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318" r:id="rId5"/>
    <p:sldId id="597" r:id="rId6"/>
    <p:sldId id="535" r:id="rId7"/>
    <p:sldId id="479" r:id="rId8"/>
    <p:sldId id="536" r:id="rId9"/>
    <p:sldId id="507" r:id="rId10"/>
    <p:sldId id="554" r:id="rId11"/>
    <p:sldId id="483" r:id="rId12"/>
    <p:sldId id="596" r:id="rId13"/>
    <p:sldId id="415" r:id="rId14"/>
    <p:sldId id="543" r:id="rId15"/>
    <p:sldId id="594" r:id="rId16"/>
    <p:sldId id="282" r:id="rId17"/>
    <p:sldId id="494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318"/>
            <p14:sldId id="597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07"/>
            <p14:sldId id="554"/>
          </p14:sldIdLst>
        </p14:section>
        <p14:section name="Team" id="{40CAFEF6-FE20-4851-889D-14E8131F05C8}">
          <p14:sldIdLst>
            <p14:sldId id="483"/>
            <p14:sldId id="596"/>
          </p14:sldIdLst>
        </p14:section>
        <p14:section name="Course Organization" id="{39D4978A-F081-4FDA-84F9-2C11BED80BA3}">
          <p14:sldIdLst>
            <p14:sldId id="415"/>
            <p14:sldId id="543"/>
            <p14:sldId id="594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596/python-web-framework-march-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5.jp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35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8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downloads/svn/python-web/Jan-2022/Python-Web-Framework/Python-Web-Framework-Project-Requirements-Retake-Exam-30.04.2022.docx" TargetMode="External"/><Relationship Id="rId2" Type="http://schemas.openxmlformats.org/officeDocument/2006/relationships/hyperlink" Target="https://softuni.bg/downloads/svn/python-web/Jan-2022/Python-Web-Framework/Python-Web-Framework-Project-Requirements-Regular-Exam-16.04.2022.doc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jango Community | Django">
            <a:extLst>
              <a:ext uri="{FF2B5EF4-FFF2-40B4-BE49-F238E27FC236}">
                <a16:creationId xmlns:a16="http://schemas.microsoft.com/office/drawing/2014/main" id="{3BD20CD8-A11E-46E2-8DF8-4F6EE391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57" y="2869585"/>
            <a:ext cx="4033681" cy="1835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dirty="0"/>
              <a:t>Test will be in English</a:t>
            </a:r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</a:t>
            </a:r>
            <a:r>
              <a:rPr lang="en-GB" b="1" dirty="0">
                <a:solidFill>
                  <a:schemeClr val="bg1"/>
                </a:solidFill>
              </a:rPr>
              <a:t>on the day </a:t>
            </a:r>
            <a:r>
              <a:rPr lang="en-GB" dirty="0"/>
              <a:t>of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Technical lead, Architect and DevOps at SoftUni</a:t>
            </a:r>
            <a:endParaRPr lang="bg-BG" dirty="0"/>
          </a:p>
          <a:p>
            <a:r>
              <a:rPr lang="en-US" dirty="0"/>
              <a:t>10+ years</a:t>
            </a:r>
            <a:r>
              <a:rPr lang="bg-BG" dirty="0"/>
              <a:t> </a:t>
            </a:r>
            <a:r>
              <a:rPr lang="en-US" dirty="0"/>
              <a:t>of experience as a                                                   Technical Trainer</a:t>
            </a:r>
          </a:p>
          <a:p>
            <a:r>
              <a:rPr lang="en-US" dirty="0"/>
              <a:t>Front-end developer by heart</a:t>
            </a:r>
            <a:endParaRPr lang="bg-BG" dirty="0"/>
          </a:p>
          <a:p>
            <a:pPr lvl="1"/>
            <a:r>
              <a:rPr lang="en-US" dirty="0"/>
              <a:t>Software developer by need</a:t>
            </a:r>
          </a:p>
          <a:p>
            <a:r>
              <a:rPr lang="en-US" dirty="0"/>
              <a:t>Experienced in </a:t>
            </a:r>
            <a:r>
              <a:rPr lang="nl-NL" dirty="0"/>
              <a:t>Django, Node.js,                                                     .NET and others</a:t>
            </a:r>
          </a:p>
          <a:p>
            <a:r>
              <a:rPr lang="nl-NL" dirty="0"/>
              <a:t>Fluent in Python, JavaScript,</a:t>
            </a:r>
            <a:r>
              <a:rPr lang="en-US" dirty="0"/>
              <a:t> C#</a:t>
            </a:r>
            <a:r>
              <a:rPr lang="nl-NL" dirty="0"/>
              <a:t>, Java, C++</a:t>
            </a:r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Doncho</a:t>
            </a:r>
            <a:r>
              <a:rPr lang="en-GB" dirty="0"/>
              <a:t> </a:t>
            </a:r>
            <a:r>
              <a:rPr lang="en-GB" dirty="0" err="1"/>
              <a:t>Minkov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16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Web Framework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96902" y="152812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28-Feb-2022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30-Apr-2022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Web Framework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16-Apr-2022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Defence: 16-Apr-2022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Retake 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30-Apr-2022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Defence Retake: 30-Apr-2022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7025247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16-Apr-2022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Project</a:t>
            </a:r>
            <a:br>
              <a:rPr lang="en-US" sz="2300" b="1" dirty="0"/>
            </a:br>
            <a:r>
              <a:rPr lang="en-US" sz="2300" b="1" dirty="0"/>
              <a:t>Defense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858012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https://softuni.bg/trainings/3596/python-web-framework-march-2022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510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437" y="3519000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858011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584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CBV (class-based views)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and authorization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User registration, login and logout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and sessions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REST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Exception handling</a:t>
            </a:r>
          </a:p>
          <a:p>
            <a:pPr>
              <a:buClr>
                <a:schemeClr val="tx1"/>
              </a:buClr>
            </a:pPr>
            <a:r>
              <a:rPr lang="en-US" dirty="0"/>
              <a:t>Deployment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Framework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dirty="0"/>
              <a:t>During the course you should </a:t>
            </a:r>
            <a:r>
              <a:rPr lang="en-GB" b="1" dirty="0">
                <a:solidFill>
                  <a:schemeClr val="bg1"/>
                </a:solidFill>
              </a:rPr>
              <a:t>create a project </a:t>
            </a:r>
            <a:r>
              <a:rPr lang="en-GB" dirty="0"/>
              <a:t>that you should present</a:t>
            </a:r>
          </a:p>
          <a:p>
            <a:r>
              <a:rPr lang="en-GB" dirty="0"/>
              <a:t>The project </a:t>
            </a:r>
            <a:r>
              <a:rPr lang="en-GB" b="1" dirty="0">
                <a:solidFill>
                  <a:schemeClr val="bg1"/>
                </a:solidFill>
              </a:rPr>
              <a:t>requirements</a:t>
            </a:r>
            <a:r>
              <a:rPr lang="en-GB" dirty="0"/>
              <a:t> for the </a:t>
            </a:r>
            <a:r>
              <a:rPr lang="en-GB" b="1" dirty="0">
                <a:solidFill>
                  <a:schemeClr val="bg1"/>
                </a:solidFill>
              </a:rPr>
              <a:t>regular</a:t>
            </a:r>
            <a:r>
              <a:rPr lang="en-GB" dirty="0"/>
              <a:t> exam you can download from </a:t>
            </a:r>
            <a:r>
              <a:rPr lang="en-GB" b="1" dirty="0">
                <a:hlinkClick r:id="rId2"/>
              </a:rPr>
              <a:t>here</a:t>
            </a:r>
            <a:endParaRPr lang="bg-BG" b="1" dirty="0"/>
          </a:p>
          <a:p>
            <a:r>
              <a:rPr lang="en-GB" dirty="0"/>
              <a:t>The project </a:t>
            </a:r>
            <a:r>
              <a:rPr lang="en-GB" b="1" dirty="0">
                <a:solidFill>
                  <a:schemeClr val="bg1"/>
                </a:solidFill>
              </a:rPr>
              <a:t>requirements</a:t>
            </a:r>
            <a:r>
              <a:rPr lang="en-GB" dirty="0"/>
              <a:t> for the </a:t>
            </a:r>
            <a:r>
              <a:rPr lang="en-US" b="1" dirty="0">
                <a:solidFill>
                  <a:schemeClr val="bg1"/>
                </a:solidFill>
              </a:rPr>
              <a:t>retake</a:t>
            </a:r>
            <a:r>
              <a:rPr lang="en-GB" dirty="0"/>
              <a:t> exam you can download from </a:t>
            </a:r>
            <a:r>
              <a:rPr lang="en-GB" b="1" dirty="0">
                <a:hlinkClick r:id="rId3"/>
              </a:rPr>
              <a:t>here</a:t>
            </a:r>
            <a:endParaRPr lang="en-GB" b="1" dirty="0"/>
          </a:p>
          <a:p>
            <a:r>
              <a:rPr lang="en-GB" dirty="0"/>
              <a:t>At the end of the course, you will receive the </a:t>
            </a:r>
            <a:r>
              <a:rPr lang="en-GB" b="1" dirty="0">
                <a:solidFill>
                  <a:schemeClr val="bg1"/>
                </a:solidFill>
              </a:rPr>
              <a:t>schedule</a:t>
            </a:r>
            <a:r>
              <a:rPr lang="en-GB" dirty="0"/>
              <a:t> for the defences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</a:t>
            </a:r>
            <a:r>
              <a:rPr lang="en-US" b="1" dirty="0">
                <a:solidFill>
                  <a:schemeClr val="bg1"/>
                </a:solidFill>
              </a:rPr>
              <a:t>discount for the next course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or module (professional / open program)</a:t>
            </a:r>
          </a:p>
          <a:p>
            <a:pPr lvl="1"/>
            <a:r>
              <a:rPr lang="en-US" dirty="0"/>
              <a:t>First place – </a:t>
            </a:r>
            <a:r>
              <a:rPr lang="en-US" b="1" dirty="0">
                <a:solidFill>
                  <a:schemeClr val="bg1"/>
                </a:solidFill>
              </a:rPr>
              <a:t>80%</a:t>
            </a:r>
            <a:r>
              <a:rPr lang="en-US" dirty="0"/>
              <a:t> of the price</a:t>
            </a:r>
          </a:p>
          <a:p>
            <a:pPr lvl="1"/>
            <a:r>
              <a:rPr lang="en-US" dirty="0"/>
              <a:t>Second place – </a:t>
            </a:r>
            <a:r>
              <a:rPr lang="en-US" b="1" dirty="0">
                <a:solidFill>
                  <a:schemeClr val="bg1"/>
                </a:solidFill>
              </a:rPr>
              <a:t>50%</a:t>
            </a:r>
            <a:r>
              <a:rPr lang="en-US" dirty="0"/>
              <a:t> of the price</a:t>
            </a:r>
          </a:p>
          <a:p>
            <a:pPr lvl="1"/>
            <a:r>
              <a:rPr lang="en-US" dirty="0"/>
              <a:t>Third place – </a:t>
            </a:r>
            <a:r>
              <a:rPr lang="en-US" b="1" dirty="0">
                <a:solidFill>
                  <a:schemeClr val="bg1"/>
                </a:solidFill>
              </a:rPr>
              <a:t>30%</a:t>
            </a:r>
            <a:r>
              <a:rPr lang="en-US" dirty="0"/>
              <a:t>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GB" dirty="0"/>
              <a:t>Challenge</a:t>
            </a: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25069" y="3964836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714</Words>
  <Application>Microsoft Office PowerPoint</Application>
  <PresentationFormat>Widescreen</PresentationFormat>
  <Paragraphs>134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Python Web Framework</vt:lpstr>
      <vt:lpstr>Table of Contents</vt:lpstr>
      <vt:lpstr>Have a Question?</vt:lpstr>
      <vt:lpstr>SoftUni Diamond Partners</vt:lpstr>
      <vt:lpstr>Educational Partners</vt:lpstr>
      <vt:lpstr>Course Objectives</vt:lpstr>
      <vt:lpstr>Python Web Framework Objectives</vt:lpstr>
      <vt:lpstr>Project Defence</vt:lpstr>
      <vt:lpstr>Project Challenge</vt:lpstr>
      <vt:lpstr>Theoretical Exam</vt:lpstr>
      <vt:lpstr>The Team</vt:lpstr>
      <vt:lpstr>Doncho Minkov</vt:lpstr>
      <vt:lpstr>Course Organization</vt:lpstr>
      <vt:lpstr>Python Web Framework Course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68</cp:revision>
  <dcterms:created xsi:type="dcterms:W3CDTF">2018-05-23T13:08:44Z</dcterms:created>
  <dcterms:modified xsi:type="dcterms:W3CDTF">2022-03-02T09:03:48Z</dcterms:modified>
  <cp:category>Python Fundamentals Course @ SoftUni: https://softuni.bg/trainings/2442/python-fundamentals-september-2019</cp:category>
</cp:coreProperties>
</file>