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3" r:id="rId4"/>
    <p:sldId id="260" r:id="rId5"/>
    <p:sldId id="261" r:id="rId6"/>
    <p:sldId id="262" r:id="rId7"/>
    <p:sldId id="259" r:id="rId8"/>
    <p:sldId id="25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55" autoAdjust="0"/>
  </p:normalViewPr>
  <p:slideViewPr>
    <p:cSldViewPr>
      <p:cViewPr varScale="1">
        <p:scale>
          <a:sx n="72" d="100"/>
          <a:sy n="72" d="100"/>
        </p:scale>
        <p:origin x="-11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642910" y="3699318"/>
            <a:ext cx="7772400" cy="90012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>
          <a:xfrm>
            <a:off x="4471200" y="6492874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>
          <a:xfrm>
            <a:off x="6048000" y="6492875"/>
            <a:ext cx="23940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>
          <a:xfrm>
            <a:off x="8499632" y="6492875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図形 9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grpSp>
        <p:nvGrpSpPr>
          <p:cNvPr id="4" name="グループ化 12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66696" y="1500178"/>
            <a:ext cx="8247600" cy="4857780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608331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6083319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466696" y="1857370"/>
            <a:ext cx="8248708" cy="4429151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828676" y="3357551"/>
            <a:ext cx="681515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828676" y="1857364"/>
            <a:ext cx="681515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2874"/>
            <a:ext cx="239553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2875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553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320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1960561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320799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1960561"/>
            <a:ext cx="4039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グループ化 11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8" name="図形 17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528638" y="2501900"/>
            <a:ext cx="8229600" cy="1143000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47647" y="785794"/>
            <a:ext cx="27670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357554" y="785794"/>
            <a:ext cx="4572032" cy="5643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2" y="2000240"/>
            <a:ext cx="2767032" cy="4429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形 8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10" name="図形 9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図形 10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4786346" cy="5413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 dirty="0"/>
          </a:p>
        </p:txBody>
      </p:sp>
      <p:sp useBgFill="1">
        <p:nvSpPr>
          <p:cNvPr id="3" name="図形 2"/>
          <p:cNvSpPr>
            <a:spLocks noGrp="1"/>
          </p:cNvSpPr>
          <p:nvPr>
            <p:ph type="pic" idx="1"/>
          </p:nvPr>
        </p:nvSpPr>
        <p:spPr>
          <a:xfrm>
            <a:off x="2433623" y="1142984"/>
            <a:ext cx="4357718" cy="3438395"/>
          </a:xfrm>
          <a:noFill/>
          <a:ln w="254000" cap="flat" cmpd="sng">
            <a:gradFill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prstDash val="solid"/>
            <a:beve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单击图标添加图片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928794" y="4929199"/>
            <a:ext cx="5642016" cy="1041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図形 165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66696" y="1857370"/>
            <a:ext cx="8248708" cy="450058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lang="ja-JP" dirty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</a:p>
          <a:p>
            <a:pPr lvl="5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レベル</a:t>
            </a:r>
          </a:p>
          <a:p>
            <a:pPr lvl="6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レベル</a:t>
            </a:r>
          </a:p>
          <a:p>
            <a:pPr lvl="7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レベル</a:t>
            </a:r>
          </a:p>
          <a:p>
            <a:pPr lvl="8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471958" y="6492899"/>
            <a:ext cx="1528802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8501090" y="6492900"/>
            <a:ext cx="642942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6" name="正方形/長方形 185"/>
          <p:cNvSpPr>
            <a:spLocks noChangeArrowheads="1"/>
          </p:cNvSpPr>
          <p:nvPr/>
        </p:nvSpPr>
        <p:spPr bwMode="auto">
          <a:xfrm>
            <a:off x="8469297" y="5716564"/>
            <a:ext cx="0" cy="369332"/>
          </a:xfrm>
          <a:prstGeom prst="rect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ja-JP" altLang="ja-JP" sz="2400">
              <a:solidFill>
                <a:schemeClr val="tx1">
                  <a:alpha val="100000"/>
                </a:schemeClr>
              </a:solidFill>
              <a:latin typeface="Arial"/>
              <a:ea typeface="ＭＳ Ｐゴシック"/>
            </a:endParaRPr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grpSp>
        <p:nvGrpSpPr>
          <p:cNvPr id="2" name="グループ化 11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3" name="図形 12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0" name="図形 89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  <a:noFill/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solidFill>
            <a:schemeClr val="tx2"/>
          </a:solidFill>
          <a:effectLst>
            <a:glow rad="101600">
              <a:schemeClr val="bg1">
                <a:alpha val="6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55000"/>
        <a:buFont typeface="Wingdings"/>
        <a:buChar char="p"/>
        <a:defRPr kumimoji="1" sz="32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"/>
        <a:buChar char="n"/>
        <a:defRPr kumimoji="1" sz="28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48000"/>
        <a:buFont typeface="Wingdings"/>
        <a:buChar char="n"/>
        <a:defRPr kumimoji="1" sz="24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4"/>
        </a:buClr>
        <a:buSzPct val="45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/>
        </a:buClr>
        <a:buSzPct val="40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骨骼动画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sz="4400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―</a:t>
            </a:r>
            <a:r>
              <a:rPr lang="en-US" altLang="zh-CN" dirty="0" err="1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Virtuos</a:t>
            </a:r>
            <a:r>
              <a:rPr lang="zh-CN" altLang="en-US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公司项目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928670"/>
            <a:ext cx="35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j-lt"/>
                <a:ea typeface="+mj-ea"/>
                <a:cs typeface="+mj-cs"/>
              </a:rPr>
              <a:t>2009</a:t>
            </a:r>
            <a:r>
              <a:rPr kumimoji="1" lang="zh-CN" altLang="en-US" sz="3200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j-lt"/>
                <a:ea typeface="+mj-ea"/>
                <a:cs typeface="+mj-cs"/>
              </a:rPr>
              <a:t>年暑期大作业</a:t>
            </a:r>
            <a:endParaRPr kumimoji="1" lang="en-US" altLang="zh-CN" sz="3200" dirty="0" smtClean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20" y="4643446"/>
            <a:ext cx="2286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项目成员</a:t>
            </a:r>
            <a:r>
              <a:rPr kumimoji="1" lang="en-US" altLang="zh-CN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</a:t>
            </a:r>
          </a:p>
          <a:p>
            <a:pPr lvl="1"/>
            <a:r>
              <a:rPr kumimoji="1" lang="zh-CN" altLang="en-US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徐凌靖</a:t>
            </a:r>
            <a:r>
              <a:rPr kumimoji="1" lang="en-US" altLang="zh-CN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(PM)</a:t>
            </a:r>
          </a:p>
          <a:p>
            <a:pPr lvl="1"/>
            <a:r>
              <a:rPr kumimoji="1" lang="zh-CN" altLang="en-US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任庆杰</a:t>
            </a:r>
            <a:endParaRPr kumimoji="1" lang="en-US" altLang="zh-CN" dirty="0" err="1" smtClean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lvl="1"/>
            <a:r>
              <a:rPr kumimoji="1" lang="zh-CN" altLang="en-US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杨     伟</a:t>
            </a:r>
            <a:endParaRPr kumimoji="1" lang="en-US" altLang="zh-CN" dirty="0" smtClean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lvl="1"/>
            <a:r>
              <a:rPr kumimoji="1" lang="zh-CN" altLang="en-US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李文琦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读取标准</a:t>
            </a:r>
            <a:r>
              <a:rPr lang="en-US" altLang="zh-CN" dirty="0" err="1" smtClean="0"/>
              <a:t>collada</a:t>
            </a:r>
            <a:r>
              <a:rPr lang="zh-CN" altLang="zh-CN" dirty="0" smtClean="0"/>
              <a:t>数据格式，显示能对物理进行自适应的蒙皮动画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蒙皮动画</a:t>
            </a:r>
            <a:endParaRPr lang="en-US" altLang="zh-CN" dirty="0" smtClean="0"/>
          </a:p>
          <a:p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en-US" altLang="zh-CN" dirty="0" smtClean="0"/>
              <a:t>FCOLLADA</a:t>
            </a:r>
          </a:p>
          <a:p>
            <a:r>
              <a:rPr lang="zh-CN" altLang="en-US" dirty="0" smtClean="0"/>
              <a:t>项目管理</a:t>
            </a:r>
            <a:endParaRPr lang="en-US" altLang="zh-CN" dirty="0" smtClean="0"/>
          </a:p>
          <a:p>
            <a:r>
              <a:rPr lang="zh-CN" altLang="en-US" dirty="0" smtClean="0"/>
              <a:t>项目分工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28680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蒙皮动画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85926"/>
            <a:ext cx="800105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Fcollada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COLLADA</a:t>
            </a:r>
            <a:r>
              <a:rPr lang="zh-CN" altLang="en-US" sz="2400" dirty="0" smtClean="0"/>
              <a:t>是基于</a:t>
            </a:r>
            <a:r>
              <a:rPr lang="en-US" sz="2400" dirty="0" smtClean="0"/>
              <a:t> </a:t>
            </a:r>
            <a:r>
              <a:rPr lang="en-US" sz="2400" dirty="0" smtClean="0"/>
              <a:t>XML </a:t>
            </a:r>
            <a:r>
              <a:rPr lang="zh-CN" altLang="en-US" sz="2400" dirty="0" smtClean="0"/>
              <a:t>的数据格式</a:t>
            </a:r>
            <a:endParaRPr lang="en-US" altLang="zh-CN" sz="2400" dirty="0" smtClean="0"/>
          </a:p>
          <a:p>
            <a:r>
              <a:rPr lang="en-US" sz="2400" dirty="0" smtClean="0"/>
              <a:t>FCOLLADA</a:t>
            </a:r>
            <a:r>
              <a:rPr lang="zh-CN" altLang="en-US" sz="2400" dirty="0" smtClean="0"/>
              <a:t>是一个开源的</a:t>
            </a:r>
            <a:r>
              <a:rPr lang="en-US" sz="2400" dirty="0" smtClean="0"/>
              <a:t>C++</a:t>
            </a:r>
            <a:r>
              <a:rPr lang="zh-CN" altLang="en-US" sz="2400" dirty="0" smtClean="0"/>
              <a:t>库</a:t>
            </a:r>
            <a:r>
              <a:rPr lang="en-US" sz="2400" dirty="0" smtClean="0"/>
              <a:t>, </a:t>
            </a:r>
            <a:r>
              <a:rPr lang="zh-CN" altLang="en-US" sz="2400" dirty="0" smtClean="0"/>
              <a:t>支持与</a:t>
            </a:r>
            <a:r>
              <a:rPr lang="en-US" sz="2400" dirty="0" smtClean="0"/>
              <a:t>COLLADA</a:t>
            </a:r>
            <a:r>
              <a:rPr lang="zh-CN" altLang="en-US" sz="2400" dirty="0" smtClean="0"/>
              <a:t>之间的互</a:t>
            </a:r>
            <a:r>
              <a:rPr lang="zh-CN" altLang="en-US" sz="2400" dirty="0" smtClean="0"/>
              <a:t>用</a:t>
            </a:r>
            <a:endParaRPr lang="en-US" altLang="zh-CN" sz="2400" dirty="0" smtClean="0"/>
          </a:p>
          <a:p>
            <a:r>
              <a:rPr lang="en-US" altLang="zh-CN" sz="2400" dirty="0" smtClean="0"/>
              <a:t>FCOLLADA</a:t>
            </a:r>
            <a:r>
              <a:rPr lang="zh-CN" altLang="en-US" sz="2400" dirty="0" smtClean="0"/>
              <a:t>的使用：</a:t>
            </a:r>
            <a:endParaRPr lang="en-US" sz="2400" dirty="0" smtClean="0"/>
          </a:p>
          <a:p>
            <a:pPr lvl="1"/>
            <a:r>
              <a:rPr lang="zh-CN" altLang="en-US" sz="2000" dirty="0" smtClean="0"/>
              <a:t>学习</a:t>
            </a:r>
            <a:r>
              <a:rPr lang="en-US" altLang="zh-CN" sz="2000" dirty="0" smtClean="0"/>
              <a:t>FCOLLADA</a:t>
            </a:r>
            <a:r>
              <a:rPr lang="zh-CN" altLang="en-US" sz="2000" dirty="0" smtClean="0"/>
              <a:t>类和</a:t>
            </a:r>
            <a:r>
              <a:rPr lang="en-US" altLang="zh-CN" sz="2000" dirty="0" smtClean="0"/>
              <a:t>COLLADA</a:t>
            </a:r>
            <a:r>
              <a:rPr lang="zh-CN" altLang="en-US" sz="2000" dirty="0" smtClean="0"/>
              <a:t>数据结构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通过</a:t>
            </a:r>
            <a:r>
              <a:rPr lang="en-US" altLang="zh-CN" sz="2000" dirty="0" smtClean="0"/>
              <a:t>FCOLLADA</a:t>
            </a:r>
            <a:r>
              <a:rPr lang="zh-CN" altLang="en-US" sz="2000" dirty="0" smtClean="0"/>
              <a:t>获得数据</a:t>
            </a:r>
            <a:endParaRPr lang="en-US" sz="2000" dirty="0" smtClean="0"/>
          </a:p>
          <a:p>
            <a:pPr lvl="1"/>
            <a:r>
              <a:rPr lang="zh-CN" altLang="en-US" sz="2000" dirty="0" smtClean="0"/>
              <a:t>储存获得的数据到自己定义的结构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Vertexbuffer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由于蒙皮动画数据量大并且要求实时动画，所以使用</a:t>
            </a:r>
            <a:r>
              <a:rPr lang="en-US" altLang="zh-CN" dirty="0" err="1" smtClean="0"/>
              <a:t>vertexbuffer</a:t>
            </a:r>
            <a:r>
              <a:rPr lang="zh-CN" altLang="en-US" smtClean="0"/>
              <a:t>技术以在实时更新数据的同时保持动画的流畅。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平台和工具：</a:t>
            </a:r>
            <a:r>
              <a:rPr lang="en-US" altLang="zh-CN" dirty="0" smtClean="0"/>
              <a:t>code.google.com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mercurial</a:t>
            </a:r>
          </a:p>
          <a:p>
            <a:r>
              <a:rPr lang="zh-CN" altLang="en-US" dirty="0" smtClean="0"/>
              <a:t>过程规范</a:t>
            </a:r>
            <a:r>
              <a:rPr lang="en-US" altLang="zh-CN" dirty="0" smtClean="0"/>
              <a:t>: </a:t>
            </a:r>
            <a:r>
              <a:rPr lang="en-US" altLang="zh-CN" dirty="0" smtClean="0"/>
              <a:t>Scrum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每日</a:t>
            </a:r>
            <a:r>
              <a:rPr lang="zh-CN" altLang="en-US" dirty="0" smtClean="0"/>
              <a:t>会议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 smtClean="0"/>
              <a:t>周</a:t>
            </a:r>
            <a:r>
              <a:rPr lang="zh-CN" altLang="en-US" dirty="0" smtClean="0"/>
              <a:t>议会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r>
              <a:rPr lang="zh-CN" altLang="en-US" dirty="0" smtClean="0"/>
              <a:t>互</a:t>
            </a:r>
            <a:r>
              <a:rPr lang="zh-CN" altLang="en-US" dirty="0" smtClean="0"/>
              <a:t>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每日</a:t>
            </a:r>
            <a:r>
              <a:rPr lang="zh-CN" altLang="en-US" dirty="0" smtClean="0"/>
              <a:t>报告。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小组分工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徐凌靖（</a:t>
            </a:r>
            <a:r>
              <a:rPr lang="en-US" altLang="zh-CN" sz="2800" dirty="0" smtClean="0"/>
              <a:t>pm</a:t>
            </a:r>
            <a:r>
              <a:rPr lang="zh-CN" altLang="en-US" sz="2800" dirty="0" smtClean="0"/>
              <a:t>）         </a:t>
            </a:r>
            <a:r>
              <a:rPr lang="en-US" altLang="zh-CN" sz="2800" dirty="0" smtClean="0"/>
              <a:t>						</a:t>
            </a:r>
            <a:r>
              <a:rPr lang="zh-CN" altLang="en-US" sz="2800" dirty="0" smtClean="0"/>
              <a:t>项目管理，</a:t>
            </a:r>
            <a:r>
              <a:rPr lang="en-US" altLang="zh-CN" sz="2800" dirty="0" err="1" smtClean="0"/>
              <a:t>collada</a:t>
            </a:r>
            <a:r>
              <a:rPr lang="zh-CN" altLang="en-US" sz="2800" dirty="0" smtClean="0"/>
              <a:t>数据读取。</a:t>
            </a:r>
            <a:endParaRPr lang="en-US" altLang="zh-CN" sz="2800" dirty="0" smtClean="0"/>
          </a:p>
          <a:p>
            <a:r>
              <a:rPr lang="zh-CN" altLang="en-US" sz="2800" dirty="0" smtClean="0"/>
              <a:t>杨伟（</a:t>
            </a:r>
            <a:r>
              <a:rPr lang="en-US" altLang="zh-CN" sz="2800" dirty="0" smtClean="0"/>
              <a:t>developer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						</a:t>
            </a:r>
            <a:r>
              <a:rPr lang="zh-CN" altLang="en-US" sz="2800" dirty="0" smtClean="0"/>
              <a:t>项目技术人员，动画实现。</a:t>
            </a:r>
            <a:endParaRPr lang="en-US" altLang="zh-CN" sz="2800" dirty="0" smtClean="0"/>
          </a:p>
          <a:p>
            <a:r>
              <a:rPr lang="zh-CN" altLang="en-US" sz="2800" dirty="0" smtClean="0"/>
              <a:t>任庆杰（</a:t>
            </a:r>
            <a:r>
              <a:rPr lang="en-US" altLang="zh-CN" sz="2800" dirty="0" smtClean="0"/>
              <a:t>developer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项目架构师， 蒙皮实现，</a:t>
            </a:r>
            <a:r>
              <a:rPr lang="en-US" altLang="zh-CN" sz="2800" dirty="0" err="1" smtClean="0"/>
              <a:t>opengl</a:t>
            </a:r>
            <a:r>
              <a:rPr lang="zh-CN" altLang="en-US" sz="2800" dirty="0" smtClean="0"/>
              <a:t>底层显示。</a:t>
            </a:r>
            <a:endParaRPr lang="en-US" altLang="zh-CN" sz="28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李文琦（</a:t>
            </a:r>
            <a:r>
              <a:rPr lang="en-US" altLang="zh-CN" sz="2800" dirty="0" smtClean="0"/>
              <a:t>tester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基本数学类测试， 数学基本类。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ooklet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Brooklet">
      <a:majorFont>
        <a:latin typeface="Constantia"/>
        <a:ea typeface=""/>
        <a:cs typeface=""/>
        <a:font script="Jpan" typeface="HG明朝E"/>
        <a:font script="Hang" typeface="궁서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华文楷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rooklet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6175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952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7200000"/>
            <a:lightRig rig="glow" dir="t">
              <a:rot lat="0" lon="0" rev="2100000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0"/>
            <a:lightRig rig="glow" dir="t">
              <a:rot lat="0" lon="0" rev="21000000"/>
            </a:lightRig>
          </a:scene3d>
          <a:sp3d>
            <a:bevelT w="342900" h="38100" prst="softRound"/>
            <a:bevelB w="342900" h="38100" prst="softRound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5000"/>
              </a:schemeClr>
            </a:gs>
            <a:gs pos="65000">
              <a:schemeClr val="phClr">
                <a:shade val="75000"/>
              </a:schemeClr>
            </a:gs>
            <a:gs pos="100000">
              <a:schemeClr val="phClr">
                <a:shade val="75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Brooklet</Template>
  <TotalTime>158</TotalTime>
  <Words>163</Words>
  <Application>Microsoft Office PowerPoint</Application>
  <PresentationFormat>全屏显示(4:3)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Brooklet</vt:lpstr>
      <vt:lpstr>骨骼动画</vt:lpstr>
      <vt:lpstr>项目介绍</vt:lpstr>
      <vt:lpstr>架构</vt:lpstr>
      <vt:lpstr>蒙皮动画</vt:lpstr>
      <vt:lpstr>Fcollada</vt:lpstr>
      <vt:lpstr>Vertexbuffer</vt:lpstr>
      <vt:lpstr>项目管理</vt:lpstr>
      <vt:lpstr>小组分工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骨骼动画</dc:title>
  <dc:creator>YW</dc:creator>
  <cp:lastModifiedBy>xljacwy</cp:lastModifiedBy>
  <cp:revision>53</cp:revision>
  <dcterms:created xsi:type="dcterms:W3CDTF">2009-07-29T08:45:00Z</dcterms:created>
  <dcterms:modified xsi:type="dcterms:W3CDTF">2009-09-16T13:23:07Z</dcterms:modified>
</cp:coreProperties>
</file>