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251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2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69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1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2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3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CC27-6B3C-4EA8-BDB5-E9A6D630B8F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457FA5-1B55-4551-800A-5CD68D3CD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879C-4361-44F5-8190-B5F1B4436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477" y="1927275"/>
            <a:ext cx="9535135" cy="2715064"/>
          </a:xfrm>
        </p:spPr>
        <p:txBody>
          <a:bodyPr>
            <a:normAutofit/>
          </a:bodyPr>
          <a:lstStyle/>
          <a:p>
            <a:r>
              <a:rPr lang="en-US" sz="6600" dirty="0"/>
              <a:t>Bug Classification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C6F27-7D03-423C-902A-F879A6F11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Ethan Britton</a:t>
            </a:r>
          </a:p>
        </p:txBody>
      </p:sp>
    </p:spTree>
    <p:extLst>
      <p:ext uri="{BB962C8B-B14F-4D97-AF65-F5344CB8AC3E}">
        <p14:creationId xmlns:p14="http://schemas.microsoft.com/office/powerpoint/2010/main" val="126980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86" y="1905000"/>
            <a:ext cx="5415303" cy="4467665"/>
          </a:xfrm>
        </p:spPr>
        <p:txBody>
          <a:bodyPr>
            <a:normAutofit/>
          </a:bodyPr>
          <a:lstStyle/>
          <a:p>
            <a:r>
              <a:rPr lang="en-US" sz="2400" dirty="0"/>
              <a:t>Uploader Page confirms uploaded file</a:t>
            </a:r>
          </a:p>
          <a:p>
            <a:r>
              <a:rPr lang="en-US" sz="2400" dirty="0"/>
              <a:t>Also processes uploaded file and prepares for analysis</a:t>
            </a:r>
          </a:p>
          <a:p>
            <a:r>
              <a:rPr lang="en-US" sz="2400" dirty="0"/>
              <a:t>If correct file, preform analysis button runs the actual analysis</a:t>
            </a:r>
          </a:p>
          <a:p>
            <a:r>
              <a:rPr lang="en-US" sz="2400" dirty="0"/>
              <a:t>Provides a return home option if incorrect file uploaded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E0C77D-EE4F-426C-BA4F-9D36F94FE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7" y="1485899"/>
            <a:ext cx="6096000" cy="44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86" y="1905000"/>
            <a:ext cx="5415303" cy="4467665"/>
          </a:xfrm>
        </p:spPr>
        <p:txBody>
          <a:bodyPr>
            <a:normAutofit/>
          </a:bodyPr>
          <a:lstStyle/>
          <a:p>
            <a:r>
              <a:rPr lang="en-US" sz="2400" dirty="0"/>
              <a:t>Analysis Page runs analysis and classification</a:t>
            </a:r>
          </a:p>
          <a:p>
            <a:r>
              <a:rPr lang="en-US" sz="2400" dirty="0"/>
              <a:t>Runs prior to page load, can take a few seconds to process</a:t>
            </a:r>
          </a:p>
          <a:p>
            <a:r>
              <a:rPr lang="en-US" sz="2400" dirty="0"/>
              <a:t>Provides download results button to return the results from analysis</a:t>
            </a:r>
          </a:p>
          <a:p>
            <a:r>
              <a:rPr lang="en-US" sz="2400" dirty="0"/>
              <a:t>Also offers return home button</a:t>
            </a:r>
          </a:p>
          <a:p>
            <a:endParaRPr lang="en-US" sz="2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865A59-41CA-450B-B462-0C7FAA8D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1543050"/>
            <a:ext cx="6096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7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7" y="1328078"/>
            <a:ext cx="3080066" cy="4487593"/>
          </a:xfrm>
        </p:spPr>
        <p:txBody>
          <a:bodyPr>
            <a:normAutofit/>
          </a:bodyPr>
          <a:lstStyle/>
          <a:p>
            <a:r>
              <a:rPr lang="en-US" sz="2400" dirty="0"/>
              <a:t>Example Shown</a:t>
            </a:r>
          </a:p>
          <a:p>
            <a:r>
              <a:rPr lang="en-US" sz="2400" dirty="0"/>
              <a:t>Functional Only Currently</a:t>
            </a:r>
          </a:p>
          <a:p>
            <a:r>
              <a:rPr lang="en-US" sz="2400" dirty="0"/>
              <a:t>3 Functional Bugs</a:t>
            </a:r>
          </a:p>
          <a:p>
            <a:r>
              <a:rPr lang="en-US" sz="2400" dirty="0"/>
              <a:t>3 Non-Functional Bugs</a:t>
            </a:r>
          </a:p>
          <a:p>
            <a:r>
              <a:rPr lang="en-US" sz="2400" dirty="0"/>
              <a:t>Folder Ex</a:t>
            </a:r>
          </a:p>
          <a:p>
            <a:endParaRPr lang="en-US" sz="24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3B4441-487E-45AE-AFD3-20252A4D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337" y="2929438"/>
            <a:ext cx="6427425" cy="170811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1BB8A0-E059-44F0-ACF3-0D208FF2C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14" y="4887843"/>
            <a:ext cx="6473448" cy="1546021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0C81F8-04DE-440D-8220-F5D89EF15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8" y="1018951"/>
            <a:ext cx="7034314" cy="17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2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7" y="1328078"/>
            <a:ext cx="3080066" cy="4487593"/>
          </a:xfrm>
        </p:spPr>
        <p:txBody>
          <a:bodyPr>
            <a:normAutofit/>
          </a:bodyPr>
          <a:lstStyle/>
          <a:p>
            <a:r>
              <a:rPr lang="en-US" sz="2400" dirty="0"/>
              <a:t>Example Shown</a:t>
            </a:r>
          </a:p>
          <a:p>
            <a:r>
              <a:rPr lang="en-US" sz="2400" dirty="0"/>
              <a:t>Results Folder Created</a:t>
            </a:r>
          </a:p>
          <a:p>
            <a:r>
              <a:rPr lang="en-US" sz="2400" dirty="0"/>
              <a:t>Following Structure</a:t>
            </a:r>
          </a:p>
          <a:p>
            <a:r>
              <a:rPr lang="en-US" sz="2400" dirty="0"/>
              <a:t>In this example, 100% accuracy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92B88A-B48D-4B5D-A239-52B35F483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55" y="1409123"/>
            <a:ext cx="7428303" cy="1700873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21E6DA-D0A0-4324-891A-D2B732170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38" y="3748005"/>
            <a:ext cx="7574936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438" y="4436267"/>
            <a:ext cx="8220489" cy="2100922"/>
          </a:xfrm>
        </p:spPr>
        <p:txBody>
          <a:bodyPr>
            <a:normAutofit/>
          </a:bodyPr>
          <a:lstStyle/>
          <a:p>
            <a:r>
              <a:rPr lang="en-US" sz="2400" dirty="0"/>
              <a:t>Snippet of Training</a:t>
            </a:r>
          </a:p>
          <a:p>
            <a:r>
              <a:rPr lang="en-US" sz="2400" dirty="0"/>
              <a:t>95% accuracy</a:t>
            </a:r>
          </a:p>
          <a:p>
            <a:r>
              <a:rPr lang="en-US" sz="2400" dirty="0"/>
              <a:t>Somewhat biased, preformed on validation set</a:t>
            </a:r>
          </a:p>
          <a:p>
            <a:r>
              <a:rPr lang="en-US" sz="2400" dirty="0"/>
              <a:t>Needs more testing</a:t>
            </a:r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84BB96-73E0-47F7-ACBA-48ADAAC15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1" y="1371272"/>
            <a:ext cx="10400126" cy="254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373706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698" y="1693066"/>
            <a:ext cx="8869545" cy="4159094"/>
          </a:xfrm>
        </p:spPr>
        <p:txBody>
          <a:bodyPr>
            <a:normAutofit/>
          </a:bodyPr>
          <a:lstStyle/>
          <a:p>
            <a:r>
              <a:rPr lang="en-US" sz="3200" dirty="0"/>
              <a:t>Add different categories</a:t>
            </a:r>
          </a:p>
          <a:p>
            <a:r>
              <a:rPr lang="en-US" sz="3200" dirty="0"/>
              <a:t>Test across more apps</a:t>
            </a:r>
          </a:p>
          <a:p>
            <a:r>
              <a:rPr lang="en-US" sz="3200" dirty="0"/>
              <a:t>Use more diversified training set</a:t>
            </a:r>
          </a:p>
          <a:p>
            <a:r>
              <a:rPr lang="en-US" sz="3200" dirty="0"/>
              <a:t>Create cleaner UI</a:t>
            </a:r>
          </a:p>
          <a:p>
            <a:r>
              <a:rPr lang="en-US" sz="3200" dirty="0"/>
              <a:t>Use a better Machine Learning structure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907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77AB-BF6C-4781-AF2F-F97C7579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768" y="324073"/>
            <a:ext cx="4370583" cy="993675"/>
          </a:xfrm>
        </p:spPr>
        <p:txBody>
          <a:bodyPr/>
          <a:lstStyle/>
          <a:p>
            <a:r>
              <a:rPr lang="en-US" sz="44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A5AF-83BC-4338-BE67-FA391564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39" y="1750914"/>
            <a:ext cx="5067350" cy="4564161"/>
          </a:xfrm>
        </p:spPr>
        <p:txBody>
          <a:bodyPr>
            <a:normAutofit/>
          </a:bodyPr>
          <a:lstStyle/>
          <a:p>
            <a:r>
              <a:rPr lang="en-US" sz="2800" dirty="0"/>
              <a:t>Hundreds of Thousands of Bugs</a:t>
            </a:r>
          </a:p>
          <a:p>
            <a:r>
              <a:rPr lang="en-US" sz="2800" dirty="0"/>
              <a:t>Little analysis / way to condense</a:t>
            </a:r>
          </a:p>
          <a:p>
            <a:r>
              <a:rPr lang="en-US" sz="2800" dirty="0"/>
              <a:t>Relevancy</a:t>
            </a:r>
          </a:p>
          <a:p>
            <a:r>
              <a:rPr lang="en-US" sz="2800" dirty="0"/>
              <a:t>Too much for manual analysis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29F23B-341B-4136-8D39-5B76F849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59" y="1283153"/>
            <a:ext cx="6548437" cy="52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F9B2-6019-421C-BB8E-91FAE2CD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1092148"/>
          </a:xfrm>
        </p:spPr>
        <p:txBody>
          <a:bodyPr/>
          <a:lstStyle/>
          <a:p>
            <a:r>
              <a:rPr lang="en-US" sz="44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CD1A-3B28-4CF5-8537-98F67B18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35126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Problem for Developers</a:t>
            </a:r>
          </a:p>
          <a:p>
            <a:r>
              <a:rPr lang="en-US" sz="3200" dirty="0"/>
              <a:t>Aiming To Fix Certain Areas</a:t>
            </a:r>
          </a:p>
          <a:p>
            <a:r>
              <a:rPr lang="en-US" sz="3200" dirty="0"/>
              <a:t>Classifying bugs efficiently and effectively</a:t>
            </a:r>
          </a:p>
          <a:p>
            <a:r>
              <a:rPr lang="en-US" sz="3200" dirty="0"/>
              <a:t>Few similar apps</a:t>
            </a:r>
          </a:p>
          <a:p>
            <a:r>
              <a:rPr lang="en-US" sz="3200" dirty="0"/>
              <a:t>Saves Developers tons of time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591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2907-0A50-4AA3-9EFA-9F4E287B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654F-249E-4E7D-AC8A-418BD341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018" y="1505243"/>
            <a:ext cx="9422594" cy="4965895"/>
          </a:xfrm>
        </p:spPr>
        <p:txBody>
          <a:bodyPr>
            <a:normAutofit/>
          </a:bodyPr>
          <a:lstStyle/>
          <a:p>
            <a:r>
              <a:rPr lang="en-US" sz="2400" dirty="0"/>
              <a:t>Python is the primary language</a:t>
            </a:r>
          </a:p>
          <a:p>
            <a:r>
              <a:rPr lang="en-US" sz="2400" dirty="0"/>
              <a:t>App has two main components</a:t>
            </a:r>
          </a:p>
          <a:p>
            <a:pPr lvl="1"/>
            <a:r>
              <a:rPr lang="en-US" sz="2200" dirty="0"/>
              <a:t>Frontend (UI)</a:t>
            </a:r>
          </a:p>
          <a:p>
            <a:pPr lvl="1"/>
            <a:r>
              <a:rPr lang="en-US" sz="2200" dirty="0"/>
              <a:t>Backend (ML)</a:t>
            </a:r>
          </a:p>
          <a:p>
            <a:r>
              <a:rPr lang="en-US" sz="2400" dirty="0"/>
              <a:t>Backend uses machine learning – Text Classification</a:t>
            </a:r>
          </a:p>
          <a:p>
            <a:r>
              <a:rPr lang="en-US" sz="2400" dirty="0"/>
              <a:t>Frontend provides interface for developers</a:t>
            </a:r>
          </a:p>
          <a:p>
            <a:pPr lvl="1"/>
            <a:r>
              <a:rPr lang="en-US" sz="2200" dirty="0"/>
              <a:t>Web Application – Launched at http://127.0.0.1:5000</a:t>
            </a:r>
          </a:p>
          <a:p>
            <a:r>
              <a:rPr lang="en-US" sz="2400" dirty="0"/>
              <a:t>Also provides results</a:t>
            </a:r>
          </a:p>
          <a:p>
            <a:r>
              <a:rPr lang="en-US" sz="2400" dirty="0"/>
              <a:t>Goal to have interactive frontend</a:t>
            </a:r>
          </a:p>
        </p:txBody>
      </p:sp>
    </p:spTree>
    <p:extLst>
      <p:ext uri="{BB962C8B-B14F-4D97-AF65-F5344CB8AC3E}">
        <p14:creationId xmlns:p14="http://schemas.microsoft.com/office/powerpoint/2010/main" val="10838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–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86" y="1905000"/>
            <a:ext cx="5415303" cy="4467665"/>
          </a:xfrm>
        </p:spPr>
        <p:txBody>
          <a:bodyPr>
            <a:normAutofit/>
          </a:bodyPr>
          <a:lstStyle/>
          <a:p>
            <a:r>
              <a:rPr lang="en-US" sz="2400" dirty="0"/>
              <a:t>Backend is implemented in python</a:t>
            </a:r>
          </a:p>
          <a:p>
            <a:r>
              <a:rPr lang="en-US" sz="2400" dirty="0"/>
              <a:t>Involves training and maintain a model</a:t>
            </a:r>
          </a:p>
          <a:p>
            <a:r>
              <a:rPr lang="en-US" sz="2400" dirty="0"/>
              <a:t>Uses </a:t>
            </a:r>
            <a:r>
              <a:rPr lang="en-US" sz="2400" dirty="0" err="1"/>
              <a:t>Tensorflow</a:t>
            </a:r>
            <a:r>
              <a:rPr lang="en-US" sz="2400" dirty="0"/>
              <a:t> – Open Source </a:t>
            </a:r>
            <a:r>
              <a:rPr lang="en-US" sz="2400" dirty="0" err="1"/>
              <a:t>MachineLearning</a:t>
            </a:r>
            <a:endParaRPr lang="en-US" sz="2400" dirty="0"/>
          </a:p>
          <a:p>
            <a:r>
              <a:rPr lang="en-US" sz="2400" dirty="0"/>
              <a:t>Model is trained prior to app launch, can be retrained</a:t>
            </a:r>
          </a:p>
          <a:p>
            <a:r>
              <a:rPr lang="en-US" sz="2400" dirty="0"/>
              <a:t>Includes logic for processing data and running model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283322-81F4-4761-B307-D795BCC2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50" y="927842"/>
            <a:ext cx="5262487" cy="5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3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–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97" y="1491176"/>
            <a:ext cx="5415303" cy="4979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Model is a basic text classification model</a:t>
            </a:r>
          </a:p>
          <a:p>
            <a:r>
              <a:rPr lang="en-US" sz="2400" dirty="0"/>
              <a:t>Training and Validation First Preprocessed</a:t>
            </a:r>
          </a:p>
          <a:p>
            <a:pPr lvl="1"/>
            <a:r>
              <a:rPr lang="en-US" sz="2200" dirty="0"/>
              <a:t>Remove characters, strip spaces</a:t>
            </a:r>
          </a:p>
          <a:p>
            <a:r>
              <a:rPr lang="en-US" sz="2400" dirty="0"/>
              <a:t>Converted to Vectors</a:t>
            </a:r>
          </a:p>
          <a:p>
            <a:r>
              <a:rPr lang="en-US" sz="2400" dirty="0"/>
              <a:t>Model constructed contains 5 layers</a:t>
            </a:r>
          </a:p>
          <a:p>
            <a:r>
              <a:rPr lang="en-US" sz="2400" dirty="0"/>
              <a:t>Model Trained and Validated</a:t>
            </a:r>
          </a:p>
          <a:p>
            <a:r>
              <a:rPr lang="en-US" sz="2400" dirty="0"/>
              <a:t>Model wrapped in text vectorization layer for deploying</a:t>
            </a:r>
          </a:p>
          <a:p>
            <a:r>
              <a:rPr lang="en-US" sz="2400" dirty="0"/>
              <a:t>Model saved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D0A013-B7BB-43E1-9A0F-2BA31A46D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98029"/>
            <a:ext cx="5677392" cy="51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–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86" y="1905000"/>
            <a:ext cx="5415303" cy="4467665"/>
          </a:xfrm>
        </p:spPr>
        <p:txBody>
          <a:bodyPr>
            <a:normAutofit/>
          </a:bodyPr>
          <a:lstStyle/>
          <a:p>
            <a:r>
              <a:rPr lang="en-US" sz="2400" dirty="0"/>
              <a:t>Backend receives upload of bugs from user</a:t>
            </a:r>
          </a:p>
          <a:p>
            <a:r>
              <a:rPr lang="en-US" sz="2400" dirty="0"/>
              <a:t>Model is Pretrained</a:t>
            </a:r>
          </a:p>
          <a:p>
            <a:r>
              <a:rPr lang="en-US" sz="2400" dirty="0"/>
              <a:t>Mounts model and runs classifications on all bugs</a:t>
            </a:r>
          </a:p>
          <a:p>
            <a:r>
              <a:rPr lang="en-US" sz="2400" dirty="0"/>
              <a:t>Sorts bugs based on results</a:t>
            </a:r>
          </a:p>
          <a:p>
            <a:r>
              <a:rPr lang="en-US" sz="2400" dirty="0"/>
              <a:t>Returns results to frontend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077DAB7-9493-495D-86DC-F496F533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74" y="1419225"/>
            <a:ext cx="6441440" cy="49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73" y="1666506"/>
            <a:ext cx="10578146" cy="2343443"/>
          </a:xfrm>
        </p:spPr>
        <p:txBody>
          <a:bodyPr>
            <a:normAutofit/>
          </a:bodyPr>
          <a:lstStyle/>
          <a:p>
            <a:r>
              <a:rPr lang="en-US" sz="2400" dirty="0"/>
              <a:t>Frontend is constructed using Flask</a:t>
            </a:r>
          </a:p>
          <a:p>
            <a:r>
              <a:rPr lang="en-US" sz="2400" dirty="0"/>
              <a:t>Flask acts as a backend and frontend for web applications</a:t>
            </a:r>
          </a:p>
          <a:p>
            <a:r>
              <a:rPr lang="en-US" sz="2400" dirty="0"/>
              <a:t>Serves html and </a:t>
            </a:r>
            <a:r>
              <a:rPr lang="en-US" sz="2400" dirty="0" err="1"/>
              <a:t>css</a:t>
            </a:r>
            <a:endParaRPr lang="en-US" sz="2400" dirty="0"/>
          </a:p>
          <a:p>
            <a:r>
              <a:rPr lang="en-US" sz="2400" dirty="0"/>
              <a:t>Contains 3 pages</a:t>
            </a:r>
          </a:p>
        </p:txBody>
      </p:sp>
    </p:spTree>
    <p:extLst>
      <p:ext uri="{BB962C8B-B14F-4D97-AF65-F5344CB8AC3E}">
        <p14:creationId xmlns:p14="http://schemas.microsoft.com/office/powerpoint/2010/main" val="342077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83BD-E148-4DA9-B490-DA6788E2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12" y="148622"/>
            <a:ext cx="7808375" cy="933228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97E-4124-420A-A731-B8A5DB84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86" y="1905000"/>
            <a:ext cx="5415303" cy="4467665"/>
          </a:xfrm>
        </p:spPr>
        <p:txBody>
          <a:bodyPr>
            <a:normAutofit/>
          </a:bodyPr>
          <a:lstStyle/>
          <a:p>
            <a:r>
              <a:rPr lang="en-US" sz="2400" dirty="0"/>
              <a:t>Home Page offers upload of bugs</a:t>
            </a:r>
          </a:p>
          <a:p>
            <a:r>
              <a:rPr lang="en-US" sz="2400" dirty="0"/>
              <a:t>Bugs must be formatted to text files</a:t>
            </a:r>
          </a:p>
          <a:p>
            <a:r>
              <a:rPr lang="en-US" sz="2400" dirty="0"/>
              <a:t>Upload a zip file of text file bug reports</a:t>
            </a:r>
          </a:p>
          <a:p>
            <a:r>
              <a:rPr lang="en-US" sz="2400" dirty="0"/>
              <a:t>Submit checks validity of file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49F9B8-5D7F-4AC8-AA90-7FA11F853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59" y="1314450"/>
            <a:ext cx="6388769" cy="50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88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569</TotalTime>
  <Words>401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Bug Classification App</vt:lpstr>
      <vt:lpstr>Introduction</vt:lpstr>
      <vt:lpstr>Introduction</vt:lpstr>
      <vt:lpstr>Techniques</vt:lpstr>
      <vt:lpstr>Implementation – Backend</vt:lpstr>
      <vt:lpstr>Implementation – Model</vt:lpstr>
      <vt:lpstr>Implementation – Backend</vt:lpstr>
      <vt:lpstr>Implementation – Frontend</vt:lpstr>
      <vt:lpstr>Implementation – Frontend</vt:lpstr>
      <vt:lpstr>Implementation – Frontend</vt:lpstr>
      <vt:lpstr>Implementation – Frontend</vt:lpstr>
      <vt:lpstr>Evaluation</vt:lpstr>
      <vt:lpstr>Evaluation</vt:lpstr>
      <vt:lpstr>Evaluation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Britton, Ethan ((DI SW HR PRG))</dc:creator>
  <cp:lastModifiedBy>Britton, Ethan ((DI SW HR PRG))</cp:lastModifiedBy>
  <cp:revision>8</cp:revision>
  <dcterms:created xsi:type="dcterms:W3CDTF">2021-11-04T03:15:28Z</dcterms:created>
  <dcterms:modified xsi:type="dcterms:W3CDTF">2021-12-02T04:54:41Z</dcterms:modified>
</cp:coreProperties>
</file>