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61" r:id="rId16"/>
    <p:sldId id="262" r:id="rId17"/>
    <p:sldId id="263" r:id="rId18"/>
    <p:sldId id="260" r:id="rId19"/>
    <p:sldId id="285" r:id="rId20"/>
    <p:sldId id="267" r:id="rId21"/>
    <p:sldId id="268" r:id="rId22"/>
    <p:sldId id="266" r:id="rId23"/>
    <p:sldId id="269" r:id="rId24"/>
    <p:sldId id="270" r:id="rId25"/>
    <p:sldId id="279" r:id="rId26"/>
    <p:sldId id="280" r:id="rId27"/>
    <p:sldId id="281" r:id="rId28"/>
    <p:sldId id="282" r:id="rId29"/>
    <p:sldId id="283" r:id="rId30"/>
    <p:sldId id="284" r:id="rId31"/>
    <p:sldId id="286"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2014/4/22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2"/>
            <a:r>
              <a:rPr lang="ja-JP" altLang="en-US" dirty="0" smtClean="0"/>
              <a:t>将棋エンジン </a:t>
            </a:r>
            <a:r>
              <a:rPr lang="en-US" altLang="ja-JP" dirty="0" smtClean="0"/>
              <a:t>as </a:t>
            </a:r>
            <a:r>
              <a:rPr lang="en-US" altLang="ja-JP" smtClean="0"/>
              <a:t>a service!!</a:t>
            </a:r>
            <a:endParaRPr lang="en-US" altLang="ja-JP" dirty="0" smtClean="0"/>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413564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3799</Words>
  <Application>Microsoft Office PowerPoint</Application>
  <PresentationFormat>ワイド画面</PresentationFormat>
  <Paragraphs>352</Paragraphs>
  <Slides>31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lpstr>他人から貰ったアイディア7</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2014-04-22T06:43:49Z</dcterms:modified>
</cp:coreProperties>
</file>