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72" r:id="rId9"/>
    <p:sldId id="273" r:id="rId10"/>
    <p:sldId id="274" r:id="rId11"/>
    <p:sldId id="271" r:id="rId12"/>
    <p:sldId id="276" r:id="rId13"/>
    <p:sldId id="261" r:id="rId14"/>
    <p:sldId id="262" r:id="rId15"/>
    <p:sldId id="263" r:id="rId16"/>
    <p:sldId id="260" r:id="rId17"/>
    <p:sldId id="267" r:id="rId18"/>
    <p:sldId id="268" r:id="rId19"/>
    <p:sldId id="266" r:id="rId20"/>
    <p:sldId id="269" r:id="rId21"/>
    <p:sldId id="270" r:id="rId22"/>
    <p:sldId id="279" r:id="rId23"/>
    <p:sldId id="280" r:id="rId24"/>
    <p:sldId id="281" r:id="rId25"/>
    <p:sldId id="282" r:id="rId26"/>
    <p:sldId id="283"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2014/4/1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2014/4/1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lang="ja-JP" altLang="en-US" dirty="0" smtClean="0"/>
              <a:t>それぞれの</a:t>
            </a:r>
            <a:r>
              <a:rPr lang="ja-JP" altLang="en-US" dirty="0"/>
              <a:t>通信</a:t>
            </a:r>
            <a:r>
              <a:rPr lang="ja-JP" altLang="en-US" dirty="0" smtClean="0"/>
              <a:t>は全て</a:t>
            </a:r>
            <a:r>
              <a:rPr lang="ja-JP" altLang="en-US" dirty="0"/>
              <a:t>別々</a:t>
            </a:r>
            <a:r>
              <a:rPr lang="ja-JP" altLang="en-US" dirty="0" smtClean="0"/>
              <a:t>の</a:t>
            </a:r>
            <a:r>
              <a:rPr lang="ja-JP" altLang="en-US" dirty="0"/>
              <a:t>スレッド</a:t>
            </a:r>
            <a:r>
              <a:rPr lang="ja-JP" altLang="en-US" dirty="0" smtClean="0"/>
              <a:t>で行う。</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UPnP</a:t>
            </a:r>
            <a:r>
              <a:rPr kumimoji="1" lang="ja-JP" altLang="en-US" dirty="0" smtClean="0"/>
              <a:t>でグローバル</a:t>
            </a:r>
            <a:r>
              <a:rPr kumimoji="1" lang="en-US" altLang="ja-JP" dirty="0" smtClean="0"/>
              <a:t>IP</a:t>
            </a:r>
            <a:r>
              <a:rPr kumimoji="1" lang="ja-JP" altLang="en-US" dirty="0" smtClean="0"/>
              <a:t>アドレス（外部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kumimoji="1" lang="ja-JP" altLang="en-US" dirty="0"/>
              <a:t>将棋</a:t>
            </a:r>
            <a:r>
              <a:rPr kumimoji="1" lang="ja-JP" altLang="en-US" dirty="0" smtClean="0"/>
              <a:t>の機械学習</a:t>
            </a:r>
            <a:endParaRPr kumimoji="1" lang="en-US" altLang="ja-JP" dirty="0" smtClean="0"/>
          </a:p>
          <a:p>
            <a:pPr lvl="1"/>
            <a:r>
              <a:rPr lang="ja-JP" altLang="en-US" dirty="0"/>
              <a:t>将棋</a:t>
            </a:r>
            <a:r>
              <a:rPr lang="ja-JP" altLang="en-US" dirty="0" smtClean="0"/>
              <a:t>の局面解析</a:t>
            </a:r>
            <a:endParaRPr lang="en-US" altLang="ja-JP" dirty="0" smtClean="0"/>
          </a:p>
          <a:p>
            <a:pPr lvl="1"/>
            <a:r>
              <a:rPr lang="ja-JP" altLang="en-US" dirty="0" smtClean="0"/>
              <a:t>人工知能の開発あるいは実行に使えないか？</a:t>
            </a:r>
            <a:endParaRPr lang="en-US" altLang="ja-JP" dirty="0" smtClean="0"/>
          </a:p>
          <a:p>
            <a:r>
              <a:rPr kumimoji="1" lang="ja-JP" altLang="en-US" dirty="0" smtClean="0"/>
              <a:t>形式化</a:t>
            </a:r>
            <a:r>
              <a:rPr kumimoji="1" lang="ja-JP" altLang="en-US" dirty="0"/>
              <a:t>数学</a:t>
            </a:r>
            <a:r>
              <a:rPr kumimoji="1" lang="ja-JP" altLang="en-US" dirty="0" smtClean="0"/>
              <a:t>のために</a:t>
            </a:r>
            <a:r>
              <a:rPr kumimoji="1" lang="ja-JP" altLang="en-US" dirty="0"/>
              <a:t>使用</a:t>
            </a:r>
            <a:r>
              <a:rPr kumimoji="1" lang="ja-JP" altLang="en-US" dirty="0" smtClean="0"/>
              <a:t>できないか？</a:t>
            </a:r>
            <a:endParaRPr kumimoji="1" lang="en-US" altLang="ja-JP" dirty="0" smtClean="0"/>
          </a:p>
          <a:p>
            <a:pPr lvl="1"/>
            <a:r>
              <a:rPr lang="ja-JP" altLang="en-US" dirty="0" smtClean="0"/>
              <a:t>そもそも暗号</a:t>
            </a:r>
            <a:r>
              <a:rPr lang="ja-JP" altLang="en-US" dirty="0"/>
              <a:t>貨幣</a:t>
            </a:r>
            <a:r>
              <a:rPr lang="ja-JP" altLang="en-US" dirty="0" smtClean="0"/>
              <a:t>は「お金」でなくても良いはず。</a:t>
            </a:r>
            <a:endParaRPr kumimoji="1" lang="en-US" altLang="ja-JP" dirty="0" smtClean="0"/>
          </a:p>
          <a:p>
            <a:r>
              <a:rPr lang="ja-JP" altLang="en-US" dirty="0" smtClean="0"/>
              <a:t>形式化法学のために使用できないか？</a:t>
            </a:r>
            <a:endParaRPr lang="en-US" altLang="ja-JP" dirty="0" smtClean="0"/>
          </a:p>
          <a:p>
            <a:pPr lvl="1"/>
            <a:r>
              <a:rPr lang="en-US" altLang="ja-JP" dirty="0" err="1" smtClean="0"/>
              <a:t>Ethereum</a:t>
            </a:r>
            <a:r>
              <a:rPr lang="ja-JP" altLang="en-US" dirty="0" smtClean="0"/>
              <a:t>の動向に注視すべき。</a:t>
            </a:r>
            <a:endParaRPr lang="en-US" altLang="ja-JP" dirty="0" smtClean="0"/>
          </a:p>
          <a:p>
            <a:endParaRPr lang="en-US" altLang="ja-JP" dirty="0"/>
          </a:p>
          <a:p>
            <a:r>
              <a:rPr kumimoji="1" lang="en-US" altLang="ja-JP" dirty="0" smtClean="0"/>
              <a:t>P2P</a:t>
            </a:r>
            <a:r>
              <a:rPr kumimoji="1" lang="ja-JP" altLang="en-US" dirty="0" smtClean="0"/>
              <a:t>仮想空間</a:t>
            </a:r>
            <a:endParaRPr kumimoji="1" lang="en-US" altLang="ja-JP" dirty="0" smtClean="0"/>
          </a:p>
          <a:p>
            <a:pPr lvl="1"/>
            <a:r>
              <a:rPr kumimoji="1" lang="en-US" altLang="ja-JP" dirty="0" smtClean="0"/>
              <a:t>CREA</a:t>
            </a:r>
            <a:r>
              <a:rPr kumimoji="1" lang="ja-JP" altLang="en-US" dirty="0" smtClean="0"/>
              <a:t>プロジェクトの最終的な目標。</a:t>
            </a:r>
            <a:endParaRPr kumimoji="1" lang="en-US" altLang="ja-JP" dirty="0" smtClean="0"/>
          </a:p>
          <a:p>
            <a:pPr lvl="1"/>
            <a:r>
              <a:rPr lang="en-US" altLang="ja-JP" dirty="0" smtClean="0"/>
              <a:t>P2P</a:t>
            </a:r>
            <a:r>
              <a:rPr lang="ja-JP" altLang="en-US" dirty="0" smtClean="0"/>
              <a:t>仮想マシン？</a:t>
            </a:r>
            <a:endParaRPr lang="en-US" altLang="ja-JP" dirty="0" smtClean="0"/>
          </a:p>
          <a:p>
            <a:pPr lvl="1"/>
            <a:r>
              <a:rPr lang="ja-JP" altLang="en-US" dirty="0"/>
              <a:t>世界</a:t>
            </a:r>
            <a:r>
              <a:rPr lang="ja-JP" altLang="en-US" dirty="0" smtClean="0"/>
              <a:t>の種子？</a:t>
            </a:r>
            <a:endParaRPr lang="en-US" altLang="ja-JP" dirty="0" smtClean="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a:t>
            </a:r>
            <a:r>
              <a:rPr lang="ja-JP" altLang="en-US" dirty="0" smtClean="0"/>
              <a:t>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a:t>
            </a:r>
            <a:r>
              <a:rPr lang="ja-JP" altLang="en-US" dirty="0" smtClean="0"/>
              <a:t>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a:t>
            </a:r>
            <a:r>
              <a:rPr lang="ja-JP" altLang="en-US" dirty="0" smtClean="0"/>
              <a:t>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a:bodyPr>
          <a:lstStyle/>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a:t>
            </a:r>
            <a:r>
              <a:rPr lang="ja-JP" altLang="en-US" dirty="0" smtClean="0"/>
              <a:t>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3294</Words>
  <Application>Microsoft Office PowerPoint</Application>
  <PresentationFormat>ワイド画面</PresentationFormat>
  <Paragraphs>301</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ＭＳ Ｐゴシック</vt:lpstr>
      <vt:lpstr>Arial</vt:lpstr>
      <vt:lpstr>Calibri</vt:lpstr>
      <vt:lpstr>Calibri Light</vt:lpstr>
      <vt:lpstr>Office テーマ</vt:lpstr>
      <vt:lpstr>CREACOIN</vt:lpstr>
      <vt:lpstr>目標</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口座名義／口座</vt:lpstr>
      <vt:lpstr>通知機能</vt:lpstr>
      <vt:lpstr>異常終了したかどうかの判定</vt:lpstr>
      <vt:lpstr>自動バージョンアップ機能</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2014-04-01T07:55:26Z</dcterms:modified>
</cp:coreProperties>
</file>