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88" r:id="rId13"/>
    <p:sldId id="287" r:id="rId14"/>
    <p:sldId id="276" r:id="rId15"/>
    <p:sldId id="289" r:id="rId16"/>
    <p:sldId id="261" r:id="rId17"/>
    <p:sldId id="262" r:id="rId18"/>
    <p:sldId id="263" r:id="rId19"/>
    <p:sldId id="260" r:id="rId20"/>
    <p:sldId id="285" r:id="rId21"/>
    <p:sldId id="267" r:id="rId22"/>
    <p:sldId id="268" r:id="rId23"/>
    <p:sldId id="266" r:id="rId24"/>
    <p:sldId id="269" r:id="rId25"/>
    <p:sldId id="270" r:id="rId26"/>
    <p:sldId id="279" r:id="rId27"/>
    <p:sldId id="280" r:id="rId28"/>
    <p:sldId id="281" r:id="rId29"/>
    <p:sldId id="282" r:id="rId30"/>
    <p:sldId id="283" r:id="rId31"/>
    <p:sldId id="284" r:id="rId32"/>
    <p:sldId id="286"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2014/5/4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ja-JP" altLang="en-US" dirty="0"/>
              <a:t>シミュレーション</a:t>
            </a:r>
            <a:r>
              <a:rPr lang="ja-JP" altLang="en-US" dirty="0" smtClean="0"/>
              <a:t>に</a:t>
            </a:r>
            <a:r>
              <a:rPr lang="ja-JP" altLang="en-US" dirty="0"/>
              <a:t>対応</a:t>
            </a:r>
            <a:r>
              <a:rPr lang="ja-JP" altLang="en-US" dirty="0" smtClean="0"/>
              <a:t>するための抽象化</a:t>
            </a:r>
            <a:endParaRPr lang="en-US" altLang="ja-JP" dirty="0" smtClean="0"/>
          </a:p>
          <a:p>
            <a:pPr lvl="1"/>
            <a:r>
              <a:rPr lang="ja-JP" altLang="en-US" dirty="0"/>
              <a:t>本当</a:t>
            </a:r>
            <a:r>
              <a:rPr lang="ja-JP" altLang="en-US" dirty="0" smtClean="0"/>
              <a:t>の</a:t>
            </a:r>
            <a:r>
              <a:rPr lang="ja-JP" altLang="en-US" dirty="0"/>
              <a:t>ソケット</a:t>
            </a:r>
            <a:r>
              <a:rPr lang="ja-JP" altLang="en-US" dirty="0" smtClean="0"/>
              <a:t>を使わないで</a:t>
            </a:r>
            <a:r>
              <a:rPr lang="ja-JP" altLang="en-US" dirty="0"/>
              <a:t>通信</a:t>
            </a:r>
            <a:r>
              <a:rPr lang="ja-JP" altLang="en-US" dirty="0" smtClean="0"/>
              <a:t>を</a:t>
            </a:r>
            <a:r>
              <a:rPr lang="ja-JP" altLang="en-US" dirty="0"/>
              <a:t>シミュレート</a:t>
            </a:r>
            <a:r>
              <a:rPr lang="ja-JP" altLang="en-US" dirty="0" smtClean="0"/>
              <a:t>できるようにする。</a:t>
            </a:r>
            <a:endParaRPr lang="en-US" altLang="ja-JP" dirty="0" smtClean="0"/>
          </a:p>
          <a:p>
            <a:pPr lvl="1"/>
            <a:r>
              <a:rPr lang="en-US" altLang="ja-JP" dirty="0" err="1" smtClean="0">
                <a:solidFill>
                  <a:srgbClr val="0000FF"/>
                </a:solidFill>
              </a:rPr>
              <a:t>ISocket</a:t>
            </a:r>
            <a:r>
              <a:rPr lang="ja-JP" altLang="en-US" dirty="0" smtClean="0">
                <a:solidFill>
                  <a:srgbClr val="0000FF"/>
                </a:solidFill>
              </a:rPr>
              <a:t>インターフェイス</a:t>
            </a:r>
            <a:endParaRPr lang="en-US" altLang="ja-JP" dirty="0" smtClean="0">
              <a:solidFill>
                <a:srgbClr val="0000FF"/>
              </a:solidFill>
            </a:endParaRPr>
          </a:p>
          <a:p>
            <a:pPr lvl="1"/>
            <a:r>
              <a:rPr lang="en-US" altLang="ja-JP" dirty="0" err="1" smtClean="0">
                <a:solidFill>
                  <a:srgbClr val="0000FF"/>
                </a:solidFill>
              </a:rPr>
              <a:t>INetworkStream</a:t>
            </a:r>
            <a:r>
              <a:rPr lang="ja-JP" altLang="en-US" dirty="0" smtClean="0">
                <a:solidFill>
                  <a:srgbClr val="0000FF"/>
                </a:solidFill>
              </a:rPr>
              <a:t>インターフェイス</a:t>
            </a:r>
            <a:endParaRPr lang="en-US" altLang="ja-JP" dirty="0" smtClean="0">
              <a:solidFill>
                <a:srgbClr val="0000FF"/>
              </a:solidFill>
            </a:endParaRPr>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solidFill>
                  <a:srgbClr val="FF0000"/>
                </a:solidFill>
              </a:rPr>
              <a:t>SocketChannel</a:t>
            </a:r>
            <a:r>
              <a:rPr kumimoji="1" lang="ja-JP" altLang="en-US" dirty="0" smtClean="0">
                <a:solidFill>
                  <a:srgbClr val="FF0000"/>
                </a:solidFill>
              </a:rPr>
              <a:t>クラス </a:t>
            </a:r>
            <a:r>
              <a:rPr kumimoji="1" lang="en-US" altLang="ja-JP" dirty="0" smtClean="0">
                <a:solidFill>
                  <a:srgbClr val="FF0000"/>
                </a:solidFill>
              </a:rPr>
              <a:t>: </a:t>
            </a:r>
            <a:r>
              <a:rPr kumimoji="1" lang="en-US" altLang="ja-JP" dirty="0" err="1" smtClean="0">
                <a:solidFill>
                  <a:srgbClr val="FF0000"/>
                </a:solidFill>
              </a:rPr>
              <a:t>IChannel</a:t>
            </a:r>
            <a:r>
              <a:rPr kumimoji="1" lang="ja-JP" altLang="en-US" dirty="0" smtClean="0">
                <a:solidFill>
                  <a:srgbClr val="FF0000"/>
                </a:solidFill>
              </a:rPr>
              <a:t>インターフェイス</a:t>
            </a:r>
            <a:endParaRPr kumimoji="1" lang="en-US" altLang="ja-JP" dirty="0" smtClean="0">
              <a:solidFill>
                <a:srgbClr val="FF0000"/>
              </a:solidFill>
            </a:endParaRPr>
          </a:p>
          <a:p>
            <a:pPr lvl="1"/>
            <a:r>
              <a:rPr lang="en-US" altLang="ja-JP" dirty="0" err="1" smtClean="0">
                <a:solidFill>
                  <a:srgbClr val="0000FF"/>
                </a:solidFill>
              </a:rPr>
              <a:t>ReadBytes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err="1" smtClean="0">
                <a:solidFill>
                  <a:srgbClr val="0000FF"/>
                </a:solidFill>
              </a:rPr>
              <a:t>WriteBytes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smtClean="0">
                <a:solidFill>
                  <a:srgbClr val="0000FF"/>
                </a:solidFill>
              </a:rPr>
              <a:t>Close</a:t>
            </a:r>
            <a:r>
              <a:rPr kumimoji="1" lang="ja-JP" altLang="en-US" dirty="0" smtClean="0">
                <a:solidFill>
                  <a:srgbClr val="0000FF"/>
                </a:solidFill>
              </a:rPr>
              <a:t>メソッド</a:t>
            </a:r>
            <a:endParaRPr kumimoji="1" lang="en-US" altLang="ja-JP" dirty="0" smtClean="0">
              <a:solidFill>
                <a:srgbClr val="0000FF"/>
              </a:solidFill>
            </a:endParaRPr>
          </a:p>
        </p:txBody>
      </p:sp>
    </p:spTree>
    <p:extLst>
      <p:ext uri="{BB962C8B-B14F-4D97-AF65-F5344CB8AC3E}">
        <p14:creationId xmlns:p14="http://schemas.microsoft.com/office/powerpoint/2010/main" val="284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セッション</a:t>
            </a:r>
            <a:endParaRPr lang="en-US" altLang="ja-JP" dirty="0" smtClean="0"/>
          </a:p>
          <a:p>
            <a:pPr lvl="1"/>
            <a:r>
              <a:rPr lang="en-US" altLang="ja-JP" dirty="0"/>
              <a:t>1</a:t>
            </a:r>
            <a:r>
              <a:rPr lang="ja-JP" altLang="en-US" dirty="0" err="1" smtClean="0"/>
              <a:t>つの</a:t>
            </a:r>
            <a:r>
              <a:rPr lang="ja-JP" altLang="en-US" dirty="0"/>
              <a:t>ソケット</a:t>
            </a:r>
            <a:r>
              <a:rPr lang="ja-JP" altLang="en-US" dirty="0" smtClean="0"/>
              <a:t>を</a:t>
            </a:r>
            <a:r>
              <a:rPr lang="ja-JP" altLang="en-US" dirty="0"/>
              <a:t>同時</a:t>
            </a:r>
            <a:r>
              <a:rPr lang="ja-JP" altLang="en-US" dirty="0" smtClean="0"/>
              <a:t>に（複数のスレッドで）複数のセッション（一連の通信文の送受）で</a:t>
            </a:r>
            <a:r>
              <a:rPr lang="ja-JP" altLang="en-US" dirty="0"/>
              <a:t>使</a:t>
            </a:r>
            <a:r>
              <a:rPr lang="ja-JP" altLang="en-US" dirty="0" smtClean="0"/>
              <a:t>えるようにする。</a:t>
            </a:r>
            <a:endParaRPr lang="en-US" altLang="ja-JP" dirty="0" smtClean="0"/>
          </a:p>
          <a:p>
            <a:pPr lvl="1"/>
            <a:r>
              <a:rPr lang="ja-JP" altLang="en-US" dirty="0" smtClean="0"/>
              <a:t>通信文にセッション番号を付与することによってどのセッションの通信文であるかを識別する。</a:t>
            </a:r>
            <a:endParaRPr lang="en-US" altLang="ja-JP" dirty="0" smtClean="0"/>
          </a:p>
          <a:p>
            <a:pPr lvl="1"/>
            <a:r>
              <a:rPr lang="en-US" altLang="ja-JP" dirty="0" err="1" smtClean="0"/>
              <a:t>SocketChennel.NewSession</a:t>
            </a:r>
            <a:r>
              <a:rPr lang="ja-JP" altLang="en-US" dirty="0" smtClean="0"/>
              <a:t>メソッド</a:t>
            </a:r>
            <a:endParaRPr lang="en-US" altLang="ja-JP" dirty="0" smtClean="0"/>
          </a:p>
          <a:p>
            <a:pPr lvl="1"/>
            <a:r>
              <a:rPr lang="en-US" altLang="ja-JP" dirty="0" err="1" smtClean="0">
                <a:solidFill>
                  <a:srgbClr val="FF0000"/>
                </a:solidFill>
              </a:rPr>
              <a:t>SessionChannel</a:t>
            </a:r>
            <a:r>
              <a:rPr lang="ja-JP" altLang="en-US" dirty="0" smtClean="0">
                <a:solidFill>
                  <a:srgbClr val="FF0000"/>
                </a:solidFill>
              </a:rPr>
              <a:t>クラス </a:t>
            </a:r>
            <a:r>
              <a:rPr lang="en-US" altLang="ja-JP" dirty="0" smtClean="0">
                <a:solidFill>
                  <a:srgbClr val="FF0000"/>
                </a:solidFill>
              </a:rPr>
              <a:t>: </a:t>
            </a:r>
            <a:r>
              <a:rPr lang="en-US" altLang="ja-JP" dirty="0" err="1" smtClean="0">
                <a:solidFill>
                  <a:srgbClr val="FF0000"/>
                </a:solidFill>
              </a:rPr>
              <a:t>IChannel</a:t>
            </a:r>
            <a:r>
              <a:rPr lang="ja-JP" altLang="en-US" dirty="0" smtClean="0">
                <a:solidFill>
                  <a:srgbClr val="FF0000"/>
                </a:solidFill>
              </a:rPr>
              <a:t>インターフェイス</a:t>
            </a:r>
            <a:endParaRPr lang="en-US" altLang="ja-JP" dirty="0" smtClean="0">
              <a:solidFill>
                <a:srgbClr val="FF0000"/>
              </a:solidFill>
            </a:endParaRPr>
          </a:p>
          <a:p>
            <a:pPr lvl="2"/>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2"/>
            <a:r>
              <a:rPr lang="en-US" altLang="ja-JP" dirty="0" err="1">
                <a:solidFill>
                  <a:srgbClr val="0000FF"/>
                </a:solidFill>
              </a:rPr>
              <a:t>WriteBytes</a:t>
            </a:r>
            <a:r>
              <a:rPr lang="ja-JP" altLang="en-US" dirty="0">
                <a:solidFill>
                  <a:srgbClr val="0000FF"/>
                </a:solidFill>
              </a:rPr>
              <a:t>メソッド</a:t>
            </a:r>
            <a:endParaRPr lang="en-US" altLang="ja-JP" dirty="0">
              <a:solidFill>
                <a:srgbClr val="0000FF"/>
              </a:solidFill>
            </a:endParaRPr>
          </a:p>
          <a:p>
            <a:pPr lvl="2"/>
            <a:r>
              <a:rPr lang="en-US" altLang="ja-JP" dirty="0">
                <a:solidFill>
                  <a:srgbClr val="0000FF"/>
                </a:solidFill>
              </a:rPr>
              <a:t>Close</a:t>
            </a:r>
            <a:r>
              <a:rPr lang="ja-JP" altLang="en-US" dirty="0" smtClean="0">
                <a:solidFill>
                  <a:srgbClr val="0000FF"/>
                </a:solidFill>
              </a:rPr>
              <a:t>メソッド</a:t>
            </a:r>
            <a:endParaRPr lang="en-US" altLang="ja-JP" dirty="0" smtClean="0"/>
          </a:p>
          <a:p>
            <a:endParaRPr lang="en-US" altLang="ja-JP" dirty="0" smtClean="0"/>
          </a:p>
        </p:txBody>
      </p:sp>
    </p:spTree>
    <p:extLst>
      <p:ext uri="{BB962C8B-B14F-4D97-AF65-F5344CB8AC3E}">
        <p14:creationId xmlns:p14="http://schemas.microsoft.com/office/powerpoint/2010/main" val="404220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UPnP</a:t>
            </a:r>
            <a:r>
              <a:rPr kumimoji="1" lang="ja-JP" altLang="en-US" dirty="0" smtClean="0"/>
              <a:t>で外部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ただし、外部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pPr lvl="1"/>
            <a:r>
              <a:rPr lang="ja-JP" altLang="en-US" dirty="0" smtClean="0"/>
              <a:t>ノード</a:t>
            </a:r>
            <a:r>
              <a:rPr lang="ja-JP" altLang="en-US" dirty="0"/>
              <a:t>情報</a:t>
            </a:r>
            <a:r>
              <a:rPr lang="ja-JP" altLang="en-US" dirty="0" smtClean="0"/>
              <a:t>が間違っている場合（すなわち、</a:t>
            </a:r>
            <a:r>
              <a:rPr lang="en-US" altLang="ja-JP" dirty="0" smtClean="0"/>
              <a:t>IP</a:t>
            </a:r>
            <a:r>
              <a:rPr lang="ja-JP" altLang="en-US" dirty="0" smtClean="0"/>
              <a:t>アドレスが間違っている場合）には、正しい</a:t>
            </a:r>
            <a:r>
              <a:rPr lang="en-US" altLang="ja-JP" dirty="0" smtClean="0"/>
              <a:t>IP</a:t>
            </a:r>
            <a:r>
              <a:rPr lang="ja-JP" altLang="en-US" dirty="0" smtClean="0"/>
              <a:t>アドレスの通知を受ける。</a:t>
            </a:r>
            <a:endParaRPr lang="en-US" altLang="ja-JP" dirty="0" smtClean="0"/>
          </a:p>
          <a:p>
            <a:pPr lvl="2"/>
            <a:r>
              <a:rPr lang="ja-JP" altLang="en-US" dirty="0" smtClean="0"/>
              <a:t>ただし、相手ノードが虚偽の</a:t>
            </a:r>
            <a:r>
              <a:rPr lang="en-US" altLang="ja-JP" dirty="0" smtClean="0"/>
              <a:t>IP</a:t>
            </a:r>
            <a:r>
              <a:rPr lang="ja-JP" altLang="en-US" dirty="0" smtClean="0"/>
              <a:t>アドレスを通知する可能性もある。</a:t>
            </a:r>
            <a:endParaRPr lang="en-US" altLang="ja-JP" dirty="0" smtClean="0"/>
          </a:p>
          <a:p>
            <a:pPr lvl="1"/>
            <a:r>
              <a:rPr kumimoji="1" lang="ja-JP" altLang="en-US" dirty="0"/>
              <a:t>通知</a:t>
            </a:r>
            <a:r>
              <a:rPr kumimoji="1" lang="ja-JP" altLang="en-US" dirty="0" smtClean="0"/>
              <a:t>を受けた</a:t>
            </a:r>
            <a:r>
              <a:rPr kumimoji="1" lang="ja-JP" altLang="en-US" dirty="0"/>
              <a:t>場合</a:t>
            </a:r>
            <a:r>
              <a:rPr kumimoji="1" lang="ja-JP" altLang="en-US" dirty="0" smtClean="0"/>
              <a:t>には</a:t>
            </a:r>
            <a:r>
              <a:rPr kumimoji="1" lang="ja-JP" altLang="en-US" dirty="0"/>
              <a:t>他</a:t>
            </a:r>
            <a:r>
              <a:rPr kumimoji="1" lang="ja-JP" altLang="en-US" dirty="0" smtClean="0"/>
              <a:t>の</a:t>
            </a:r>
            <a:r>
              <a:rPr kumimoji="1" lang="ja-JP" altLang="en-US" dirty="0"/>
              <a:t>複数</a:t>
            </a:r>
            <a:r>
              <a:rPr kumimoji="1" lang="ja-JP" altLang="en-US" dirty="0" smtClean="0"/>
              <a:t>の</a:t>
            </a:r>
            <a:r>
              <a:rPr kumimoji="1" lang="ja-JP" altLang="en-US" dirty="0"/>
              <a:t>ノード</a:t>
            </a:r>
            <a:r>
              <a:rPr kumimoji="1" lang="ja-JP" altLang="en-US" dirty="0" smtClean="0"/>
              <a:t>に</a:t>
            </a:r>
            <a:r>
              <a:rPr kumimoji="1" lang="ja-JP" altLang="en-US" dirty="0"/>
              <a:t>確認</a:t>
            </a:r>
            <a:r>
              <a:rPr kumimoji="1" lang="ja-JP" altLang="en-US" dirty="0" smtClean="0"/>
              <a:t>し、全てのノードが返した</a:t>
            </a:r>
            <a:r>
              <a:rPr kumimoji="1" lang="en-US" altLang="ja-JP" dirty="0" smtClean="0"/>
              <a:t>IP</a:t>
            </a:r>
            <a:r>
              <a:rPr kumimoji="1" lang="ja-JP" altLang="en-US" dirty="0" smtClean="0"/>
              <a:t>アドレスが同一である場合には、ノード情報を変更する。</a:t>
            </a:r>
            <a:endParaRPr kumimoji="1" lang="en-US" altLang="ja-JP" dirty="0" smtClean="0"/>
          </a:p>
          <a:p>
            <a:pPr lvl="1"/>
            <a:r>
              <a:rPr lang="ja-JP" altLang="en-US" dirty="0"/>
              <a:t>失敗</a:t>
            </a:r>
            <a:r>
              <a:rPr lang="ja-JP" altLang="en-US" dirty="0" smtClean="0"/>
              <a:t>した</a:t>
            </a:r>
            <a:r>
              <a:rPr lang="ja-JP" altLang="en-US" dirty="0"/>
              <a:t>場合</a:t>
            </a:r>
            <a:r>
              <a:rPr lang="ja-JP" altLang="en-US" dirty="0" smtClean="0"/>
              <a:t>は、一定時間ノード情報の更新を行わないようにすべき。</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Cremlia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分散ハッシュ表</a:t>
            </a:r>
            <a:r>
              <a:rPr kumimoji="1" lang="en-US" altLang="ja-JP" dirty="0" err="1" smtClean="0"/>
              <a:t>Kademlia</a:t>
            </a:r>
            <a:r>
              <a:rPr kumimoji="1" lang="ja-JP" altLang="en-US" dirty="0" smtClean="0"/>
              <a:t>の変形版。</a:t>
            </a:r>
            <a:endParaRPr kumimoji="1" lang="en-US" altLang="ja-JP" dirty="0" smtClean="0"/>
          </a:p>
          <a:p>
            <a:r>
              <a:rPr kumimoji="1" lang="ja-JP" altLang="en-US" dirty="0" smtClean="0"/>
              <a:t>鍵空間は</a:t>
            </a:r>
            <a:r>
              <a:rPr kumimoji="1" lang="en-US" altLang="ja-JP" dirty="0" smtClean="0"/>
              <a:t>n</a:t>
            </a:r>
            <a:r>
              <a:rPr kumimoji="1" lang="ja-JP" altLang="en-US" dirty="0" smtClean="0"/>
              <a:t>バイト。</a:t>
            </a:r>
            <a:endParaRPr kumimoji="1" lang="en-US" altLang="ja-JP" dirty="0" smtClean="0"/>
          </a:p>
          <a:p>
            <a:endParaRPr kumimoji="1" lang="ja-JP" altLang="en-US" dirty="0"/>
          </a:p>
        </p:txBody>
      </p:sp>
    </p:spTree>
    <p:extLst>
      <p:ext uri="{BB962C8B-B14F-4D97-AF65-F5344CB8AC3E}">
        <p14:creationId xmlns:p14="http://schemas.microsoft.com/office/powerpoint/2010/main" val="7353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fontScale="32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メッセージ</a:t>
            </a:r>
            <a:r>
              <a:rPr lang="ja-JP" altLang="en-US" dirty="0" smtClean="0"/>
              <a:t>機能</a:t>
            </a:r>
            <a:endParaRPr lang="en-US" altLang="ja-JP" dirty="0" smtClean="0"/>
          </a:p>
          <a:p>
            <a:r>
              <a:rPr lang="ja-JP" altLang="en-US" dirty="0" smtClean="0"/>
              <a:t>ブロック</a:t>
            </a:r>
            <a:r>
              <a:rPr lang="ja-JP" altLang="en-US" dirty="0"/>
              <a:t>鎖</a:t>
            </a:r>
            <a:r>
              <a:rPr lang="ja-JP" altLang="en-US" dirty="0" smtClean="0"/>
              <a:t>の可視化、分析</a:t>
            </a:r>
            <a:endParaRPr lang="en-US" altLang="ja-JP" dirty="0" smtClean="0"/>
          </a:p>
          <a:p>
            <a:r>
              <a:rPr lang="en-US" altLang="ja-JP" dirty="0" smtClean="0"/>
              <a:t>Proof of existence</a:t>
            </a:r>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kumimoji="1" lang="ja-JP" altLang="en-US" dirty="0"/>
              <a:t>将棋</a:t>
            </a:r>
            <a:r>
              <a:rPr kumimoji="1" lang="ja-JP" altLang="en-US" dirty="0" smtClean="0"/>
              <a:t>の機械学習</a:t>
            </a:r>
            <a:endParaRPr kumimoji="1" lang="en-US" altLang="ja-JP" dirty="0" smtClean="0"/>
          </a:p>
          <a:p>
            <a:pPr lvl="1"/>
            <a:r>
              <a:rPr lang="ja-JP" altLang="en-US" dirty="0"/>
              <a:t>将棋</a:t>
            </a:r>
            <a:r>
              <a:rPr lang="ja-JP" altLang="en-US" dirty="0" smtClean="0"/>
              <a:t>の局面解析</a:t>
            </a:r>
            <a:endParaRPr lang="en-US" altLang="ja-JP" dirty="0" smtClean="0"/>
          </a:p>
          <a:p>
            <a:pPr lvl="2"/>
            <a:r>
              <a:rPr lang="ja-JP" altLang="en-US" dirty="0" smtClean="0"/>
              <a:t>将棋エンジン </a:t>
            </a:r>
            <a:r>
              <a:rPr lang="en-US" altLang="ja-JP" dirty="0" smtClean="0"/>
              <a:t>as a service!!</a:t>
            </a:r>
          </a:p>
          <a:p>
            <a:pPr lvl="1"/>
            <a:r>
              <a:rPr lang="ja-JP" altLang="en-US" dirty="0" smtClean="0"/>
              <a:t>人工知能の開発あるいは実行に使えないか？</a:t>
            </a:r>
            <a:endParaRPr lang="en-US" altLang="ja-JP" dirty="0" smtClean="0"/>
          </a:p>
          <a:p>
            <a:r>
              <a:rPr kumimoji="1" lang="ja-JP" altLang="en-US" dirty="0" smtClean="0"/>
              <a:t>形式化</a:t>
            </a:r>
            <a:r>
              <a:rPr kumimoji="1" lang="ja-JP" altLang="en-US" dirty="0"/>
              <a:t>数学</a:t>
            </a:r>
            <a:r>
              <a:rPr kumimoji="1" lang="ja-JP" altLang="en-US" dirty="0" smtClean="0"/>
              <a:t>のために</a:t>
            </a:r>
            <a:r>
              <a:rPr kumimoji="1" lang="ja-JP" altLang="en-US" dirty="0"/>
              <a:t>使用</a:t>
            </a:r>
            <a:r>
              <a:rPr kumimoji="1" lang="ja-JP" altLang="en-US" dirty="0" smtClean="0"/>
              <a:t>できないか？</a:t>
            </a:r>
            <a:endParaRPr kumimoji="1" lang="en-US" altLang="ja-JP" dirty="0" smtClean="0"/>
          </a:p>
          <a:p>
            <a:pPr lvl="1"/>
            <a:r>
              <a:rPr lang="ja-JP" altLang="en-US" dirty="0" smtClean="0"/>
              <a:t>そもそも暗号</a:t>
            </a:r>
            <a:r>
              <a:rPr lang="ja-JP" altLang="en-US" dirty="0"/>
              <a:t>貨幣</a:t>
            </a:r>
            <a:r>
              <a:rPr lang="ja-JP" altLang="en-US" dirty="0" smtClean="0"/>
              <a:t>は「お金」でなくても良いはず。</a:t>
            </a:r>
            <a:endParaRPr kumimoji="1" lang="en-US" altLang="ja-JP" dirty="0" smtClean="0"/>
          </a:p>
          <a:p>
            <a:r>
              <a:rPr lang="ja-JP" altLang="en-US" dirty="0" smtClean="0"/>
              <a:t>形式化法学のために使用できないか？</a:t>
            </a:r>
            <a:endParaRPr lang="en-US" altLang="ja-JP" dirty="0" smtClean="0"/>
          </a:p>
          <a:p>
            <a:pPr lvl="1"/>
            <a:r>
              <a:rPr lang="en-US" altLang="ja-JP" dirty="0" err="1" smtClean="0"/>
              <a:t>Ethereum</a:t>
            </a:r>
            <a:r>
              <a:rPr lang="ja-JP" altLang="en-US" dirty="0" smtClean="0"/>
              <a:t>の動向に注視すべき。</a:t>
            </a:r>
            <a:endParaRPr lang="en-US" altLang="ja-JP" dirty="0" smtClean="0"/>
          </a:p>
          <a:p>
            <a:endParaRPr lang="en-US" altLang="ja-JP" dirty="0"/>
          </a:p>
          <a:p>
            <a:r>
              <a:rPr kumimoji="1" lang="en-US" altLang="ja-JP" dirty="0" smtClean="0"/>
              <a:t>P2P</a:t>
            </a:r>
            <a:r>
              <a:rPr kumimoji="1" lang="ja-JP" altLang="en-US" dirty="0" smtClean="0"/>
              <a:t>仮想空間</a:t>
            </a:r>
            <a:endParaRPr kumimoji="1" lang="en-US" altLang="ja-JP" dirty="0" smtClean="0"/>
          </a:p>
          <a:p>
            <a:pPr lvl="1"/>
            <a:r>
              <a:rPr kumimoji="1" lang="en-US" altLang="ja-JP" dirty="0" smtClean="0"/>
              <a:t>CREA</a:t>
            </a:r>
            <a:r>
              <a:rPr kumimoji="1" lang="ja-JP" altLang="en-US" dirty="0" smtClean="0"/>
              <a:t>プロジェクトの最終的な目標。</a:t>
            </a:r>
            <a:endParaRPr kumimoji="1" lang="en-US" altLang="ja-JP" dirty="0" smtClean="0"/>
          </a:p>
          <a:p>
            <a:pPr lvl="1"/>
            <a:r>
              <a:rPr lang="en-US" altLang="ja-JP" dirty="0" smtClean="0"/>
              <a:t>P2P</a:t>
            </a:r>
            <a:r>
              <a:rPr lang="ja-JP" altLang="en-US" dirty="0" smtClean="0"/>
              <a:t>仮想マシン？</a:t>
            </a:r>
            <a:endParaRPr lang="en-US" altLang="ja-JP" dirty="0" smtClean="0"/>
          </a:p>
          <a:p>
            <a:pPr lvl="1"/>
            <a:r>
              <a:rPr lang="ja-JP" altLang="en-US" dirty="0"/>
              <a:t>世界</a:t>
            </a:r>
            <a:r>
              <a:rPr lang="ja-JP" altLang="en-US" dirty="0" smtClean="0"/>
              <a:t>の種子？</a:t>
            </a:r>
            <a:endParaRPr lang="en-US" altLang="ja-JP" dirty="0" smtClean="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lang="en-US" altLang="ja-JP" dirty="0"/>
          </a:p>
          <a:p>
            <a:r>
              <a:rPr lang="en-US" altLang="ja-JP" dirty="0"/>
              <a:t>28 </a:t>
            </a:r>
            <a:r>
              <a:rPr lang="ja-JP" altLang="en-US" dirty="0"/>
              <a:t>：</a:t>
            </a:r>
            <a:r>
              <a:rPr lang="en-US" altLang="ja-JP" dirty="0"/>
              <a:t>Trader</a:t>
            </a:r>
            <a:r>
              <a:rPr lang="ja-JP" altLang="en-US" dirty="0"/>
              <a:t>＠</a:t>
            </a:r>
            <a:r>
              <a:rPr lang="en-US" altLang="ja-JP" dirty="0"/>
              <a:t>Live!</a:t>
            </a:r>
            <a:r>
              <a:rPr lang="ja-JP" altLang="en-US" dirty="0"/>
              <a:t>：</a:t>
            </a:r>
            <a:r>
              <a:rPr lang="en-US" altLang="ja-JP" dirty="0"/>
              <a:t>2014/03/06(</a:t>
            </a:r>
            <a:r>
              <a:rPr lang="ja-JP" altLang="en-US" dirty="0"/>
              <a:t>木</a:t>
            </a:r>
            <a:r>
              <a:rPr lang="en-US" altLang="ja-JP" dirty="0"/>
              <a:t>) 23:07:23.25 ID:5vJMRe+C</a:t>
            </a:r>
            <a:r>
              <a:rPr lang="ja-JP" altLang="en-US" dirty="0"/>
              <a:t>一度決まったアルゴリズムを後からウォレットソフトからの投票で保有者が変更出来る、みたいな暗号通貨が出てきたら </a:t>
            </a:r>
          </a:p>
          <a:p>
            <a:r>
              <a:rPr lang="ja-JP" altLang="en-US" dirty="0"/>
              <a:t>後から修正可能だし、面白いかも</a:t>
            </a:r>
            <a:r>
              <a:rPr lang="ja-JP" altLang="en-US" dirty="0" err="1"/>
              <a:t>なと</a:t>
            </a:r>
            <a:r>
              <a:rPr lang="ja-JP" altLang="en-US" dirty="0"/>
              <a:t>思う </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7</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4135644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3871</Words>
  <Application>Microsoft Office PowerPoint</Application>
  <PresentationFormat>ワイド画面</PresentationFormat>
  <Paragraphs>361</Paragraphs>
  <Slides>32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ＭＳ Ｐゴシック</vt:lpstr>
      <vt:lpstr>Arial</vt:lpstr>
      <vt:lpstr>Calibri</vt:lpstr>
      <vt:lpstr>Calibri Light</vt:lpstr>
      <vt:lpstr>Office テーマ</vt:lpstr>
      <vt:lpstr>CREACOIN</vt:lpstr>
      <vt:lpstr>目標</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P2P通信3</vt:lpstr>
      <vt:lpstr>P2P通信4</vt:lpstr>
      <vt:lpstr>Cremlia</vt:lpstr>
      <vt:lpstr>口座名義／口座</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他人から貰ったアイディア6</vt:lpstr>
      <vt:lpstr>他人から貰ったアイディア7</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2014-05-04T06:58:52Z</dcterms:modified>
</cp:coreProperties>
</file>