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75" r:id="rId4"/>
    <p:sldId id="258" r:id="rId5"/>
    <p:sldId id="259" r:id="rId6"/>
    <p:sldId id="272" r:id="rId7"/>
    <p:sldId id="273" r:id="rId8"/>
    <p:sldId id="274" r:id="rId9"/>
    <p:sldId id="271" r:id="rId10"/>
    <p:sldId id="276" r:id="rId11"/>
    <p:sldId id="261" r:id="rId12"/>
    <p:sldId id="262" r:id="rId13"/>
    <p:sldId id="263" r:id="rId14"/>
    <p:sldId id="260" r:id="rId15"/>
    <p:sldId id="267" r:id="rId16"/>
    <p:sldId id="268" r:id="rId17"/>
    <p:sldId id="266" r:id="rId18"/>
    <p:sldId id="269"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2014/3/23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UPnP</a:t>
            </a:r>
            <a:r>
              <a:rPr kumimoji="1" lang="ja-JP" altLang="en-US" dirty="0" smtClean="0"/>
              <a:t>でグローバル</a:t>
            </a:r>
            <a:r>
              <a:rPr kumimoji="1" lang="en-US" altLang="ja-JP" dirty="0" smtClean="0"/>
              <a:t>IP</a:t>
            </a:r>
            <a:r>
              <a:rPr kumimoji="1" lang="ja-JP" altLang="en-US" dirty="0" smtClean="0"/>
              <a:t>アドレス（外部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署名機能</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a:p>
            <a:r>
              <a:rPr kumimoji="1" lang="ja-JP" altLang="en-US" dirty="0" smtClean="0"/>
              <a:t>可変長の予約領域</a:t>
            </a:r>
            <a:endParaRPr kumimoji="1" lang="en-US" altLang="ja-JP" dirty="0" smtClean="0"/>
          </a:p>
          <a:p>
            <a:pPr lvl="1"/>
            <a:r>
              <a:rPr lang="ja-JP" altLang="en-US" dirty="0" smtClean="0"/>
              <a:t>バージョン</a:t>
            </a:r>
            <a:r>
              <a:rPr lang="ja-JP" altLang="en-US" dirty="0"/>
              <a:t>機能</a:t>
            </a:r>
            <a:r>
              <a:rPr lang="ja-JP" altLang="en-US" dirty="0" smtClean="0"/>
              <a:t>を使用していないにも拘らず、主データの構造を変更する必要が出た場合は、暫定的に可変長の予約領域を使用できるようにする。</a:t>
            </a:r>
            <a:endParaRPr lang="en-US" altLang="ja-JP" dirty="0" smtClean="0"/>
          </a:p>
          <a:p>
            <a:pPr lvl="1"/>
            <a:r>
              <a:rPr kumimoji="1" lang="ja-JP" altLang="en-US" dirty="0" err="1" smtClean="0"/>
              <a:t>已むを</a:t>
            </a:r>
            <a:r>
              <a:rPr kumimoji="1" lang="ja-JP" altLang="en-US" dirty="0" smtClean="0"/>
              <a:t>得ない</a:t>
            </a:r>
            <a:r>
              <a:rPr kumimoji="1" lang="ja-JP" altLang="en-US" dirty="0"/>
              <a:t>場合</a:t>
            </a:r>
            <a:r>
              <a:rPr kumimoji="1" lang="ja-JP" altLang="en-US" dirty="0" smtClean="0"/>
              <a:t>にのみ</a:t>
            </a:r>
            <a:r>
              <a:rPr kumimoji="1" lang="ja-JP" altLang="en-US" dirty="0"/>
              <a:t>使用</a:t>
            </a:r>
            <a:r>
              <a:rPr kumimoji="1" lang="ja-JP" altLang="en-US" dirty="0" smtClean="0"/>
              <a:t>するべき</a:t>
            </a:r>
            <a:r>
              <a:rPr kumimoji="1" lang="ja-JP" altLang="en-US" smtClean="0"/>
              <a:t>であり、基本的に使用してはならない。</a:t>
            </a:r>
            <a:endParaRPr kumimoji="1" lang="en-US" altLang="ja-JP" dirty="0" smtClean="0"/>
          </a:p>
        </p:txBody>
      </p:sp>
    </p:spTree>
    <p:extLst>
      <p:ext uri="{BB962C8B-B14F-4D97-AF65-F5344CB8AC3E}">
        <p14:creationId xmlns:p14="http://schemas.microsoft.com/office/powerpoint/2010/main" val="217620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lang="ja-JP" altLang="en-US" dirty="0" smtClean="0"/>
              <a:t>それぞれの</a:t>
            </a:r>
            <a:r>
              <a:rPr lang="ja-JP" altLang="en-US" dirty="0"/>
              <a:t>通信</a:t>
            </a:r>
            <a:r>
              <a:rPr lang="ja-JP" altLang="en-US" dirty="0" smtClean="0"/>
              <a:t>は全て</a:t>
            </a:r>
            <a:r>
              <a:rPr lang="ja-JP" altLang="en-US" dirty="0"/>
              <a:t>別々</a:t>
            </a:r>
            <a:r>
              <a:rPr lang="ja-JP" altLang="en-US" dirty="0" smtClean="0"/>
              <a:t>の</a:t>
            </a:r>
            <a:r>
              <a:rPr lang="ja-JP" altLang="en-US" dirty="0"/>
              <a:t>スレッド</a:t>
            </a:r>
            <a:r>
              <a:rPr lang="ja-JP" altLang="en-US" dirty="0" smtClean="0"/>
              <a:t>で行う。</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2644</Words>
  <Application>Microsoft Office PowerPoint</Application>
  <PresentationFormat>ワイド画面</PresentationFormat>
  <Paragraphs>208</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Arial</vt:lpstr>
      <vt:lpstr>Calibri</vt:lpstr>
      <vt:lpstr>Calibri Light</vt:lpstr>
      <vt:lpstr>Office テーマ</vt:lpstr>
      <vt:lpstr>CREACOIN</vt:lpstr>
      <vt:lpstr>基底クラス1  DATA関係</vt:lpstr>
      <vt:lpstr>STREAMDATA&lt;T&gt;抽象クラス</vt:lpstr>
      <vt:lpstr>INTERNALDATA抽象クラス</vt:lpstr>
      <vt:lpstr>SHAREDDATA抽象クラス1</vt:lpstr>
      <vt:lpstr>SHAREDDATA抽象クラス2</vt:lpstr>
      <vt:lpstr>SETTINGSDATA抽象クラス</vt:lpstr>
      <vt:lpstr>COMMUNICATIONPROTOCOL抽象クラス</vt:lpstr>
      <vt:lpstr>P2P通信1</vt:lpstr>
      <vt:lpstr>P2P通信2</vt:lpstr>
      <vt:lpstr>口座名義／口座</vt:lpstr>
      <vt:lpstr>通知機能</vt:lpstr>
      <vt:lpstr>異常終了したかどうかの判定</vt:lpstr>
      <vt:lpstr>自動バージョンアップ機能</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2014-03-23T03:32:18Z</dcterms:modified>
</cp:coreProperties>
</file>