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76" r:id="rId13"/>
    <p:sldId id="261" r:id="rId14"/>
    <p:sldId id="262" r:id="rId15"/>
    <p:sldId id="263" r:id="rId16"/>
    <p:sldId id="260" r:id="rId17"/>
    <p:sldId id="267" r:id="rId18"/>
    <p:sldId id="268" r:id="rId19"/>
    <p:sldId id="266" r:id="rId20"/>
    <p:sldId id="269" r:id="rId21"/>
    <p:sldId id="270" r:id="rId22"/>
    <p:sldId id="279"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2014/3/29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lang="ja-JP" altLang="en-US" dirty="0" smtClean="0"/>
              <a:t>それぞれの</a:t>
            </a:r>
            <a:r>
              <a:rPr lang="ja-JP" altLang="en-US" dirty="0"/>
              <a:t>通信</a:t>
            </a:r>
            <a:r>
              <a:rPr lang="ja-JP" altLang="en-US" dirty="0" smtClean="0"/>
              <a:t>は全て</a:t>
            </a:r>
            <a:r>
              <a:rPr lang="ja-JP" altLang="en-US" dirty="0"/>
              <a:t>別々</a:t>
            </a:r>
            <a:r>
              <a:rPr lang="ja-JP" altLang="en-US" dirty="0" smtClean="0"/>
              <a:t>の</a:t>
            </a:r>
            <a:r>
              <a:rPr lang="ja-JP" altLang="en-US" dirty="0"/>
              <a:t>スレッド</a:t>
            </a:r>
            <a:r>
              <a:rPr lang="ja-JP" altLang="en-US" dirty="0" smtClean="0"/>
              <a:t>で行う。</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UPnP</a:t>
            </a:r>
            <a:r>
              <a:rPr kumimoji="1" lang="ja-JP" altLang="en-US" dirty="0" smtClean="0"/>
              <a:t>でグローバル</a:t>
            </a:r>
            <a:r>
              <a:rPr kumimoji="1" lang="en-US" altLang="ja-JP" dirty="0" smtClean="0"/>
              <a:t>IP</a:t>
            </a:r>
            <a:r>
              <a:rPr kumimoji="1" lang="ja-JP" altLang="en-US" dirty="0" smtClean="0"/>
              <a:t>アドレス（外部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a:t>
            </a:r>
            <a:r>
              <a:rPr lang="ja-JP" altLang="en-US" dirty="0" smtClean="0"/>
              <a:t>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2904</Words>
  <Application>Microsoft Office PowerPoint</Application>
  <PresentationFormat>ワイド画面</PresentationFormat>
  <Paragraphs>239</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口座名義／口座</vt:lpstr>
      <vt:lpstr>通知機能</vt:lpstr>
      <vt:lpstr>異常終了したかどうかの判定</vt:lpstr>
      <vt:lpstr>自動バージョンアップ機能</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2014-03-30T10:40:12Z</dcterms:modified>
</cp:coreProperties>
</file>