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88" r:id="rId13"/>
    <p:sldId id="287" r:id="rId14"/>
    <p:sldId id="276" r:id="rId15"/>
    <p:sldId id="289" r:id="rId16"/>
    <p:sldId id="261" r:id="rId17"/>
    <p:sldId id="262" r:id="rId18"/>
    <p:sldId id="263" r:id="rId19"/>
    <p:sldId id="260" r:id="rId20"/>
    <p:sldId id="285" r:id="rId21"/>
    <p:sldId id="267" r:id="rId22"/>
    <p:sldId id="268" r:id="rId23"/>
    <p:sldId id="266" r:id="rId24"/>
    <p:sldId id="269" r:id="rId25"/>
    <p:sldId id="270" r:id="rId26"/>
    <p:sldId id="279" r:id="rId27"/>
    <p:sldId id="280" r:id="rId28"/>
    <p:sldId id="281" r:id="rId29"/>
    <p:sldId id="282" r:id="rId30"/>
    <p:sldId id="283" r:id="rId31"/>
    <p:sldId id="284" r:id="rId32"/>
    <p:sldId id="286"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2014/4/27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IChannel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SessionChannel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dirty="0" smtClean="0"/>
              <a:t>アドレスが同一である場合には、ノード情報を変更する。</a:t>
            </a:r>
            <a:endParaRPr kumimoji="1" lang="en-US" altLang="ja-JP" dirty="0" smtClean="0"/>
          </a:p>
          <a:p>
            <a:pPr lvl="1"/>
            <a:r>
              <a:rPr lang="ja-JP" altLang="en-US" dirty="0"/>
              <a:t>失敗</a:t>
            </a:r>
            <a:r>
              <a:rPr lang="ja-JP" altLang="en-US" dirty="0" smtClean="0"/>
              <a:t>した</a:t>
            </a:r>
            <a:r>
              <a:rPr lang="ja-JP" altLang="en-US" dirty="0"/>
              <a:t>場合</a:t>
            </a:r>
            <a:r>
              <a:rPr lang="ja-JP" altLang="en-US" dirty="0" smtClean="0"/>
              <a:t>は、一定時間ノード情報の更新を行わないようにすべき。</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Cremlia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分散ハッシュ表</a:t>
            </a:r>
            <a:r>
              <a:rPr kumimoji="1" lang="en-US" altLang="ja-JP" dirty="0" err="1" smtClean="0"/>
              <a:t>Kademlia</a:t>
            </a:r>
            <a:r>
              <a:rPr kumimoji="1" lang="ja-JP" altLang="en-US" dirty="0" smtClean="0"/>
              <a:t>の変形版。</a:t>
            </a:r>
            <a:endParaRPr kumimoji="1" lang="en-US" altLang="ja-JP" dirty="0" smtClean="0"/>
          </a:p>
          <a:p>
            <a:r>
              <a:rPr kumimoji="1" lang="ja-JP" altLang="en-US" dirty="0" smtClean="0"/>
              <a:t>鍵空間は</a:t>
            </a:r>
            <a:r>
              <a:rPr kumimoji="1" lang="en-US" altLang="ja-JP" dirty="0" smtClean="0"/>
              <a:t>n</a:t>
            </a:r>
            <a:r>
              <a:rPr kumimoji="1" lang="ja-JP" altLang="en-US" dirty="0" smtClean="0"/>
              <a:t>バイト。</a:t>
            </a:r>
            <a:endParaRPr kumimoji="1" lang="en-US" altLang="ja-JP" dirty="0" smtClean="0"/>
          </a:p>
          <a:p>
            <a:endParaRPr kumimoji="1" lang="ja-JP" altLang="en-US" dirty="0"/>
          </a:p>
        </p:txBody>
      </p:sp>
    </p:spTree>
    <p:extLst>
      <p:ext uri="{BB962C8B-B14F-4D97-AF65-F5344CB8AC3E}">
        <p14:creationId xmlns:p14="http://schemas.microsoft.com/office/powerpoint/2010/main" val="7353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2"/>
            <a:r>
              <a:rPr lang="ja-JP" altLang="en-US" dirty="0" smtClean="0"/>
              <a:t>将棋エンジン </a:t>
            </a:r>
            <a:r>
              <a:rPr lang="en-US" altLang="ja-JP" dirty="0" smtClean="0"/>
              <a:t>as </a:t>
            </a:r>
            <a:r>
              <a:rPr lang="en-US" altLang="ja-JP" smtClean="0"/>
              <a:t>a service!!</a:t>
            </a:r>
            <a:endParaRPr lang="en-US" altLang="ja-JP" dirty="0" smtClean="0"/>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7</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413564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3812</Words>
  <Application>Microsoft Office PowerPoint</Application>
  <PresentationFormat>ワイド画面</PresentationFormat>
  <Paragraphs>355</Paragraphs>
  <Slides>32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P2P通信3</vt:lpstr>
      <vt:lpstr>P2P通信4</vt:lpstr>
      <vt:lpstr>Cremlia</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他人から貰ったアイディア6</vt:lpstr>
      <vt:lpstr>他人から貰ったアイディア7</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2014-04-26T16:41:43Z</dcterms:modified>
</cp:coreProperties>
</file>