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5"/>
    <p:restoredTop sz="94683"/>
  </p:normalViewPr>
  <p:slideViewPr>
    <p:cSldViewPr snapToGrid="0" snapToObjects="1">
      <p:cViewPr varScale="1">
        <p:scale>
          <a:sx n="72" d="100"/>
          <a:sy n="72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A0370-BC5B-1B41-B150-32CBA1C259C6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AE9D2-6421-9643-BB5D-4FF08D88C7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44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19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39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8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563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6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78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5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825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81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03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01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F1DF-21D6-0740-8380-774FA0438C50}" type="datetimeFigureOut">
              <a:rPr kumimoji="1" lang="ko-KR" altLang="en-US" smtClean="0"/>
              <a:t>2017. 10. 16.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59A4-0C9F-0A42-90E9-0A9AE7583F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30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62715"/>
              </p:ext>
            </p:extLst>
          </p:nvPr>
        </p:nvGraphicFramePr>
        <p:xfrm>
          <a:off x="0" y="132810"/>
          <a:ext cx="521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000"/>
              </a:tblGrid>
              <a:tr h="3858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1. Check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235401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dirty="0" smtClean="0"/>
                        <a:t>Check</a:t>
                      </a:r>
                      <a:r>
                        <a:rPr lang="en-US" altLang="ko-KR" sz="1400" baseline="0" dirty="0" smtClean="0"/>
                        <a:t> N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Check Head &amp; Tail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Check Structures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Check Summary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Check </a:t>
                      </a:r>
                      <a:r>
                        <a:rPr lang="en-US" altLang="ko-KR" sz="1400" baseline="0" dirty="0" err="1" smtClean="0"/>
                        <a:t>NaN</a:t>
                      </a: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47202"/>
              </p:ext>
            </p:extLst>
          </p:nvPr>
        </p:nvGraphicFramePr>
        <p:xfrm>
          <a:off x="0" y="2323640"/>
          <a:ext cx="5218000" cy="138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000"/>
              </a:tblGrid>
              <a:tr h="3287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2. EDA</a:t>
                      </a:r>
                      <a:endParaRPr lang="en-US" altLang="ko-KR" sz="14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829517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Check Distribution on each variables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Check simple relations of between variables and target variable using Statistical plots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3160"/>
              </p:ext>
            </p:extLst>
          </p:nvPr>
        </p:nvGraphicFramePr>
        <p:xfrm>
          <a:off x="0" y="3679956"/>
          <a:ext cx="5218000" cy="242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000"/>
              </a:tblGrid>
              <a:tr h="4167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3. Sampling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&amp; benchmark modeling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25703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If you have the big size data, you need to extract some samples for one or two benchmark models.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Train your sample(or raw) data into simple model such as </a:t>
                      </a:r>
                      <a:r>
                        <a:rPr lang="en-US" altLang="ko-KR" sz="1400" baseline="0" dirty="0" err="1" smtClean="0"/>
                        <a:t>Knn</a:t>
                      </a:r>
                      <a:r>
                        <a:rPr lang="en-US" altLang="ko-KR" sz="1400" baseline="0" dirty="0" smtClean="0"/>
                        <a:t> , Logistic Regression(just few hyper </a:t>
                      </a:r>
                      <a:r>
                        <a:rPr lang="en-US" altLang="ko-KR" sz="1400" baseline="0" dirty="0" err="1" smtClean="0"/>
                        <a:t>parmeters</a:t>
                      </a:r>
                      <a:r>
                        <a:rPr lang="en-US" altLang="ko-KR" sz="1400" baseline="0" dirty="0" smtClean="0"/>
                        <a:t>).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400" baseline="0" dirty="0" smtClean="0"/>
                        <a:t>Do not use complex model like </a:t>
                      </a:r>
                      <a:r>
                        <a:rPr lang="en-US" altLang="ko-KR" sz="1400" baseline="0" dirty="0" err="1" smtClean="0"/>
                        <a:t>RandomFrorest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gredientboost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45148"/>
              </p:ext>
            </p:extLst>
          </p:nvPr>
        </p:nvGraphicFramePr>
        <p:xfrm>
          <a:off x="5709319" y="132810"/>
          <a:ext cx="5218000" cy="274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000"/>
              </a:tblGrid>
              <a:tr h="4167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4. Feature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extraction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257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It has too wildly method about lots of case. so, you need to various experience on domain or data handling.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But basically I usually use information about relationship with target variable and then divide(or sum, log, </a:t>
                      </a:r>
                      <a:r>
                        <a:rPr lang="en-US" altLang="ko-KR" sz="1400" baseline="0" dirty="0" err="1" smtClean="0"/>
                        <a:t>sqart</a:t>
                      </a:r>
                      <a:r>
                        <a:rPr lang="en-US" altLang="ko-KR" sz="1400" baseline="0" dirty="0" smtClean="0"/>
                        <a:t> and </a:t>
                      </a:r>
                      <a:r>
                        <a:rPr lang="en-US" altLang="ko-KR" sz="1400" baseline="0" dirty="0" err="1" smtClean="0"/>
                        <a:t>etc</a:t>
                      </a:r>
                      <a:r>
                        <a:rPr lang="en-US" altLang="ko-KR" sz="1400" baseline="0" dirty="0" smtClean="0"/>
                        <a:t>) variables.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You should spend time to develop extra feature, because good features always give us good conclusions.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7132"/>
              </p:ext>
            </p:extLst>
          </p:nvPr>
        </p:nvGraphicFramePr>
        <p:xfrm>
          <a:off x="5709319" y="2861040"/>
          <a:ext cx="5218000" cy="210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000"/>
              </a:tblGrid>
              <a:tr h="4167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4. Feature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section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257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Too many features(high dimension) occur overfitting. So, we need to chose few features as possible as.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For reducing </a:t>
                      </a:r>
                      <a:r>
                        <a:rPr lang="en-US" altLang="ko-KR" sz="1400" baseline="0" dirty="0" err="1" smtClean="0"/>
                        <a:t>demension</a:t>
                      </a:r>
                      <a:r>
                        <a:rPr lang="en-US" altLang="ko-KR" sz="1400" baseline="0" dirty="0" smtClean="0"/>
                        <a:t>, we can using PCA, LDA and Feature </a:t>
                      </a:r>
                      <a:r>
                        <a:rPr lang="en-US" altLang="ko-KR" sz="1400" baseline="0" dirty="0" err="1" smtClean="0"/>
                        <a:t>importances</a:t>
                      </a:r>
                      <a:r>
                        <a:rPr lang="is-IS" altLang="ko-KR" sz="1400" baseline="0" dirty="0" smtClean="0"/>
                        <a:t>, but not always need to demension reductions. Use or not, It also up to your data(sorry :D )</a:t>
                      </a: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30771"/>
              </p:ext>
            </p:extLst>
          </p:nvPr>
        </p:nvGraphicFramePr>
        <p:xfrm>
          <a:off x="5709319" y="4960116"/>
          <a:ext cx="5218000" cy="178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000"/>
              </a:tblGrid>
              <a:tr h="4167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5. Ensemble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modeling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257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If you need higher score, you should blending your models.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aseline="0" dirty="0" smtClean="0"/>
                        <a:t>From boosting and </a:t>
                      </a:r>
                      <a:r>
                        <a:rPr lang="en-US" altLang="ko-KR" sz="1400" baseline="0" dirty="0" err="1" smtClean="0"/>
                        <a:t>baggin</a:t>
                      </a:r>
                      <a:r>
                        <a:rPr lang="en-US" altLang="ko-KR" sz="1400" baseline="0" dirty="0" smtClean="0"/>
                        <a:t> to blending and stacking, Your option is vary widely.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07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223247" y="2223246"/>
            <a:ext cx="6067627" cy="2061883"/>
            <a:chOff x="2241176" y="2187387"/>
            <a:chExt cx="7835152" cy="2662518"/>
          </a:xfrm>
        </p:grpSpPr>
        <p:sp>
          <p:nvSpPr>
            <p:cNvPr id="3" name="직사각형 2"/>
            <p:cNvSpPr/>
            <p:nvPr/>
          </p:nvSpPr>
          <p:spPr>
            <a:xfrm>
              <a:off x="2241176" y="2187388"/>
              <a:ext cx="2115670" cy="7709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Checking Data</a:t>
              </a:r>
              <a:endParaRPr kumimoji="1"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00917" y="2187388"/>
              <a:ext cx="2115670" cy="7709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EDA</a:t>
              </a:r>
              <a:endParaRPr kumimoji="1"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60658" y="2187387"/>
              <a:ext cx="2115670" cy="7709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Feature Extraction</a:t>
              </a:r>
              <a:endParaRPr kumimoji="1"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960658" y="4078940"/>
              <a:ext cx="2115670" cy="7709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Feature Selection</a:t>
              </a:r>
              <a:endParaRPr kumimoji="1"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00917" y="4078940"/>
              <a:ext cx="2115670" cy="7709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Base Modeling</a:t>
              </a:r>
              <a:endParaRPr kumimoji="1"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41176" y="4078940"/>
              <a:ext cx="2115670" cy="7709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Ensemble Modeling</a:t>
              </a:r>
              <a:endParaRPr kumimoji="1" lang="ko-KR" altLang="en-US" dirty="0"/>
            </a:p>
          </p:txBody>
        </p:sp>
        <p:cxnSp>
          <p:nvCxnSpPr>
            <p:cNvPr id="5" name="직선 화살표 연결선 4"/>
            <p:cNvCxnSpPr>
              <a:stCxn id="3" idx="3"/>
              <a:endCxn id="11" idx="1"/>
            </p:cNvCxnSpPr>
            <p:nvPr/>
          </p:nvCxnSpPr>
          <p:spPr>
            <a:xfrm>
              <a:off x="4356846" y="2572871"/>
              <a:ext cx="74407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1" idx="3"/>
              <a:endCxn id="17" idx="1"/>
            </p:cNvCxnSpPr>
            <p:nvPr/>
          </p:nvCxnSpPr>
          <p:spPr>
            <a:xfrm flipV="1">
              <a:off x="7216587" y="2572870"/>
              <a:ext cx="744071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7" idx="2"/>
              <a:endCxn id="18" idx="0"/>
            </p:cNvCxnSpPr>
            <p:nvPr/>
          </p:nvCxnSpPr>
          <p:spPr>
            <a:xfrm>
              <a:off x="9018493" y="2958352"/>
              <a:ext cx="0" cy="1120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8" idx="1"/>
              <a:endCxn id="19" idx="3"/>
            </p:cNvCxnSpPr>
            <p:nvPr/>
          </p:nvCxnSpPr>
          <p:spPr>
            <a:xfrm flipH="1">
              <a:off x="7216587" y="4464423"/>
              <a:ext cx="74407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1"/>
              <a:endCxn id="20" idx="3"/>
            </p:cNvCxnSpPr>
            <p:nvPr/>
          </p:nvCxnSpPr>
          <p:spPr>
            <a:xfrm flipH="1">
              <a:off x="4356846" y="4464423"/>
              <a:ext cx="74407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0" idx="0"/>
              <a:endCxn id="11" idx="2"/>
            </p:cNvCxnSpPr>
            <p:nvPr/>
          </p:nvCxnSpPr>
          <p:spPr>
            <a:xfrm flipV="1">
              <a:off x="3299011" y="2958353"/>
              <a:ext cx="2859741" cy="112058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62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262</Words>
  <Application>Microsoft Macintosh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진정우</dc:creator>
  <cp:lastModifiedBy>진정우</cp:lastModifiedBy>
  <cp:revision>9</cp:revision>
  <dcterms:created xsi:type="dcterms:W3CDTF">2017-10-16T05:20:59Z</dcterms:created>
  <dcterms:modified xsi:type="dcterms:W3CDTF">2017-10-16T11:44:57Z</dcterms:modified>
</cp:coreProperties>
</file>