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2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6C00F7C2-8D52-4897-8F1A-EFF0D01FCF8E}"/>
    <pc:docChg chg="custSel addSld delSld modSld sldOrd">
      <pc:chgData name="Alon Pinheiro" userId="68d1182545d76c74" providerId="LiveId" clId="{6C00F7C2-8D52-4897-8F1A-EFF0D01FCF8E}" dt="2021-11-30T14:49:49.493" v="6"/>
      <pc:docMkLst>
        <pc:docMk/>
      </pc:docMkLst>
      <pc:sldChg chg="delSp new del mod">
        <pc:chgData name="Alon Pinheiro" userId="68d1182545d76c74" providerId="LiveId" clId="{6C00F7C2-8D52-4897-8F1A-EFF0D01FCF8E}" dt="2021-11-30T14:49:48.139" v="4" actId="47"/>
        <pc:sldMkLst>
          <pc:docMk/>
          <pc:sldMk cId="3718728683" sldId="256"/>
        </pc:sldMkLst>
        <pc:spChg chg="del">
          <ac:chgData name="Alon Pinheiro" userId="68d1182545d76c74" providerId="LiveId" clId="{6C00F7C2-8D52-4897-8F1A-EFF0D01FCF8E}" dt="2021-11-30T14:49:37.922" v="1" actId="478"/>
          <ac:spMkLst>
            <pc:docMk/>
            <pc:sldMk cId="3718728683" sldId="256"/>
            <ac:spMk id="2" creationId="{63FB11C5-587E-46DB-B8A7-2C4F2DF4D999}"/>
          </ac:spMkLst>
        </pc:spChg>
        <pc:spChg chg="del">
          <ac:chgData name="Alon Pinheiro" userId="68d1182545d76c74" providerId="LiveId" clId="{6C00F7C2-8D52-4897-8F1A-EFF0D01FCF8E}" dt="2021-11-30T14:49:39.702" v="2" actId="478"/>
          <ac:spMkLst>
            <pc:docMk/>
            <pc:sldMk cId="3718728683" sldId="256"/>
            <ac:spMk id="3" creationId="{BF691001-3537-400E-AB1B-F6DEF07DA009}"/>
          </ac:spMkLst>
        </pc:spChg>
      </pc:sldChg>
      <pc:sldChg chg="add ord">
        <pc:chgData name="Alon Pinheiro" userId="68d1182545d76c74" providerId="LiveId" clId="{6C00F7C2-8D52-4897-8F1A-EFF0D01FCF8E}" dt="2021-11-30T14:49:49.493" v="6"/>
        <pc:sldMkLst>
          <pc:docMk/>
          <pc:sldMk cId="1852843185" sldId="320"/>
        </pc:sldMkLst>
      </pc:sldChg>
      <pc:sldChg chg="add">
        <pc:chgData name="Alon Pinheiro" userId="68d1182545d76c74" providerId="LiveId" clId="{6C00F7C2-8D52-4897-8F1A-EFF0D01FCF8E}" dt="2021-11-30T14:49:46.348" v="3"/>
        <pc:sldMkLst>
          <pc:docMk/>
          <pc:sldMk cId="3295047166" sldId="33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E3109-D6B2-40B2-B854-BAC2EF2C4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FE40B-4C6F-4489-A8AE-BF5DE85F1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6B4B0-729F-49AD-B472-FBA770C4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336B6-424E-4C73-A962-0EE64612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9AF03-CB35-4415-A523-FAFE5891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17639-8100-4FCF-9B17-8083AC8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493AF6-61DF-4E86-B80E-D757F455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F859B-873F-4026-9BE4-0F2DF654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505E0-7874-460C-82E3-52C6F38B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E64EB4-83FE-4001-99D9-EEF78F8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7E8EC-6039-4214-9183-4295F88B8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F8DFF5-B79C-4C10-95CA-A0395D53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8FA3A-F4FD-47EF-BB0D-1AF3C1D3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89DB7-EABB-4444-B60B-A445925D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B7F03-4263-4F95-B537-F5CDB34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F86FD-F82D-4B73-A25F-9F633DE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B395E-97DA-47D0-9244-5F51FEC6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87763-7541-4882-B38B-FC940C60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387CB-DB84-40EB-8E32-B7AA2E73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E805B-BB7A-46FD-8960-F509DF8C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36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5A20-FC97-4250-A9F9-5A1AA421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F7BDD-7775-46C7-B394-2C55A2B4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1BA27-1772-47A0-854B-7314D817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3BD58-11BD-4030-ACD3-0714881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6CA1E-A529-488D-BA33-654A30D5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0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61FF-F545-4422-92C0-C6C63D3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603F3-23B4-4510-80A4-D44863F0E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29E30-786A-4AAE-B387-1ECCCA93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CDFC2-A09D-4327-9F16-065D005B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4203AD-94D2-4FC2-BB89-D1A73678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1F0F2-B294-4938-B250-349C51D8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1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508CF-9494-4C6A-9D51-DC7A34EB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EE12C-75A7-44F6-95B3-0FB9AF60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67BF02-02E1-45C1-AD90-FC06CC08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C74617-F68A-4D43-BE81-90346C5B5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A45FD4-0956-47E8-97F2-96BB639D3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E0161-4C98-46D6-BB8B-DDE692E0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3A598C-C2D7-4D2C-9BB1-D2D486A2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5715E-D363-4048-ABF5-F36967CD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41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9C05-1545-41F9-980F-F9FC9EDF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5E1CBE-8DCA-424D-ADE0-646ADDEA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FCF8B7-063E-4807-A7C9-59AC5426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BA55B3-7BC7-4C0F-8BEA-B97F77E7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62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EF6A33-D6FA-47C8-ACF4-A6552A09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203DF6-0CB1-4C48-B767-61BD0C93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45B5B0-8DF4-4017-8A26-AC389819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6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FAA3-19EC-490F-B348-531F629D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FE5A4-2473-4EE6-868D-B22DBA6F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CDF2E-BA3B-4ABC-A10D-E5A074BD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406EB0-EF7A-4A28-B0B7-A00B98A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2C7C80-F218-4CA3-B17C-144674C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58A9C-F195-450E-8DB4-710070EC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3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3165C-3AF8-4BB2-A32D-13480F63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B20C97-BFBE-4110-B8A1-D859A5DA5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09BDF-DD7E-4FED-B122-525CF1A5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D2E0E-3BBA-40F9-A929-17844274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B9AABD-62B0-454F-A011-C48B256B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83B8B-F7C3-42A5-8712-7E74AFB3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2C8361-9644-47F2-BE44-1ED39F60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851AE0-F78F-481B-AB5E-00987DBD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5C9A18-B75F-4DE9-8FB7-01C9A7376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0F97-7745-40BE-BE0C-23E572F491C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04717-5731-4E41-AD9B-51F9C0616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205DE-F8F9-45CA-8BB0-8D4570DB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10F0-4294-42F6-92E5-042AC3EAE4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01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757354"/>
            <a:ext cx="2401613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81" y="1627348"/>
            <a:ext cx="7790685" cy="2387601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1" y="4182513"/>
            <a:ext cx="7790685" cy="2545801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8102601" y="1627348"/>
            <a:ext cx="3956968" cy="2387603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90C38308-BCCB-4492-B76E-A1953D56FC7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8" y="863226"/>
            <a:ext cx="540003" cy="54000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D529AF9-1235-4FD6-A1DA-1B5AF9B0CA08}"/>
              </a:ext>
            </a:extLst>
          </p:cNvPr>
          <p:cNvSpPr/>
          <p:nvPr/>
        </p:nvSpPr>
        <p:spPr>
          <a:xfrm>
            <a:off x="2745344" y="757354"/>
            <a:ext cx="2177911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AD5E64E2-719C-4C0C-8BAA-E07CB68FDF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06" y="853053"/>
            <a:ext cx="540000" cy="54000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8F27D34-18C8-4504-9F0B-4FD3A9047354}"/>
              </a:ext>
            </a:extLst>
          </p:cNvPr>
          <p:cNvSpPr/>
          <p:nvPr/>
        </p:nvSpPr>
        <p:spPr>
          <a:xfrm>
            <a:off x="5040984" y="757354"/>
            <a:ext cx="2177911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 descr="Logotipo, Ícone&#10;&#10;Descrição gerada automaticamente">
            <a:extLst>
              <a:ext uri="{FF2B5EF4-FFF2-40B4-BE49-F238E27FC236}">
                <a16:creationId xmlns:a16="http://schemas.microsoft.com/office/drawing/2014/main" id="{B6F2726D-9488-431C-9D02-D1DB49A6A4B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22" y="842207"/>
            <a:ext cx="576000" cy="57600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A3CA45F-9DB1-4B7E-A3F5-D7BC8AD403F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57" y="7262"/>
            <a:ext cx="786826" cy="788459"/>
          </a:xfrm>
          <a:prstGeom prst="rect">
            <a:avLst/>
          </a:prstGeom>
          <a:effectLst>
            <a:glow rad="254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4E810C-0B30-4D0D-9620-2BF6F15DC962}"/>
              </a:ext>
            </a:extLst>
          </p:cNvPr>
          <p:cNvSpPr txBox="1"/>
          <p:nvPr/>
        </p:nvSpPr>
        <p:spPr>
          <a:xfrm>
            <a:off x="2797855" y="111023"/>
            <a:ext cx="690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17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4472C4">
                      <a:satMod val="175000"/>
                      <a:alpha val="40000"/>
                    </a:srgbClr>
                  </a:glow>
                </a:effectLst>
                <a:uLnTx/>
                <a:uFillTx/>
                <a:latin typeface="ORBITRON" pitchFamily="2" charset="0"/>
                <a:ea typeface="+mn-ea"/>
                <a:cs typeface="+mn-cs"/>
              </a:rPr>
              <a:t>DASHBOARD COMPRAS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762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A86AC7D-C39B-46DC-A2D0-944FC0B7AA09}"/>
              </a:ext>
            </a:extLst>
          </p:cNvPr>
          <p:cNvSpPr/>
          <p:nvPr/>
        </p:nvSpPr>
        <p:spPr>
          <a:xfrm>
            <a:off x="8102600" y="4184654"/>
            <a:ext cx="3956967" cy="2545801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128B634-CB5B-47B3-805B-ADD0910BB04D}"/>
              </a:ext>
            </a:extLst>
          </p:cNvPr>
          <p:cNvSpPr/>
          <p:nvPr/>
        </p:nvSpPr>
        <p:spPr>
          <a:xfrm>
            <a:off x="7363500" y="757354"/>
            <a:ext cx="1379396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52E0DA9C-CCFF-4DF4-9ADD-8E1F94A7D308}"/>
              </a:ext>
            </a:extLst>
          </p:cNvPr>
          <p:cNvSpPr/>
          <p:nvPr/>
        </p:nvSpPr>
        <p:spPr>
          <a:xfrm>
            <a:off x="8870357" y="757354"/>
            <a:ext cx="1568582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C3033175-8066-4BD7-A4F8-9F7119001EC9}"/>
              </a:ext>
            </a:extLst>
          </p:cNvPr>
          <p:cNvSpPr/>
          <p:nvPr/>
        </p:nvSpPr>
        <p:spPr>
          <a:xfrm>
            <a:off x="10566400" y="757354"/>
            <a:ext cx="1493167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85349FF-EC01-4EC2-926F-C81883ECF536}"/>
              </a:ext>
            </a:extLst>
          </p:cNvPr>
          <p:cNvSpPr/>
          <p:nvPr/>
        </p:nvSpPr>
        <p:spPr>
          <a:xfrm>
            <a:off x="1517945" y="0"/>
            <a:ext cx="915611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113981"/>
              </a:gs>
              <a:gs pos="46000">
                <a:srgbClr val="1F1850"/>
              </a:gs>
              <a:gs pos="76000">
                <a:srgbClr val="17123E"/>
              </a:gs>
              <a:gs pos="100000">
                <a:srgbClr val="17123E"/>
              </a:gs>
            </a:gsLst>
            <a:lin ang="7200000" scaled="0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EF5DC46-E46B-4ADA-AC57-ED59124CF8E3}"/>
              </a:ext>
            </a:extLst>
          </p:cNvPr>
          <p:cNvSpPr/>
          <p:nvPr/>
        </p:nvSpPr>
        <p:spPr>
          <a:xfrm>
            <a:off x="1644241" y="115923"/>
            <a:ext cx="4451759" cy="1300402"/>
          </a:xfrm>
          <a:prstGeom prst="roundRect">
            <a:avLst>
              <a:gd name="adj" fmla="val 12781"/>
            </a:avLst>
          </a:prstGeom>
          <a:gradFill flip="none" rotWithShape="1">
            <a:gsLst>
              <a:gs pos="0">
                <a:srgbClr val="281F6B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5B25E2F-C5A2-47EF-BD14-17B581F6943D}"/>
              </a:ext>
            </a:extLst>
          </p:cNvPr>
          <p:cNvSpPr/>
          <p:nvPr/>
        </p:nvSpPr>
        <p:spPr>
          <a:xfrm>
            <a:off x="6222296" y="115923"/>
            <a:ext cx="4325463" cy="1300402"/>
          </a:xfrm>
          <a:prstGeom prst="roundRect">
            <a:avLst>
              <a:gd name="adj" fmla="val 10925"/>
            </a:avLst>
          </a:prstGeom>
          <a:gradFill flip="none" rotWithShape="1">
            <a:gsLst>
              <a:gs pos="0">
                <a:srgbClr val="014357"/>
              </a:gs>
              <a:gs pos="53000">
                <a:srgbClr val="026B8C"/>
              </a:gs>
              <a:gs pos="100000">
                <a:srgbClr val="0281AA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84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ORBITRON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1</cp:revision>
  <dcterms:created xsi:type="dcterms:W3CDTF">2021-11-30T14:49:24Z</dcterms:created>
  <dcterms:modified xsi:type="dcterms:W3CDTF">2021-11-30T14:49:52Z</dcterms:modified>
</cp:coreProperties>
</file>