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1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2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27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2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7F22-D614-8A46-89B2-5F110C75ADEE}" type="datetimeFigureOut">
              <a:t>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3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図形グループ 12"/>
          <p:cNvGrpSpPr/>
          <p:nvPr/>
        </p:nvGrpSpPr>
        <p:grpSpPr>
          <a:xfrm>
            <a:off x="3814359" y="3024952"/>
            <a:ext cx="4029026" cy="2393623"/>
            <a:chOff x="2854680" y="3147611"/>
            <a:chExt cx="4029026" cy="2393623"/>
          </a:xfrm>
        </p:grpSpPr>
        <p:sp>
          <p:nvSpPr>
            <p:cNvPr id="4" name="円柱 3"/>
            <p:cNvSpPr/>
            <p:nvPr/>
          </p:nvSpPr>
          <p:spPr>
            <a:xfrm>
              <a:off x="2854680" y="3147611"/>
              <a:ext cx="1515281" cy="808096"/>
            </a:xfrm>
            <a:prstGeom prst="can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Hyphen</a:t>
              </a:r>
              <a:endParaRPr kumimoji="1" lang="ja-JP" altLang="en-US"/>
            </a:p>
          </p:txBody>
        </p:sp>
        <p:sp>
          <p:nvSpPr>
            <p:cNvPr id="5" name="円柱 4"/>
            <p:cNvSpPr/>
            <p:nvPr/>
          </p:nvSpPr>
          <p:spPr>
            <a:xfrm>
              <a:off x="5368425" y="3254035"/>
              <a:ext cx="1515281" cy="808096"/>
            </a:xfrm>
            <a:prstGeom prst="can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Colon</a:t>
              </a:r>
              <a:endParaRPr kumimoji="1" lang="ja-JP" altLang="en-US"/>
            </a:p>
          </p:txBody>
        </p:sp>
        <p:sp>
          <p:nvSpPr>
            <p:cNvPr id="6" name="円柱 5"/>
            <p:cNvSpPr/>
            <p:nvPr/>
          </p:nvSpPr>
          <p:spPr>
            <a:xfrm>
              <a:off x="5368425" y="4733138"/>
              <a:ext cx="1515281" cy="808096"/>
            </a:xfrm>
            <a:prstGeom prst="can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FUNCEXP</a:t>
              </a:r>
              <a:endParaRPr kumimoji="1" lang="ja-JP" altLang="en-US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837012" y="2539732"/>
            <a:ext cx="1791352" cy="2193406"/>
            <a:chOff x="837012" y="1731636"/>
            <a:chExt cx="1791352" cy="2193406"/>
          </a:xfrm>
        </p:grpSpPr>
        <p:sp>
          <p:nvSpPr>
            <p:cNvPr id="7" name="メモ 6"/>
            <p:cNvSpPr/>
            <p:nvPr/>
          </p:nvSpPr>
          <p:spPr>
            <a:xfrm>
              <a:off x="837012" y="1731636"/>
              <a:ext cx="1457558" cy="793666"/>
            </a:xfrm>
            <a:prstGeom prst="foldedCorner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Annotation</a:t>
              </a:r>
            </a:p>
            <a:p>
              <a:pPr algn="ctr"/>
              <a:r>
                <a:rPr lang="en-US" altLang="ja-JP"/>
                <a:t>Sheet</a:t>
              </a:r>
              <a:endParaRPr kumimoji="1" lang="ja-JP" altLang="en-US"/>
            </a:p>
          </p:txBody>
        </p:sp>
        <p:sp>
          <p:nvSpPr>
            <p:cNvPr id="8" name="メモ 7"/>
            <p:cNvSpPr/>
            <p:nvPr/>
          </p:nvSpPr>
          <p:spPr>
            <a:xfrm>
              <a:off x="837012" y="3131376"/>
              <a:ext cx="1457558" cy="793666"/>
            </a:xfrm>
            <a:prstGeom prst="foldedCorner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Annotated</a:t>
              </a:r>
            </a:p>
            <a:p>
              <a:pPr algn="ctr"/>
              <a:r>
                <a:rPr lang="en-US" altLang="ja-JP"/>
                <a:t>Sheet</a:t>
              </a:r>
              <a:endParaRPr kumimoji="1" lang="ja-JP" altLang="en-US"/>
            </a:p>
          </p:txBody>
        </p:sp>
        <p:cxnSp>
          <p:nvCxnSpPr>
            <p:cNvPr id="10" name="直線矢印コネクタ 9"/>
            <p:cNvCxnSpPr>
              <a:stCxn id="7" idx="2"/>
              <a:endCxn id="8" idx="0"/>
            </p:cNvCxnSpPr>
            <p:nvPr/>
          </p:nvCxnSpPr>
          <p:spPr>
            <a:xfrm>
              <a:off x="1565791" y="2525302"/>
              <a:ext cx="0" cy="6060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565791" y="2597453"/>
              <a:ext cx="106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Annotate</a:t>
              </a:r>
              <a:endParaRPr kumimoji="1" lang="ja-JP" altLang="en-US"/>
            </a:p>
          </p:txBody>
        </p:sp>
      </p:grpSp>
      <p:cxnSp>
        <p:nvCxnSpPr>
          <p:cNvPr id="15" name="直線矢印コネクタ 14"/>
          <p:cNvCxnSpPr>
            <a:stCxn id="4" idx="4"/>
            <a:endCxn id="5" idx="2"/>
          </p:cNvCxnSpPr>
          <p:nvPr/>
        </p:nvCxnSpPr>
        <p:spPr>
          <a:xfrm>
            <a:off x="5329640" y="3429000"/>
            <a:ext cx="998464" cy="1064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6" idx="2"/>
          </p:cNvCxnSpPr>
          <p:nvPr/>
        </p:nvCxnSpPr>
        <p:spPr>
          <a:xfrm>
            <a:off x="5329640" y="3429000"/>
            <a:ext cx="998464" cy="158552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3"/>
            <a:endCxn id="4" idx="2"/>
          </p:cNvCxnSpPr>
          <p:nvPr/>
        </p:nvCxnSpPr>
        <p:spPr>
          <a:xfrm flipV="1">
            <a:off x="2294570" y="3429000"/>
            <a:ext cx="1519789" cy="9073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5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kamioka</dc:creator>
  <cp:lastModifiedBy>kamioka</cp:lastModifiedBy>
  <cp:revision>1</cp:revision>
  <dcterms:created xsi:type="dcterms:W3CDTF">2015-12-03T13:56:41Z</dcterms:created>
  <dcterms:modified xsi:type="dcterms:W3CDTF">2015-12-03T14:02:08Z</dcterms:modified>
</cp:coreProperties>
</file>