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7F22-D614-8A46-89B2-5F110C75ADEE}" type="datetimeFigureOut">
              <a:t>12/8/15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CD90-22EC-0449-BD73-E22896661F8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23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7F22-D614-8A46-89B2-5F110C75ADEE}" type="datetimeFigureOut">
              <a:t>12/8/15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CD90-22EC-0449-BD73-E22896661F8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10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7F22-D614-8A46-89B2-5F110C75ADEE}" type="datetimeFigureOut">
              <a:t>12/8/15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CD90-22EC-0449-BD73-E22896661F8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52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7F22-D614-8A46-89B2-5F110C75ADEE}" type="datetimeFigureOut">
              <a:t>12/8/15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CD90-22EC-0449-BD73-E22896661F8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27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7F22-D614-8A46-89B2-5F110C75ADEE}" type="datetimeFigureOut">
              <a:t>12/8/15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CD90-22EC-0449-BD73-E22896661F8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90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7F22-D614-8A46-89B2-5F110C75ADEE}" type="datetimeFigureOut">
              <a:t>12/8/15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CD90-22EC-0449-BD73-E22896661F8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1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7F22-D614-8A46-89B2-5F110C75ADEE}" type="datetimeFigureOut">
              <a:t>12/8/15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CD90-22EC-0449-BD73-E22896661F8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7F22-D614-8A46-89B2-5F110C75ADEE}" type="datetimeFigureOut">
              <a:t>12/8/15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CD90-22EC-0449-BD73-E22896661F8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42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7F22-D614-8A46-89B2-5F110C75ADEE}" type="datetimeFigureOut">
              <a:t>12/8/15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CD90-22EC-0449-BD73-E22896661F8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39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7F22-D614-8A46-89B2-5F110C75ADEE}" type="datetimeFigureOut">
              <a:t>12/8/15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CD90-22EC-0449-BD73-E22896661F8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52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7F22-D614-8A46-89B2-5F110C75ADEE}" type="datetimeFigureOut">
              <a:t>12/8/15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CD90-22EC-0449-BD73-E22896661F8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94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F7F22-D614-8A46-89B2-5F110C75ADEE}" type="datetimeFigureOut">
              <a:t>12/8/15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ACD90-22EC-0449-BD73-E22896661F8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37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図形グループ 12"/>
          <p:cNvGrpSpPr/>
          <p:nvPr/>
        </p:nvGrpSpPr>
        <p:grpSpPr>
          <a:xfrm>
            <a:off x="4074122" y="2895979"/>
            <a:ext cx="4029026" cy="2515382"/>
            <a:chOff x="2854680" y="2861709"/>
            <a:chExt cx="4029026" cy="2515382"/>
          </a:xfrm>
        </p:grpSpPr>
        <p:sp>
          <p:nvSpPr>
            <p:cNvPr id="4" name="円柱 3"/>
            <p:cNvSpPr/>
            <p:nvPr/>
          </p:nvSpPr>
          <p:spPr>
            <a:xfrm>
              <a:off x="2854680" y="2861709"/>
              <a:ext cx="1515281" cy="808096"/>
            </a:xfrm>
            <a:prstGeom prst="can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Hyphen</a:t>
              </a:r>
              <a:endParaRPr kumimoji="1" lang="ja-JP" altLang="en-US"/>
            </a:p>
          </p:txBody>
        </p:sp>
        <p:sp>
          <p:nvSpPr>
            <p:cNvPr id="5" name="円柱 4"/>
            <p:cNvSpPr/>
            <p:nvPr/>
          </p:nvSpPr>
          <p:spPr>
            <a:xfrm>
              <a:off x="2854680" y="4568995"/>
              <a:ext cx="1515281" cy="808096"/>
            </a:xfrm>
            <a:prstGeom prst="can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/>
                <a:t>Colon</a:t>
              </a:r>
              <a:endParaRPr kumimoji="1" lang="ja-JP" altLang="en-US"/>
            </a:p>
          </p:txBody>
        </p:sp>
        <p:sp>
          <p:nvSpPr>
            <p:cNvPr id="6" name="円柱 5"/>
            <p:cNvSpPr/>
            <p:nvPr/>
          </p:nvSpPr>
          <p:spPr>
            <a:xfrm>
              <a:off x="5368425" y="3881751"/>
              <a:ext cx="1515281" cy="808096"/>
            </a:xfrm>
            <a:prstGeom prst="can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/>
                <a:t>FUNCEXP</a:t>
              </a:r>
              <a:endParaRPr kumimoji="1" lang="ja-JP" altLang="en-US"/>
            </a:p>
          </p:txBody>
        </p:sp>
      </p:grpSp>
      <p:grpSp>
        <p:nvGrpSpPr>
          <p:cNvPr id="12" name="図形グループ 11"/>
          <p:cNvGrpSpPr/>
          <p:nvPr/>
        </p:nvGrpSpPr>
        <p:grpSpPr>
          <a:xfrm>
            <a:off x="837012" y="2539732"/>
            <a:ext cx="1791352" cy="2193406"/>
            <a:chOff x="837012" y="1731636"/>
            <a:chExt cx="1791352" cy="2193406"/>
          </a:xfrm>
        </p:grpSpPr>
        <p:sp>
          <p:nvSpPr>
            <p:cNvPr id="7" name="メモ 6"/>
            <p:cNvSpPr/>
            <p:nvPr/>
          </p:nvSpPr>
          <p:spPr>
            <a:xfrm>
              <a:off x="837012" y="1731636"/>
              <a:ext cx="1457558" cy="793666"/>
            </a:xfrm>
            <a:prstGeom prst="foldedCorner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Annotation</a:t>
              </a:r>
            </a:p>
            <a:p>
              <a:pPr algn="ctr"/>
              <a:r>
                <a:rPr lang="en-US" altLang="ja-JP"/>
                <a:t>Sheet</a:t>
              </a:r>
              <a:endParaRPr kumimoji="1" lang="ja-JP" altLang="en-US"/>
            </a:p>
          </p:txBody>
        </p:sp>
        <p:sp>
          <p:nvSpPr>
            <p:cNvPr id="8" name="メモ 7"/>
            <p:cNvSpPr/>
            <p:nvPr/>
          </p:nvSpPr>
          <p:spPr>
            <a:xfrm>
              <a:off x="837012" y="3131376"/>
              <a:ext cx="1457558" cy="793666"/>
            </a:xfrm>
            <a:prstGeom prst="foldedCorner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Annotated</a:t>
              </a:r>
            </a:p>
            <a:p>
              <a:pPr algn="ctr"/>
              <a:r>
                <a:rPr lang="en-US" altLang="ja-JP"/>
                <a:t>Sheet (CSV)</a:t>
              </a:r>
              <a:endParaRPr kumimoji="1" lang="ja-JP" altLang="en-US"/>
            </a:p>
          </p:txBody>
        </p:sp>
        <p:cxnSp>
          <p:nvCxnSpPr>
            <p:cNvPr id="10" name="直線矢印コネクタ 9"/>
            <p:cNvCxnSpPr>
              <a:stCxn id="7" idx="2"/>
              <a:endCxn id="8" idx="0"/>
            </p:cNvCxnSpPr>
            <p:nvPr/>
          </p:nvCxnSpPr>
          <p:spPr>
            <a:xfrm>
              <a:off x="1565791" y="2525302"/>
              <a:ext cx="0" cy="60607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1565791" y="2597453"/>
              <a:ext cx="106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Annotate</a:t>
              </a:r>
              <a:endParaRPr kumimoji="1" lang="ja-JP" altLang="en-US"/>
            </a:p>
          </p:txBody>
        </p:sp>
      </p:grpSp>
      <p:cxnSp>
        <p:nvCxnSpPr>
          <p:cNvPr id="16" name="直線矢印コネクタ 15"/>
          <p:cNvCxnSpPr>
            <a:stCxn id="4" idx="4"/>
            <a:endCxn id="6" idx="2"/>
          </p:cNvCxnSpPr>
          <p:nvPr/>
        </p:nvCxnSpPr>
        <p:spPr>
          <a:xfrm>
            <a:off x="5589403" y="3300027"/>
            <a:ext cx="998464" cy="102004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3"/>
            <a:endCxn id="4" idx="2"/>
          </p:cNvCxnSpPr>
          <p:nvPr/>
        </p:nvCxnSpPr>
        <p:spPr>
          <a:xfrm flipV="1">
            <a:off x="2294570" y="3300027"/>
            <a:ext cx="1779552" cy="103627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628364" y="3988619"/>
            <a:ext cx="109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csv2oc.py</a:t>
            </a:r>
            <a:endParaRPr kumimoji="1" lang="ja-JP" altLang="en-US"/>
          </a:p>
        </p:txBody>
      </p:sp>
      <p:cxnSp>
        <p:nvCxnSpPr>
          <p:cNvPr id="25" name="直線矢印コネクタ 24"/>
          <p:cNvCxnSpPr>
            <a:stCxn id="8" idx="3"/>
            <a:endCxn id="5" idx="2"/>
          </p:cNvCxnSpPr>
          <p:nvPr/>
        </p:nvCxnSpPr>
        <p:spPr>
          <a:xfrm>
            <a:off x="2294570" y="4336305"/>
            <a:ext cx="1779552" cy="67100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5" idx="1"/>
            <a:endCxn id="4" idx="3"/>
          </p:cNvCxnSpPr>
          <p:nvPr/>
        </p:nvCxnSpPr>
        <p:spPr>
          <a:xfrm flipV="1">
            <a:off x="4831763" y="3704075"/>
            <a:ext cx="0" cy="89919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4001967" y="4069345"/>
            <a:ext cx="180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colon2hyphen.py</a:t>
            </a:r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807419" y="331896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head2funcexp.py</a:t>
            </a:r>
            <a:endParaRPr kumimoji="1" lang="ja-JP" altLang="en-US"/>
          </a:p>
        </p:txBody>
      </p:sp>
      <p:sp>
        <p:nvSpPr>
          <p:cNvPr id="41" name="メモ 40"/>
          <p:cNvSpPr/>
          <p:nvPr/>
        </p:nvSpPr>
        <p:spPr>
          <a:xfrm>
            <a:off x="6407413" y="1904798"/>
            <a:ext cx="1457558" cy="793666"/>
          </a:xfrm>
          <a:prstGeom prst="foldedCorner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Diff</a:t>
            </a:r>
          </a:p>
          <a:p>
            <a:pPr algn="ctr"/>
            <a:r>
              <a:rPr lang="en-US" altLang="ja-JP"/>
              <a:t>from BCCWJ</a:t>
            </a:r>
            <a:endParaRPr kumimoji="1" lang="ja-JP" altLang="en-US"/>
          </a:p>
        </p:txBody>
      </p:sp>
      <p:cxnSp>
        <p:nvCxnSpPr>
          <p:cNvPr id="42" name="直線矢印コネクタ 41"/>
          <p:cNvCxnSpPr>
            <a:stCxn id="4" idx="1"/>
            <a:endCxn id="41" idx="1"/>
          </p:cNvCxnSpPr>
          <p:nvPr/>
        </p:nvCxnSpPr>
        <p:spPr>
          <a:xfrm flipV="1">
            <a:off x="4831763" y="2301631"/>
            <a:ext cx="1575650" cy="5943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4885725" y="2011670"/>
            <a:ext cx="1407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make_diff.py</a:t>
            </a:r>
            <a:endParaRPr kumimoji="1" lang="ja-JP" altLang="en-US"/>
          </a:p>
        </p:txBody>
      </p:sp>
      <p:sp>
        <p:nvSpPr>
          <p:cNvPr id="47" name="円柱 46"/>
          <p:cNvSpPr/>
          <p:nvPr/>
        </p:nvSpPr>
        <p:spPr>
          <a:xfrm>
            <a:off x="2793606" y="652950"/>
            <a:ext cx="1863865" cy="1006534"/>
          </a:xfrm>
          <a:prstGeom prst="can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BCCWJ</a:t>
            </a:r>
          </a:p>
          <a:p>
            <a:pPr algn="ctr"/>
            <a:r>
              <a:rPr lang="en-US" altLang="ja-JP"/>
              <a:t>(ExtendedMod)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6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柱 3"/>
          <p:cNvSpPr/>
          <p:nvPr/>
        </p:nvSpPr>
        <p:spPr>
          <a:xfrm>
            <a:off x="1760607" y="718594"/>
            <a:ext cx="1818338" cy="1067842"/>
          </a:xfrm>
          <a:prstGeom prst="can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JFEcorpus</a:t>
            </a: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31715" y="173437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preprocess.py</a:t>
            </a:r>
            <a:endParaRPr kumimoji="1" lang="ja-JP" altLang="en-US"/>
          </a:p>
        </p:txBody>
      </p:sp>
      <p:sp>
        <p:nvSpPr>
          <p:cNvPr id="11" name="メモ 10"/>
          <p:cNvSpPr/>
          <p:nvPr/>
        </p:nvSpPr>
        <p:spPr>
          <a:xfrm>
            <a:off x="3809844" y="2738841"/>
            <a:ext cx="1457558" cy="793666"/>
          </a:xfrm>
          <a:prstGeom prst="foldedCorner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FE list</a:t>
            </a:r>
          </a:p>
          <a:p>
            <a:pPr algn="ctr"/>
            <a:r>
              <a:rPr lang="en-US" altLang="ja-JP"/>
              <a:t>(head2seq)</a:t>
            </a:r>
            <a:endParaRPr kumimoji="1" lang="ja-JP" altLang="en-US"/>
          </a:p>
        </p:txBody>
      </p:sp>
      <p:cxnSp>
        <p:nvCxnSpPr>
          <p:cNvPr id="13" name="直線矢印コネクタ 12"/>
          <p:cNvCxnSpPr>
            <a:stCxn id="4" idx="3"/>
            <a:endCxn id="17" idx="0"/>
          </p:cNvCxnSpPr>
          <p:nvPr/>
        </p:nvCxnSpPr>
        <p:spPr>
          <a:xfrm>
            <a:off x="2669776" y="1786436"/>
            <a:ext cx="16226" cy="330454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直方体 16"/>
          <p:cNvSpPr/>
          <p:nvPr/>
        </p:nvSpPr>
        <p:spPr>
          <a:xfrm>
            <a:off x="1457551" y="5090978"/>
            <a:ext cx="2193549" cy="1053412"/>
          </a:xfrm>
          <a:prstGeom prst="cub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rulebased2.py</a:t>
            </a:r>
            <a:endParaRPr kumimoji="1" lang="ja-JP" altLang="en-US"/>
          </a:p>
        </p:txBody>
      </p:sp>
      <p:cxnSp>
        <p:nvCxnSpPr>
          <p:cNvPr id="29" name="カギ線コネクタ 28"/>
          <p:cNvCxnSpPr>
            <a:stCxn id="11" idx="2"/>
            <a:endCxn id="17" idx="5"/>
          </p:cNvCxnSpPr>
          <p:nvPr/>
        </p:nvCxnSpPr>
        <p:spPr>
          <a:xfrm rot="5400000">
            <a:off x="3118112" y="4065496"/>
            <a:ext cx="1953501" cy="887523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メモ 37"/>
          <p:cNvSpPr/>
          <p:nvPr/>
        </p:nvSpPr>
        <p:spPr>
          <a:xfrm>
            <a:off x="3809844" y="2750355"/>
            <a:ext cx="1457558" cy="793666"/>
          </a:xfrm>
          <a:prstGeom prst="foldedCorner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FE list</a:t>
            </a:r>
          </a:p>
          <a:p>
            <a:pPr algn="ctr"/>
            <a:r>
              <a:rPr lang="en-US" altLang="ja-JP"/>
              <a:t>(head2seq)</a:t>
            </a:r>
            <a:endParaRPr kumimoji="1" lang="ja-JP" altLang="en-US"/>
          </a:p>
        </p:txBody>
      </p:sp>
      <p:sp>
        <p:nvSpPr>
          <p:cNvPr id="39" name="メモ 38"/>
          <p:cNvSpPr/>
          <p:nvPr/>
        </p:nvSpPr>
        <p:spPr>
          <a:xfrm>
            <a:off x="6335252" y="894682"/>
            <a:ext cx="1457558" cy="793666"/>
          </a:xfrm>
          <a:prstGeom prst="foldedCorner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core2seq</a:t>
            </a:r>
            <a:endParaRPr kumimoji="1" lang="en-US" altLang="ja-JP"/>
          </a:p>
        </p:txBody>
      </p:sp>
      <p:sp>
        <p:nvSpPr>
          <p:cNvPr id="41" name="円柱 40"/>
          <p:cNvSpPr/>
          <p:nvPr/>
        </p:nvSpPr>
        <p:spPr>
          <a:xfrm>
            <a:off x="6169293" y="2617568"/>
            <a:ext cx="1818338" cy="1067842"/>
          </a:xfrm>
          <a:prstGeom prst="can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ttj_dict.kch</a:t>
            </a:r>
            <a:endParaRPr kumimoji="1" lang="ja-JP" altLang="en-US"/>
          </a:p>
        </p:txBody>
      </p:sp>
      <p:cxnSp>
        <p:nvCxnSpPr>
          <p:cNvPr id="42" name="直線矢印コネクタ 41"/>
          <p:cNvCxnSpPr>
            <a:stCxn id="39" idx="2"/>
            <a:endCxn id="41" idx="1"/>
          </p:cNvCxnSpPr>
          <p:nvPr/>
        </p:nvCxnSpPr>
        <p:spPr>
          <a:xfrm>
            <a:off x="7064031" y="1688348"/>
            <a:ext cx="14431" cy="92922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角丸四角形 49"/>
          <p:cNvSpPr/>
          <p:nvPr/>
        </p:nvSpPr>
        <p:spPr>
          <a:xfrm>
            <a:off x="2106958" y="2216423"/>
            <a:ext cx="6421906" cy="240127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矢印コネクタ 52"/>
          <p:cNvCxnSpPr>
            <a:stCxn id="41" idx="2"/>
            <a:endCxn id="11" idx="3"/>
          </p:cNvCxnSpPr>
          <p:nvPr/>
        </p:nvCxnSpPr>
        <p:spPr>
          <a:xfrm flipH="1" flipV="1">
            <a:off x="5267402" y="3135674"/>
            <a:ext cx="901891" cy="1581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endCxn id="38" idx="1"/>
          </p:cNvCxnSpPr>
          <p:nvPr/>
        </p:nvCxnSpPr>
        <p:spPr>
          <a:xfrm flipV="1">
            <a:off x="2669776" y="3147188"/>
            <a:ext cx="1140068" cy="43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カギ線コネクタ 2"/>
          <p:cNvCxnSpPr>
            <a:stCxn id="4" idx="2"/>
            <a:endCxn id="17" idx="2"/>
          </p:cNvCxnSpPr>
          <p:nvPr/>
        </p:nvCxnSpPr>
        <p:spPr>
          <a:xfrm rot="10800000" flipV="1">
            <a:off x="1457551" y="1252515"/>
            <a:ext cx="303056" cy="4496846"/>
          </a:xfrm>
          <a:prstGeom prst="bentConnector3">
            <a:avLst>
              <a:gd name="adj1" fmla="val 280194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33956" y="822528"/>
            <a:ext cx="85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freq.py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52778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40</Words>
  <Application>Microsoft Macintosh PowerPoint</Application>
  <PresentationFormat>画面に合わせる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kamioka</dc:creator>
  <cp:lastModifiedBy>kamioka</cp:lastModifiedBy>
  <cp:revision>10</cp:revision>
  <dcterms:created xsi:type="dcterms:W3CDTF">2015-12-03T13:56:41Z</dcterms:created>
  <dcterms:modified xsi:type="dcterms:W3CDTF">2015-12-07T18:27:57Z</dcterms:modified>
</cp:coreProperties>
</file>