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3" r:id="rId8"/>
    <p:sldId id="264" r:id="rId9"/>
    <p:sldId id="265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325622"/>
            <a:ext cx="8306809" cy="233172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365155"/>
            <a:ext cx="7772400" cy="13716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2763774"/>
            <a:ext cx="7772400" cy="6858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BA040-8BD0-4201-82B1-40B98AB4B18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1F867-25A3-4774-A2CE-F781D8F76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737610"/>
            <a:ext cx="8183880" cy="78867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97764"/>
            <a:ext cx="8183880" cy="314096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BA040-8BD0-4201-82B1-40B98AB4B18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1F867-25A3-4774-A2CE-F781D8F76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00054"/>
            <a:ext cx="1981200" cy="394334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00052"/>
            <a:ext cx="5943600" cy="394335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BA040-8BD0-4201-82B1-40B98AB4B18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1F867-25A3-4774-A2CE-F781D8F76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737610"/>
            <a:ext cx="8183880" cy="78867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397764"/>
            <a:ext cx="8183880" cy="314096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BA040-8BD0-4201-82B1-40B98AB4B18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1F867-25A3-4774-A2CE-F781D8F76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325622"/>
            <a:ext cx="8306809" cy="3255997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3696462"/>
            <a:ext cx="8183880" cy="507492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4218363"/>
            <a:ext cx="8183880" cy="315468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BA040-8BD0-4201-82B1-40B98AB4B18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1F867-25A3-4774-A2CE-F781D8F76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397764"/>
            <a:ext cx="3931920" cy="32918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397764"/>
            <a:ext cx="3931920" cy="32918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BA040-8BD0-4201-82B1-40B98AB4B18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1F867-25A3-4774-A2CE-F781D8F76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737610"/>
            <a:ext cx="8183880" cy="78867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434578"/>
            <a:ext cx="3931920" cy="59412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434578"/>
            <a:ext cx="3931920" cy="59412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085850"/>
            <a:ext cx="3931920" cy="261747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085850"/>
            <a:ext cx="3931920" cy="261747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BA040-8BD0-4201-82B1-40B98AB4B18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1F867-25A3-4774-A2CE-F781D8F76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BA040-8BD0-4201-82B1-40B98AB4B18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1F867-25A3-4774-A2CE-F781D8F76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BA040-8BD0-4201-82B1-40B98AB4B18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1F867-25A3-4774-A2CE-F781D8F76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400050"/>
            <a:ext cx="2971800" cy="6858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085852"/>
            <a:ext cx="2971800" cy="3154584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3" y="697608"/>
            <a:ext cx="4626159" cy="35433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BA040-8BD0-4201-82B1-40B98AB4B18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1F867-25A3-4774-A2CE-F781D8F76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1" y="325622"/>
            <a:ext cx="2324605" cy="325755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9042"/>
            <a:ext cx="8229600" cy="78867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400050"/>
            <a:ext cx="2240280" cy="315861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BA040-8BD0-4201-82B1-40B98AB4B18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1F867-25A3-4774-A2CE-F781D8F76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326826"/>
            <a:ext cx="5925312" cy="325755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325622"/>
            <a:ext cx="8306809" cy="41148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3739193"/>
            <a:ext cx="8183880" cy="78867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397764"/>
            <a:ext cx="8183880" cy="314096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4583907"/>
            <a:ext cx="22860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98BA040-8BD0-4201-82B1-40B98AB4B18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4583907"/>
            <a:ext cx="22860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45839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D61F867-25A3-4774-A2CE-F781D8F76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ites.google.com/site/angryrobotstud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Angry Robot Studio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6</a:t>
            </a:r>
          </a:p>
          <a:p>
            <a:r>
              <a:rPr lang="en-US" dirty="0" smtClean="0"/>
              <a:t>Bryan, Kylie, </a:t>
            </a:r>
            <a:r>
              <a:rPr lang="en-US" dirty="0" err="1" smtClean="0"/>
              <a:t>Shanon</a:t>
            </a:r>
            <a:r>
              <a:rPr lang="en-US" dirty="0" smtClean="0"/>
              <a:t>, Adrian, </a:t>
            </a:r>
            <a:r>
              <a:rPr lang="en-US" dirty="0" err="1" smtClean="0"/>
              <a:t>Bobak</a:t>
            </a:r>
            <a:r>
              <a:rPr lang="en-US" dirty="0" smtClean="0"/>
              <a:t>, Jessica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57800" y="3371851"/>
            <a:ext cx="3352800" cy="137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7123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183880" cy="788670"/>
          </a:xfrm>
        </p:spPr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50"/>
            <a:ext cx="8183880" cy="3140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http://sites.google.com/site/angryrobotstudio/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68130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5750"/>
            <a:ext cx="8183880" cy="7886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183880" cy="3140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Bryan Spahr: </a:t>
            </a:r>
            <a:r>
              <a:rPr lang="en-US" sz="2200" dirty="0" smtClean="0"/>
              <a:t>leading and coding</a:t>
            </a:r>
          </a:p>
          <a:p>
            <a:pPr marL="0" indent="0">
              <a:buNone/>
            </a:pPr>
            <a:r>
              <a:rPr lang="en-US" sz="2200" b="1" dirty="0" smtClean="0"/>
              <a:t>Adrian Campos: </a:t>
            </a:r>
            <a:r>
              <a:rPr lang="en-US" sz="2200" dirty="0" smtClean="0"/>
              <a:t>coding</a:t>
            </a:r>
          </a:p>
          <a:p>
            <a:pPr marL="0" indent="0">
              <a:buNone/>
            </a:pPr>
            <a:r>
              <a:rPr lang="en-US" sz="2200" b="1" dirty="0" err="1" smtClean="0"/>
              <a:t>Shanon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Mathai</a:t>
            </a:r>
            <a:r>
              <a:rPr lang="en-US" sz="2200" b="1" dirty="0" smtClean="0"/>
              <a:t>: </a:t>
            </a:r>
            <a:r>
              <a:rPr lang="en-US" sz="2200" dirty="0" smtClean="0"/>
              <a:t>coding, modeling, rigging</a:t>
            </a:r>
          </a:p>
          <a:p>
            <a:pPr marL="0" indent="0">
              <a:buNone/>
            </a:pPr>
            <a:r>
              <a:rPr lang="en-US" sz="2200" b="1" dirty="0" smtClean="0"/>
              <a:t>Kylie Adkins: </a:t>
            </a:r>
            <a:r>
              <a:rPr lang="en-US" sz="2200" dirty="0" smtClean="0"/>
              <a:t>sketch artist</a:t>
            </a:r>
          </a:p>
          <a:p>
            <a:pPr marL="0" indent="0">
              <a:buNone/>
            </a:pPr>
            <a:r>
              <a:rPr lang="en-US" sz="2200" b="1" dirty="0" smtClean="0"/>
              <a:t>Jessica </a:t>
            </a:r>
            <a:r>
              <a:rPr lang="en-US" sz="2200" b="1" dirty="0" err="1" smtClean="0"/>
              <a:t>Candlebat</a:t>
            </a:r>
            <a:r>
              <a:rPr lang="en-US" sz="2200" b="1" dirty="0" smtClean="0"/>
              <a:t>: </a:t>
            </a:r>
            <a:r>
              <a:rPr lang="en-US" sz="2200" dirty="0" smtClean="0"/>
              <a:t>2D to 3D conversion</a:t>
            </a:r>
          </a:p>
          <a:p>
            <a:pPr marL="0" indent="0">
              <a:buNone/>
            </a:pPr>
            <a:r>
              <a:rPr lang="en-US" sz="2200" b="1" dirty="0" err="1" smtClean="0"/>
              <a:t>Babak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Shahian</a:t>
            </a:r>
            <a:r>
              <a:rPr lang="en-US" sz="2200" b="1" dirty="0" smtClean="0"/>
              <a:t>: </a:t>
            </a:r>
            <a:r>
              <a:rPr lang="en-US" sz="2200" dirty="0" smtClean="0"/>
              <a:t>level meshes</a:t>
            </a:r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06265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5750"/>
            <a:ext cx="8183880" cy="788670"/>
          </a:xfrm>
        </p:spPr>
        <p:txBody>
          <a:bodyPr/>
          <a:lstStyle/>
          <a:p>
            <a:r>
              <a:rPr lang="en-US" dirty="0" smtClean="0"/>
              <a:t>Game </a:t>
            </a:r>
            <a:r>
              <a:rPr lang="en-US" dirty="0" smtClean="0"/>
              <a:t>Name: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183880" cy="31409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Setting</a:t>
            </a:r>
          </a:p>
          <a:p>
            <a:r>
              <a:rPr lang="en-US" dirty="0" smtClean="0"/>
              <a:t>Metal sphere like planet floating in space(</a:t>
            </a:r>
            <a:r>
              <a:rPr lang="en-US" dirty="0" err="1" smtClean="0"/>
              <a:t>Deathstar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Backstory</a:t>
            </a:r>
            <a:endParaRPr lang="en-US" b="1" dirty="0"/>
          </a:p>
          <a:p>
            <a:r>
              <a:rPr lang="en-US" dirty="0" smtClean="0"/>
              <a:t>Protagonist crash lands on planet while repairing his ship. </a:t>
            </a:r>
          </a:p>
          <a:p>
            <a:pPr marL="0" indent="0">
              <a:buNone/>
            </a:pPr>
            <a:r>
              <a:rPr lang="en-US" b="1" dirty="0" smtClean="0"/>
              <a:t>Mission</a:t>
            </a:r>
            <a:endParaRPr lang="en-US" b="1" dirty="0"/>
          </a:p>
          <a:p>
            <a:r>
              <a:rPr lang="en-US" dirty="0" smtClean="0"/>
              <a:t>To find his ship to return home, when found he needs parts to replace missing pieces of ship, that he will have to find on the planet, while avoiding enemies.</a:t>
            </a:r>
          </a:p>
          <a:p>
            <a:pPr marL="0" indent="0">
              <a:buNone/>
            </a:pPr>
            <a:r>
              <a:rPr lang="en-US" b="1" dirty="0" smtClean="0"/>
              <a:t>Game Design</a:t>
            </a:r>
            <a:endParaRPr lang="en-US" b="1" dirty="0"/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person shooter</a:t>
            </a:r>
          </a:p>
        </p:txBody>
      </p:sp>
    </p:spTree>
    <p:extLst>
      <p:ext uri="{BB962C8B-B14F-4D97-AF65-F5344CB8AC3E}">
        <p14:creationId xmlns:p14="http://schemas.microsoft.com/office/powerpoint/2010/main" xmlns="" val="306265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183880" cy="788670"/>
          </a:xfrm>
        </p:spPr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50"/>
            <a:ext cx="8183880" cy="3140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Protagonist</a:t>
            </a:r>
          </a:p>
          <a:p>
            <a:r>
              <a:rPr lang="en-US" sz="2200" dirty="0" smtClean="0"/>
              <a:t>Robot/human, (space suit)</a:t>
            </a:r>
          </a:p>
          <a:p>
            <a:pPr marL="0" indent="0">
              <a:buNone/>
            </a:pPr>
            <a:r>
              <a:rPr lang="en-US" sz="2200" b="1" dirty="0" smtClean="0"/>
              <a:t>Weapon</a:t>
            </a:r>
            <a:endParaRPr lang="en-US" sz="2200" b="1" dirty="0"/>
          </a:p>
          <a:p>
            <a:r>
              <a:rPr lang="en-US" sz="2200" dirty="0" smtClean="0"/>
              <a:t>Gun (limited ammo, have to search for more)</a:t>
            </a:r>
          </a:p>
          <a:p>
            <a:pPr marL="0" indent="0">
              <a:buNone/>
            </a:pPr>
            <a:r>
              <a:rPr lang="en-US" sz="2200" b="1" dirty="0" smtClean="0"/>
              <a:t>Enemies</a:t>
            </a:r>
            <a:endParaRPr lang="en-US" sz="2200" b="1" dirty="0"/>
          </a:p>
          <a:p>
            <a:r>
              <a:rPr lang="en-US" sz="2200" dirty="0" smtClean="0"/>
              <a:t>Other </a:t>
            </a:r>
            <a:r>
              <a:rPr lang="en-US" sz="2200" dirty="0" smtClean="0"/>
              <a:t>robots that </a:t>
            </a:r>
            <a:r>
              <a:rPr lang="en-US" sz="2200" dirty="0" smtClean="0"/>
              <a:t>live on the </a:t>
            </a:r>
            <a:r>
              <a:rPr lang="en-US" sz="2200" dirty="0" smtClean="0"/>
              <a:t>“planet”</a:t>
            </a:r>
            <a:endParaRPr lang="en-US" sz="2200" dirty="0" smtClean="0"/>
          </a:p>
          <a:p>
            <a:r>
              <a:rPr lang="en-US" sz="2200" dirty="0"/>
              <a:t>A</a:t>
            </a:r>
            <a:r>
              <a:rPr lang="en-US" sz="2200" dirty="0" smtClean="0"/>
              <a:t>ttack him because he is an </a:t>
            </a:r>
            <a:r>
              <a:rPr lang="en-US" sz="2200" dirty="0" smtClean="0"/>
              <a:t>intruder</a:t>
            </a:r>
            <a:endParaRPr lang="en-US" sz="2200" dirty="0" smtClean="0"/>
          </a:p>
          <a:p>
            <a:r>
              <a:rPr lang="en-US" sz="2200" dirty="0" smtClean="0"/>
              <a:t>When dead, stay laid on </a:t>
            </a:r>
            <a:r>
              <a:rPr lang="en-US" sz="2200" dirty="0" smtClean="0"/>
              <a:t>ground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231014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Sketches of </a:t>
            </a:r>
            <a:r>
              <a:rPr lang="en-US" dirty="0" smtClean="0"/>
              <a:t>enemy robot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3000" y="457200"/>
            <a:ext cx="2209800" cy="3292079"/>
          </a:xfrm>
        </p:spPr>
      </p:pic>
      <p:pic>
        <p:nvPicPr>
          <p:cNvPr id="7" name="Content Placeholder 6" descr="botgun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935050" y="398463"/>
            <a:ext cx="2103550" cy="3290887"/>
          </a:xfrm>
        </p:spPr>
      </p:pic>
    </p:spTree>
    <p:extLst>
      <p:ext uri="{BB962C8B-B14F-4D97-AF65-F5344CB8AC3E}">
        <p14:creationId xmlns:p14="http://schemas.microsoft.com/office/powerpoint/2010/main" xmlns="" val="69572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hoto 1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10000" contrast="30000"/>
          </a:blip>
          <a:srcRect b="36744"/>
          <a:stretch>
            <a:fillRect/>
          </a:stretch>
        </p:blipFill>
        <p:spPr>
          <a:xfrm>
            <a:off x="477296" y="438150"/>
            <a:ext cx="8191500" cy="3886200"/>
          </a:xfrm>
        </p:spPr>
      </p:pic>
    </p:spTree>
    <p:extLst>
      <p:ext uri="{BB962C8B-B14F-4D97-AF65-F5344CB8AC3E}">
        <p14:creationId xmlns:p14="http://schemas.microsoft.com/office/powerpoint/2010/main" xmlns="" val="282945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 2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10000" contrast="30000"/>
          </a:blip>
          <a:srcRect t="13397" b="13802"/>
          <a:stretch>
            <a:fillRect/>
          </a:stretch>
        </p:blipFill>
        <p:spPr>
          <a:xfrm>
            <a:off x="914400" y="392094"/>
            <a:ext cx="7239000" cy="3952538"/>
          </a:xfrm>
        </p:spPr>
      </p:pic>
    </p:spTree>
    <p:extLst>
      <p:ext uri="{BB962C8B-B14F-4D97-AF65-F5344CB8AC3E}">
        <p14:creationId xmlns:p14="http://schemas.microsoft.com/office/powerpoint/2010/main" xmlns="" val="2829459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hoto 3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10000" contrast="30000"/>
          </a:blip>
          <a:srcRect l="2130" t="6117" b="21082"/>
          <a:stretch>
            <a:fillRect/>
          </a:stretch>
        </p:blipFill>
        <p:spPr>
          <a:xfrm>
            <a:off x="1143000" y="438150"/>
            <a:ext cx="6934200" cy="3868502"/>
          </a:xfrm>
        </p:spPr>
      </p:pic>
    </p:spTree>
    <p:extLst>
      <p:ext uri="{BB962C8B-B14F-4D97-AF65-F5344CB8AC3E}">
        <p14:creationId xmlns:p14="http://schemas.microsoft.com/office/powerpoint/2010/main" xmlns="" val="282945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 4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10000" contrast="30000"/>
          </a:blip>
          <a:srcRect l="2130" t="6117" b="25935"/>
          <a:stretch>
            <a:fillRect/>
          </a:stretch>
        </p:blipFill>
        <p:spPr>
          <a:xfrm>
            <a:off x="914400" y="438149"/>
            <a:ext cx="7391400" cy="3848663"/>
          </a:xfrm>
        </p:spPr>
      </p:pic>
    </p:spTree>
    <p:extLst>
      <p:ext uri="{BB962C8B-B14F-4D97-AF65-F5344CB8AC3E}">
        <p14:creationId xmlns:p14="http://schemas.microsoft.com/office/powerpoint/2010/main" xmlns="" val="2829459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254</TotalTime>
  <Words>168</Words>
  <Application>Microsoft Office PowerPoint</Application>
  <PresentationFormat>On-screen Show (16:9)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Aspect</vt:lpstr>
      <vt:lpstr>Angry Robot Studio</vt:lpstr>
      <vt:lpstr> Roles</vt:lpstr>
      <vt:lpstr>Game Name: Recovery</vt:lpstr>
      <vt:lpstr>Characters</vt:lpstr>
      <vt:lpstr>Sketches of enemy robot</vt:lpstr>
      <vt:lpstr>Slide 6</vt:lpstr>
      <vt:lpstr>Slide 7</vt:lpstr>
      <vt:lpstr>Slide 8</vt:lpstr>
      <vt:lpstr>Slide 9</vt:lpstr>
      <vt:lpstr>Website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Robot Studio</dc:title>
  <dc:creator>Jessica</dc:creator>
  <cp:lastModifiedBy>Bryan</cp:lastModifiedBy>
  <cp:revision>36</cp:revision>
  <dcterms:created xsi:type="dcterms:W3CDTF">2014-02-14T01:01:27Z</dcterms:created>
  <dcterms:modified xsi:type="dcterms:W3CDTF">2014-02-14T07:02:21Z</dcterms:modified>
</cp:coreProperties>
</file>