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5" r:id="rId5"/>
    <p:sldId id="258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FE12D-DD63-41C6-90AC-15A0759C91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03F04-47F9-4F44-ACB8-863E7C8E64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To locate the origin of a sound emitter </a:t>
          </a:r>
        </a:p>
      </dgm:t>
    </dgm:pt>
    <dgm:pt modelId="{6216418B-12C7-4B64-9610-D8CA6C5B84CC}" type="parTrans" cxnId="{8A05046F-D9BE-4671-9441-A55C575558C3}">
      <dgm:prSet/>
      <dgm:spPr/>
      <dgm:t>
        <a:bodyPr/>
        <a:lstStyle/>
        <a:p>
          <a:endParaRPr lang="en-US"/>
        </a:p>
      </dgm:t>
    </dgm:pt>
    <dgm:pt modelId="{20D6E5CE-7F73-4B95-906C-B02E89859CDE}" type="sibTrans" cxnId="{8A05046F-D9BE-4671-9441-A55C575558C3}">
      <dgm:prSet/>
      <dgm:spPr/>
      <dgm:t>
        <a:bodyPr/>
        <a:lstStyle/>
        <a:p>
          <a:endParaRPr lang="en-US"/>
        </a:p>
      </dgm:t>
    </dgm:pt>
    <dgm:pt modelId="{C5E4534A-6C9A-4780-96FF-DF29A8969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an environment divided into units</a:t>
          </a:r>
        </a:p>
      </dgm:t>
    </dgm:pt>
    <dgm:pt modelId="{60020B86-BB30-405C-AEBF-B64D9FBE7E8F}" type="parTrans" cxnId="{CDFF00A5-AF98-40F4-8752-6D82DC6F776A}">
      <dgm:prSet/>
      <dgm:spPr/>
      <dgm:t>
        <a:bodyPr/>
        <a:lstStyle/>
        <a:p>
          <a:endParaRPr lang="en-US"/>
        </a:p>
      </dgm:t>
    </dgm:pt>
    <dgm:pt modelId="{ECBE7ADF-9EC1-426F-A3F8-EFC61E7A7817}" type="sibTrans" cxnId="{CDFF00A5-AF98-40F4-8752-6D82DC6F776A}">
      <dgm:prSet/>
      <dgm:spPr/>
      <dgm:t>
        <a:bodyPr/>
        <a:lstStyle/>
        <a:p>
          <a:endParaRPr lang="en-US"/>
        </a:p>
      </dgm:t>
    </dgm:pt>
    <dgm:pt modelId="{DFBB7A91-0A0F-4F7A-AD67-AF4223DAE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microphones and the intensity of the sound</a:t>
          </a:r>
        </a:p>
      </dgm:t>
    </dgm:pt>
    <dgm:pt modelId="{FD9F0652-70DA-42A8-A164-BE0E06D850E1}" type="parTrans" cxnId="{071274FA-F65A-4898-9A0C-342FF41ADC49}">
      <dgm:prSet/>
      <dgm:spPr/>
      <dgm:t>
        <a:bodyPr/>
        <a:lstStyle/>
        <a:p>
          <a:endParaRPr lang="en-US"/>
        </a:p>
      </dgm:t>
    </dgm:pt>
    <dgm:pt modelId="{AFBBF0B4-683F-47B4-AFE0-298970557AAA}" type="sibTrans" cxnId="{071274FA-F65A-4898-9A0C-342FF41ADC49}">
      <dgm:prSet/>
      <dgm:spPr/>
      <dgm:t>
        <a:bodyPr/>
        <a:lstStyle/>
        <a:p>
          <a:endParaRPr lang="en-US"/>
        </a:p>
      </dgm:t>
    </dgm:pt>
    <dgm:pt modelId="{1EBC3973-8F29-4558-9581-1DDC60509D3A}" type="pres">
      <dgm:prSet presAssocID="{75EFE12D-DD63-41C6-90AC-15A0759C9156}" presName="root" presStyleCnt="0">
        <dgm:presLayoutVars>
          <dgm:dir/>
          <dgm:resizeHandles val="exact"/>
        </dgm:presLayoutVars>
      </dgm:prSet>
      <dgm:spPr/>
    </dgm:pt>
    <dgm:pt modelId="{3C436522-5C8B-4ADC-B11A-0EBC1FA486D6}" type="pres">
      <dgm:prSet presAssocID="{83003F04-47F9-4F44-ACB8-863E7C8E64A4}" presName="compNode" presStyleCnt="0"/>
      <dgm:spPr/>
    </dgm:pt>
    <dgm:pt modelId="{CAA899EC-3C07-476F-BE60-D4559EE6F89C}" type="pres">
      <dgm:prSet presAssocID="{83003F04-47F9-4F44-ACB8-863E7C8E64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54EC95FF-2589-4B79-9568-EFA479333622}" type="pres">
      <dgm:prSet presAssocID="{83003F04-47F9-4F44-ACB8-863E7C8E64A4}" presName="spaceRect" presStyleCnt="0"/>
      <dgm:spPr/>
    </dgm:pt>
    <dgm:pt modelId="{F1757998-0428-4CCC-BA7F-D47095E84A6D}" type="pres">
      <dgm:prSet presAssocID="{83003F04-47F9-4F44-ACB8-863E7C8E64A4}" presName="textRect" presStyleLbl="revTx" presStyleIdx="0" presStyleCnt="3">
        <dgm:presLayoutVars>
          <dgm:chMax val="1"/>
          <dgm:chPref val="1"/>
        </dgm:presLayoutVars>
      </dgm:prSet>
      <dgm:spPr/>
    </dgm:pt>
    <dgm:pt modelId="{8C4EE3E3-7E88-4987-80AB-36AD4BDC8E56}" type="pres">
      <dgm:prSet presAssocID="{20D6E5CE-7F73-4B95-906C-B02E89859CDE}" presName="sibTrans" presStyleCnt="0"/>
      <dgm:spPr/>
    </dgm:pt>
    <dgm:pt modelId="{BF543612-9A8D-4E22-8CDF-9E0A1B1BF4B2}" type="pres">
      <dgm:prSet presAssocID="{C5E4534A-6C9A-4780-96FF-DF29A8969336}" presName="compNode" presStyleCnt="0"/>
      <dgm:spPr/>
    </dgm:pt>
    <dgm:pt modelId="{F6CEB86F-5B5A-4D11-BEF1-D90EEF61F874}" type="pres">
      <dgm:prSet presAssocID="{C5E4534A-6C9A-4780-96FF-DF29A89693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outline"/>
        </a:ext>
      </dgm:extLst>
    </dgm:pt>
    <dgm:pt modelId="{F0DBE446-A1FA-457C-9FEC-5321C645C57C}" type="pres">
      <dgm:prSet presAssocID="{C5E4534A-6C9A-4780-96FF-DF29A8969336}" presName="spaceRect" presStyleCnt="0"/>
      <dgm:spPr/>
    </dgm:pt>
    <dgm:pt modelId="{8BF9D829-0AEE-4885-81D5-1D6703E63E52}" type="pres">
      <dgm:prSet presAssocID="{C5E4534A-6C9A-4780-96FF-DF29A8969336}" presName="textRect" presStyleLbl="revTx" presStyleIdx="1" presStyleCnt="3">
        <dgm:presLayoutVars>
          <dgm:chMax val="1"/>
          <dgm:chPref val="1"/>
        </dgm:presLayoutVars>
      </dgm:prSet>
      <dgm:spPr/>
    </dgm:pt>
    <dgm:pt modelId="{4DC44CF7-B2BB-4CA5-BCB2-5BBA44E0FDEC}" type="pres">
      <dgm:prSet presAssocID="{ECBE7ADF-9EC1-426F-A3F8-EFC61E7A7817}" presName="sibTrans" presStyleCnt="0"/>
      <dgm:spPr/>
    </dgm:pt>
    <dgm:pt modelId="{E109E19A-F8F4-43FC-A514-F6086A99B93F}" type="pres">
      <dgm:prSet presAssocID="{DFBB7A91-0A0F-4F7A-AD67-AF4223DAECFE}" presName="compNode" presStyleCnt="0"/>
      <dgm:spPr/>
    </dgm:pt>
    <dgm:pt modelId="{42F5ED3A-5756-43BD-9D96-0C5D098872D6}" type="pres">
      <dgm:prSet presAssocID="{DFBB7A91-0A0F-4F7A-AD67-AF4223DAEC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13C19886-EB00-464A-857F-793FBAFDE1E7}" type="pres">
      <dgm:prSet presAssocID="{DFBB7A91-0A0F-4F7A-AD67-AF4223DAECFE}" presName="spaceRect" presStyleCnt="0"/>
      <dgm:spPr/>
    </dgm:pt>
    <dgm:pt modelId="{E8EA43D1-1E23-4A40-B71C-3DD67962515D}" type="pres">
      <dgm:prSet presAssocID="{DFBB7A91-0A0F-4F7A-AD67-AF4223DAEC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30E71B-02B1-4F3A-BEEE-D22B11256CBF}" type="presOf" srcId="{C5E4534A-6C9A-4780-96FF-DF29A8969336}" destId="{8BF9D829-0AEE-4885-81D5-1D6703E63E52}" srcOrd="0" destOrd="0" presId="urn:microsoft.com/office/officeart/2018/2/layout/IconLabelList"/>
    <dgm:cxn modelId="{8A05046F-D9BE-4671-9441-A55C575558C3}" srcId="{75EFE12D-DD63-41C6-90AC-15A0759C9156}" destId="{83003F04-47F9-4F44-ACB8-863E7C8E64A4}" srcOrd="0" destOrd="0" parTransId="{6216418B-12C7-4B64-9610-D8CA6C5B84CC}" sibTransId="{20D6E5CE-7F73-4B95-906C-B02E89859CDE}"/>
    <dgm:cxn modelId="{CDFF00A5-AF98-40F4-8752-6D82DC6F776A}" srcId="{75EFE12D-DD63-41C6-90AC-15A0759C9156}" destId="{C5E4534A-6C9A-4780-96FF-DF29A8969336}" srcOrd="1" destOrd="0" parTransId="{60020B86-BB30-405C-AEBF-B64D9FBE7E8F}" sibTransId="{ECBE7ADF-9EC1-426F-A3F8-EFC61E7A7817}"/>
    <dgm:cxn modelId="{8CAB47BD-C274-4B01-9C84-7D2B74D25CAF}" type="presOf" srcId="{75EFE12D-DD63-41C6-90AC-15A0759C9156}" destId="{1EBC3973-8F29-4558-9581-1DDC60509D3A}" srcOrd="0" destOrd="0" presId="urn:microsoft.com/office/officeart/2018/2/layout/IconLabelList"/>
    <dgm:cxn modelId="{3FF0B3C6-89B7-49F2-86E1-F2D36F595931}" type="presOf" srcId="{83003F04-47F9-4F44-ACB8-863E7C8E64A4}" destId="{F1757998-0428-4CCC-BA7F-D47095E84A6D}" srcOrd="0" destOrd="0" presId="urn:microsoft.com/office/officeart/2018/2/layout/IconLabelList"/>
    <dgm:cxn modelId="{071274FA-F65A-4898-9A0C-342FF41ADC49}" srcId="{75EFE12D-DD63-41C6-90AC-15A0759C9156}" destId="{DFBB7A91-0A0F-4F7A-AD67-AF4223DAECFE}" srcOrd="2" destOrd="0" parTransId="{FD9F0652-70DA-42A8-A164-BE0E06D850E1}" sibTransId="{AFBBF0B4-683F-47B4-AFE0-298970557AAA}"/>
    <dgm:cxn modelId="{7E8F82FA-BD79-4356-AB50-8897A0587B87}" type="presOf" srcId="{DFBB7A91-0A0F-4F7A-AD67-AF4223DAECFE}" destId="{E8EA43D1-1E23-4A40-B71C-3DD67962515D}" srcOrd="0" destOrd="0" presId="urn:microsoft.com/office/officeart/2018/2/layout/IconLabelList"/>
    <dgm:cxn modelId="{B8784020-82B9-4217-9C79-606F3629F0F5}" type="presParOf" srcId="{1EBC3973-8F29-4558-9581-1DDC60509D3A}" destId="{3C436522-5C8B-4ADC-B11A-0EBC1FA486D6}" srcOrd="0" destOrd="0" presId="urn:microsoft.com/office/officeart/2018/2/layout/IconLabelList"/>
    <dgm:cxn modelId="{506DCDE0-91D8-4EB0-8E42-492346BE9CE3}" type="presParOf" srcId="{3C436522-5C8B-4ADC-B11A-0EBC1FA486D6}" destId="{CAA899EC-3C07-476F-BE60-D4559EE6F89C}" srcOrd="0" destOrd="0" presId="urn:microsoft.com/office/officeart/2018/2/layout/IconLabelList"/>
    <dgm:cxn modelId="{47F04C96-9E77-49E3-B54F-5E213437FB48}" type="presParOf" srcId="{3C436522-5C8B-4ADC-B11A-0EBC1FA486D6}" destId="{54EC95FF-2589-4B79-9568-EFA479333622}" srcOrd="1" destOrd="0" presId="urn:microsoft.com/office/officeart/2018/2/layout/IconLabelList"/>
    <dgm:cxn modelId="{AFBB050B-D8E1-4D36-9553-684CCEEFBDF1}" type="presParOf" srcId="{3C436522-5C8B-4ADC-B11A-0EBC1FA486D6}" destId="{F1757998-0428-4CCC-BA7F-D47095E84A6D}" srcOrd="2" destOrd="0" presId="urn:microsoft.com/office/officeart/2018/2/layout/IconLabelList"/>
    <dgm:cxn modelId="{9740A2EF-A312-41C9-BD11-5908E839BFC1}" type="presParOf" srcId="{1EBC3973-8F29-4558-9581-1DDC60509D3A}" destId="{8C4EE3E3-7E88-4987-80AB-36AD4BDC8E56}" srcOrd="1" destOrd="0" presId="urn:microsoft.com/office/officeart/2018/2/layout/IconLabelList"/>
    <dgm:cxn modelId="{E53D0AD9-24BA-4103-A4E3-7A8038E5C33D}" type="presParOf" srcId="{1EBC3973-8F29-4558-9581-1DDC60509D3A}" destId="{BF543612-9A8D-4E22-8CDF-9E0A1B1BF4B2}" srcOrd="2" destOrd="0" presId="urn:microsoft.com/office/officeart/2018/2/layout/IconLabelList"/>
    <dgm:cxn modelId="{7C3F0173-787C-441F-946A-445C5DBFC068}" type="presParOf" srcId="{BF543612-9A8D-4E22-8CDF-9E0A1B1BF4B2}" destId="{F6CEB86F-5B5A-4D11-BEF1-D90EEF61F874}" srcOrd="0" destOrd="0" presId="urn:microsoft.com/office/officeart/2018/2/layout/IconLabelList"/>
    <dgm:cxn modelId="{63BF81BF-3FE4-4821-A2BD-8F7443BC504C}" type="presParOf" srcId="{BF543612-9A8D-4E22-8CDF-9E0A1B1BF4B2}" destId="{F0DBE446-A1FA-457C-9FEC-5321C645C57C}" srcOrd="1" destOrd="0" presId="urn:microsoft.com/office/officeart/2018/2/layout/IconLabelList"/>
    <dgm:cxn modelId="{EE1E19AE-0790-4FE2-B66A-137E5C11B431}" type="presParOf" srcId="{BF543612-9A8D-4E22-8CDF-9E0A1B1BF4B2}" destId="{8BF9D829-0AEE-4885-81D5-1D6703E63E52}" srcOrd="2" destOrd="0" presId="urn:microsoft.com/office/officeart/2018/2/layout/IconLabelList"/>
    <dgm:cxn modelId="{75FA8AA5-ABF3-49E7-B394-618541DEBB40}" type="presParOf" srcId="{1EBC3973-8F29-4558-9581-1DDC60509D3A}" destId="{4DC44CF7-B2BB-4CA5-BCB2-5BBA44E0FDEC}" srcOrd="3" destOrd="0" presId="urn:microsoft.com/office/officeart/2018/2/layout/IconLabelList"/>
    <dgm:cxn modelId="{7F9FC33F-E173-42BC-9EB6-D563E026461F}" type="presParOf" srcId="{1EBC3973-8F29-4558-9581-1DDC60509D3A}" destId="{E109E19A-F8F4-43FC-A514-F6086A99B93F}" srcOrd="4" destOrd="0" presId="urn:microsoft.com/office/officeart/2018/2/layout/IconLabelList"/>
    <dgm:cxn modelId="{74DFF166-D529-403E-8AFF-8C0E388915DD}" type="presParOf" srcId="{E109E19A-F8F4-43FC-A514-F6086A99B93F}" destId="{42F5ED3A-5756-43BD-9D96-0C5D098872D6}" srcOrd="0" destOrd="0" presId="urn:microsoft.com/office/officeart/2018/2/layout/IconLabelList"/>
    <dgm:cxn modelId="{4E00358F-8D61-4DFB-A4DA-2D23EEAC017F}" type="presParOf" srcId="{E109E19A-F8F4-43FC-A514-F6086A99B93F}" destId="{13C19886-EB00-464A-857F-793FBAFDE1E7}" srcOrd="1" destOrd="0" presId="urn:microsoft.com/office/officeart/2018/2/layout/IconLabelList"/>
    <dgm:cxn modelId="{5305997D-FF0C-4E5F-8402-F28ADA6DACA6}" type="presParOf" srcId="{E109E19A-F8F4-43FC-A514-F6086A99B93F}" destId="{E8EA43D1-1E23-4A40-B71C-3DD6796251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39659-50C5-42C4-8E36-C1E4E8336E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8626B8-396B-436E-BE72-0549D7D557ED}">
      <dgm:prSet custT="1"/>
      <dgm:spPr/>
      <dgm:t>
        <a:bodyPr/>
        <a:lstStyle/>
        <a:p>
          <a:pPr>
            <a:defRPr cap="all"/>
          </a:pPr>
          <a:r>
            <a:rPr lang="en-US" sz="2200" cap="none" dirty="0"/>
            <a:t>Better performing hardware</a:t>
          </a:r>
        </a:p>
      </dgm:t>
    </dgm:pt>
    <dgm:pt modelId="{C129F750-16FB-475C-9B25-1385EB922E91}" type="parTrans" cxnId="{7F21218E-AFBA-46DA-B7AB-51275E168BC4}">
      <dgm:prSet/>
      <dgm:spPr/>
      <dgm:t>
        <a:bodyPr/>
        <a:lstStyle/>
        <a:p>
          <a:endParaRPr lang="en-US"/>
        </a:p>
      </dgm:t>
    </dgm:pt>
    <dgm:pt modelId="{54319390-0C43-4F82-9F54-D652C089C54B}" type="sibTrans" cxnId="{7F21218E-AFBA-46DA-B7AB-51275E168BC4}">
      <dgm:prSet/>
      <dgm:spPr/>
      <dgm:t>
        <a:bodyPr/>
        <a:lstStyle/>
        <a:p>
          <a:endParaRPr lang="en-US"/>
        </a:p>
      </dgm:t>
    </dgm:pt>
    <dgm:pt modelId="{68CC3921-2AA3-40B5-B0CE-D43EEA2A3884}">
      <dgm:prSet/>
      <dgm:spPr/>
      <dgm:t>
        <a:bodyPr/>
        <a:lstStyle/>
        <a:p>
          <a:pPr>
            <a:defRPr cap="all"/>
          </a:pPr>
          <a:r>
            <a:rPr lang="en-US" cap="none" dirty="0"/>
            <a:t>An uninterrupted process</a:t>
          </a:r>
        </a:p>
      </dgm:t>
    </dgm:pt>
    <dgm:pt modelId="{CF917362-5064-406C-910B-1C0D94F3DBAF}" type="parTrans" cxnId="{0436BC0C-4AA4-4CF2-B6A5-045B4E71F34F}">
      <dgm:prSet/>
      <dgm:spPr/>
      <dgm:t>
        <a:bodyPr/>
        <a:lstStyle/>
        <a:p>
          <a:endParaRPr lang="en-US"/>
        </a:p>
      </dgm:t>
    </dgm:pt>
    <dgm:pt modelId="{75348D13-C4C2-4F82-9E62-82B1D4063511}" type="sibTrans" cxnId="{0436BC0C-4AA4-4CF2-B6A5-045B4E71F34F}">
      <dgm:prSet/>
      <dgm:spPr/>
      <dgm:t>
        <a:bodyPr/>
        <a:lstStyle/>
        <a:p>
          <a:endParaRPr lang="en-US"/>
        </a:p>
      </dgm:t>
    </dgm:pt>
    <dgm:pt modelId="{AD0A41D5-E197-4AAE-8E4F-CE5A65EEEBF9}">
      <dgm:prSet/>
      <dgm:spPr/>
      <dgm:t>
        <a:bodyPr/>
        <a:lstStyle/>
        <a:p>
          <a:pPr>
            <a:defRPr cap="all"/>
          </a:pPr>
          <a:r>
            <a:rPr lang="en-US" cap="none" dirty="0"/>
            <a:t>Positioning microphones further away</a:t>
          </a:r>
        </a:p>
      </dgm:t>
    </dgm:pt>
    <dgm:pt modelId="{6F5D9285-FC00-4B51-8D38-AA9C227C5F15}" type="parTrans" cxnId="{29DFFB0B-E236-4619-8F11-F5B4F3DF903C}">
      <dgm:prSet/>
      <dgm:spPr/>
      <dgm:t>
        <a:bodyPr/>
        <a:lstStyle/>
        <a:p>
          <a:endParaRPr lang="en-US"/>
        </a:p>
      </dgm:t>
    </dgm:pt>
    <dgm:pt modelId="{2749D8A8-1D22-407C-B51C-E5731E2C0034}" type="sibTrans" cxnId="{29DFFB0B-E236-4619-8F11-F5B4F3DF903C}">
      <dgm:prSet/>
      <dgm:spPr/>
      <dgm:t>
        <a:bodyPr/>
        <a:lstStyle/>
        <a:p>
          <a:endParaRPr lang="en-US"/>
        </a:p>
      </dgm:t>
    </dgm:pt>
    <dgm:pt modelId="{BC281586-8FB4-4C66-9F31-5F471E677860}" type="pres">
      <dgm:prSet presAssocID="{7F939659-50C5-42C4-8E36-C1E4E8336E28}" presName="root" presStyleCnt="0">
        <dgm:presLayoutVars>
          <dgm:dir/>
          <dgm:resizeHandles val="exact"/>
        </dgm:presLayoutVars>
      </dgm:prSet>
      <dgm:spPr/>
    </dgm:pt>
    <dgm:pt modelId="{0BEB4CA5-1B00-4FF7-AFE6-28BBB13A10C1}" type="pres">
      <dgm:prSet presAssocID="{158626B8-396B-436E-BE72-0549D7D557ED}" presName="compNode" presStyleCnt="0"/>
      <dgm:spPr/>
    </dgm:pt>
    <dgm:pt modelId="{ED4C5D25-25AE-4EF0-B3A3-A53072A44EF2}" type="pres">
      <dgm:prSet presAssocID="{158626B8-396B-436E-BE72-0549D7D557ED}" presName="iconBgRect" presStyleLbl="bgShp" presStyleIdx="0" presStyleCnt="3"/>
      <dgm:spPr>
        <a:solidFill>
          <a:schemeClr val="accent1">
            <a:lumMod val="60000"/>
            <a:lumOff val="40000"/>
          </a:schemeClr>
        </a:solidFill>
      </dgm:spPr>
    </dgm:pt>
    <dgm:pt modelId="{FEF0D741-1CB4-4C64-B0A1-1705D007D542}" type="pres">
      <dgm:prSet presAssocID="{158626B8-396B-436E-BE72-0549D7D557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DEC35122-0E89-40E9-8C36-81B50EC9237B}" type="pres">
      <dgm:prSet presAssocID="{158626B8-396B-436E-BE72-0549D7D557ED}" presName="spaceRect" presStyleCnt="0"/>
      <dgm:spPr/>
    </dgm:pt>
    <dgm:pt modelId="{85CF34F6-8FA0-4FCC-9742-83F238CEBD7E}" type="pres">
      <dgm:prSet presAssocID="{158626B8-396B-436E-BE72-0549D7D557ED}" presName="textRect" presStyleLbl="revTx" presStyleIdx="0" presStyleCnt="3" custScaleX="127098" custScaleY="94187">
        <dgm:presLayoutVars>
          <dgm:chMax val="1"/>
          <dgm:chPref val="1"/>
        </dgm:presLayoutVars>
      </dgm:prSet>
      <dgm:spPr/>
    </dgm:pt>
    <dgm:pt modelId="{8EEB5EEC-F33B-41D7-B293-752528CB6F3C}" type="pres">
      <dgm:prSet presAssocID="{54319390-0C43-4F82-9F54-D652C089C54B}" presName="sibTrans" presStyleCnt="0"/>
      <dgm:spPr/>
    </dgm:pt>
    <dgm:pt modelId="{1E5EB9E6-10ED-44CC-AC34-AE285999E7C8}" type="pres">
      <dgm:prSet presAssocID="{68CC3921-2AA3-40B5-B0CE-D43EEA2A3884}" presName="compNode" presStyleCnt="0"/>
      <dgm:spPr/>
    </dgm:pt>
    <dgm:pt modelId="{931D861E-531A-4EF2-98E5-632836446404}" type="pres">
      <dgm:prSet presAssocID="{68CC3921-2AA3-40B5-B0CE-D43EEA2A3884}" presName="iconBgRect" presStyleLbl="bgShp" presStyleIdx="1" presStyleCnt="3" custLinFactNeighborX="-22211" custLinFactNeighborY="4180"/>
      <dgm:spPr>
        <a:solidFill>
          <a:schemeClr val="accent1">
            <a:lumMod val="60000"/>
            <a:lumOff val="40000"/>
          </a:schemeClr>
        </a:solidFill>
      </dgm:spPr>
    </dgm:pt>
    <dgm:pt modelId="{F7F87DD5-B858-43A5-B6B9-577E25066F90}" type="pres">
      <dgm:prSet presAssocID="{68CC3921-2AA3-40B5-B0CE-D43EEA2A3884}" presName="iconRect" presStyleLbl="node1" presStyleIdx="1" presStyleCnt="3" custLinFactNeighborX="-38711" custLinFactNeighborY="728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64A971DA-6752-462D-BF45-05E185826371}" type="pres">
      <dgm:prSet presAssocID="{68CC3921-2AA3-40B5-B0CE-D43EEA2A3884}" presName="spaceRect" presStyleCnt="0"/>
      <dgm:spPr/>
    </dgm:pt>
    <dgm:pt modelId="{D58C44FE-E874-45EE-91D1-7F0D620B336D}" type="pres">
      <dgm:prSet presAssocID="{68CC3921-2AA3-40B5-B0CE-D43EEA2A3884}" presName="textRect" presStyleLbl="revTx" presStyleIdx="1" presStyleCnt="3" custLinFactNeighborX="-13549" custLinFactNeighborY="0">
        <dgm:presLayoutVars>
          <dgm:chMax val="1"/>
          <dgm:chPref val="1"/>
        </dgm:presLayoutVars>
      </dgm:prSet>
      <dgm:spPr/>
    </dgm:pt>
    <dgm:pt modelId="{74C5E775-F542-4EF6-B048-EEE5AC1F3920}" type="pres">
      <dgm:prSet presAssocID="{75348D13-C4C2-4F82-9E62-82B1D4063511}" presName="sibTrans" presStyleCnt="0"/>
      <dgm:spPr/>
    </dgm:pt>
    <dgm:pt modelId="{91B197A9-C448-49C2-AE8B-BC7D050D32BE}" type="pres">
      <dgm:prSet presAssocID="{AD0A41D5-E197-4AAE-8E4F-CE5A65EEEBF9}" presName="compNode" presStyleCnt="0"/>
      <dgm:spPr/>
    </dgm:pt>
    <dgm:pt modelId="{DD9B238D-7C75-4856-86BB-6A08F4C14C5F}" type="pres">
      <dgm:prSet presAssocID="{AD0A41D5-E197-4AAE-8E4F-CE5A65EEEBF9}" presName="iconBgRect" presStyleLbl="bgShp" presStyleIdx="2" presStyleCnt="3" custLinFactNeighborX="-25284" custLinFactNeighborY="4855"/>
      <dgm:spPr>
        <a:solidFill>
          <a:schemeClr val="accent1">
            <a:lumMod val="60000"/>
            <a:lumOff val="40000"/>
          </a:schemeClr>
        </a:solidFill>
      </dgm:spPr>
    </dgm:pt>
    <dgm:pt modelId="{1BED9099-C594-4A29-B8F8-030328B39B46}" type="pres">
      <dgm:prSet presAssocID="{AD0A41D5-E197-4AAE-8E4F-CE5A65EEEBF9}" presName="iconRect" presStyleLbl="node1" presStyleIdx="2" presStyleCnt="3" custLinFactNeighborX="-40149" custLinFactNeighborY="728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 with solid fill"/>
        </a:ext>
      </dgm:extLst>
    </dgm:pt>
    <dgm:pt modelId="{9260ADB7-8EA2-43AF-A91B-C70DF177DB72}" type="pres">
      <dgm:prSet presAssocID="{AD0A41D5-E197-4AAE-8E4F-CE5A65EEEBF9}" presName="spaceRect" presStyleCnt="0"/>
      <dgm:spPr/>
    </dgm:pt>
    <dgm:pt modelId="{23855AC5-A8F2-4801-A535-BAFB1B998C5B}" type="pres">
      <dgm:prSet presAssocID="{AD0A41D5-E197-4AAE-8E4F-CE5A65EEEBF9}" presName="textRect" presStyleLbl="revTx" presStyleIdx="2" presStyleCnt="3" custLinFactNeighborX="-13597">
        <dgm:presLayoutVars>
          <dgm:chMax val="1"/>
          <dgm:chPref val="1"/>
        </dgm:presLayoutVars>
      </dgm:prSet>
      <dgm:spPr/>
    </dgm:pt>
  </dgm:ptLst>
  <dgm:cxnLst>
    <dgm:cxn modelId="{29DFFB0B-E236-4619-8F11-F5B4F3DF903C}" srcId="{7F939659-50C5-42C4-8E36-C1E4E8336E28}" destId="{AD0A41D5-E197-4AAE-8E4F-CE5A65EEEBF9}" srcOrd="2" destOrd="0" parTransId="{6F5D9285-FC00-4B51-8D38-AA9C227C5F15}" sibTransId="{2749D8A8-1D22-407C-B51C-E5731E2C0034}"/>
    <dgm:cxn modelId="{0436BC0C-4AA4-4CF2-B6A5-045B4E71F34F}" srcId="{7F939659-50C5-42C4-8E36-C1E4E8336E28}" destId="{68CC3921-2AA3-40B5-B0CE-D43EEA2A3884}" srcOrd="1" destOrd="0" parTransId="{CF917362-5064-406C-910B-1C0D94F3DBAF}" sibTransId="{75348D13-C4C2-4F82-9E62-82B1D4063511}"/>
    <dgm:cxn modelId="{98688B29-DAC4-40D7-9778-A9D2F5FC1555}" type="presOf" srcId="{7F939659-50C5-42C4-8E36-C1E4E8336E28}" destId="{BC281586-8FB4-4C66-9F31-5F471E677860}" srcOrd="0" destOrd="0" presId="urn:microsoft.com/office/officeart/2018/5/layout/IconCircleLabelList"/>
    <dgm:cxn modelId="{33783B8A-199A-4699-964A-9AAFE49088B1}" type="presOf" srcId="{158626B8-396B-436E-BE72-0549D7D557ED}" destId="{85CF34F6-8FA0-4FCC-9742-83F238CEBD7E}" srcOrd="0" destOrd="0" presId="urn:microsoft.com/office/officeart/2018/5/layout/IconCircleLabelList"/>
    <dgm:cxn modelId="{7F21218E-AFBA-46DA-B7AB-51275E168BC4}" srcId="{7F939659-50C5-42C4-8E36-C1E4E8336E28}" destId="{158626B8-396B-436E-BE72-0549D7D557ED}" srcOrd="0" destOrd="0" parTransId="{C129F750-16FB-475C-9B25-1385EB922E91}" sibTransId="{54319390-0C43-4F82-9F54-D652C089C54B}"/>
    <dgm:cxn modelId="{B160AAC3-6242-4F83-B7BD-4D0CA3B2E57A}" type="presOf" srcId="{AD0A41D5-E197-4AAE-8E4F-CE5A65EEEBF9}" destId="{23855AC5-A8F2-4801-A535-BAFB1B998C5B}" srcOrd="0" destOrd="0" presId="urn:microsoft.com/office/officeart/2018/5/layout/IconCircleLabelList"/>
    <dgm:cxn modelId="{2A0208F4-B378-4975-96F3-E915859AA1B4}" type="presOf" srcId="{68CC3921-2AA3-40B5-B0CE-D43EEA2A3884}" destId="{D58C44FE-E874-45EE-91D1-7F0D620B336D}" srcOrd="0" destOrd="0" presId="urn:microsoft.com/office/officeart/2018/5/layout/IconCircleLabelList"/>
    <dgm:cxn modelId="{6A63C3AD-3F99-4678-884E-8F70FF61A850}" type="presParOf" srcId="{BC281586-8FB4-4C66-9F31-5F471E677860}" destId="{0BEB4CA5-1B00-4FF7-AFE6-28BBB13A10C1}" srcOrd="0" destOrd="0" presId="urn:microsoft.com/office/officeart/2018/5/layout/IconCircleLabelList"/>
    <dgm:cxn modelId="{1A2D6C20-82EF-4658-B1CA-B57AD7C237F8}" type="presParOf" srcId="{0BEB4CA5-1B00-4FF7-AFE6-28BBB13A10C1}" destId="{ED4C5D25-25AE-4EF0-B3A3-A53072A44EF2}" srcOrd="0" destOrd="0" presId="urn:microsoft.com/office/officeart/2018/5/layout/IconCircleLabelList"/>
    <dgm:cxn modelId="{1999828C-FEA3-4A7F-A658-2EB639F863AF}" type="presParOf" srcId="{0BEB4CA5-1B00-4FF7-AFE6-28BBB13A10C1}" destId="{FEF0D741-1CB4-4C64-B0A1-1705D007D542}" srcOrd="1" destOrd="0" presId="urn:microsoft.com/office/officeart/2018/5/layout/IconCircleLabelList"/>
    <dgm:cxn modelId="{B1B39ED8-380B-4083-A80B-DD571CD6944F}" type="presParOf" srcId="{0BEB4CA5-1B00-4FF7-AFE6-28BBB13A10C1}" destId="{DEC35122-0E89-40E9-8C36-81B50EC9237B}" srcOrd="2" destOrd="0" presId="urn:microsoft.com/office/officeart/2018/5/layout/IconCircleLabelList"/>
    <dgm:cxn modelId="{D7F9BA14-EF44-4BFA-9180-66D77AB0FBF2}" type="presParOf" srcId="{0BEB4CA5-1B00-4FF7-AFE6-28BBB13A10C1}" destId="{85CF34F6-8FA0-4FCC-9742-83F238CEBD7E}" srcOrd="3" destOrd="0" presId="urn:microsoft.com/office/officeart/2018/5/layout/IconCircleLabelList"/>
    <dgm:cxn modelId="{419577FF-7B02-44BE-A4FF-18536C26B623}" type="presParOf" srcId="{BC281586-8FB4-4C66-9F31-5F471E677860}" destId="{8EEB5EEC-F33B-41D7-B293-752528CB6F3C}" srcOrd="1" destOrd="0" presId="urn:microsoft.com/office/officeart/2018/5/layout/IconCircleLabelList"/>
    <dgm:cxn modelId="{7A01351F-626D-4BFD-BD15-F7949BBCBCF7}" type="presParOf" srcId="{BC281586-8FB4-4C66-9F31-5F471E677860}" destId="{1E5EB9E6-10ED-44CC-AC34-AE285999E7C8}" srcOrd="2" destOrd="0" presId="urn:microsoft.com/office/officeart/2018/5/layout/IconCircleLabelList"/>
    <dgm:cxn modelId="{4F7144F5-6708-43AE-9A86-B04D3729456E}" type="presParOf" srcId="{1E5EB9E6-10ED-44CC-AC34-AE285999E7C8}" destId="{931D861E-531A-4EF2-98E5-632836446404}" srcOrd="0" destOrd="0" presId="urn:microsoft.com/office/officeart/2018/5/layout/IconCircleLabelList"/>
    <dgm:cxn modelId="{A17AED6C-E0BA-4CD5-8091-4BFEAB22D38F}" type="presParOf" srcId="{1E5EB9E6-10ED-44CC-AC34-AE285999E7C8}" destId="{F7F87DD5-B858-43A5-B6B9-577E25066F90}" srcOrd="1" destOrd="0" presId="urn:microsoft.com/office/officeart/2018/5/layout/IconCircleLabelList"/>
    <dgm:cxn modelId="{EE5F62D0-103E-42DC-B0E6-073C9BC00469}" type="presParOf" srcId="{1E5EB9E6-10ED-44CC-AC34-AE285999E7C8}" destId="{64A971DA-6752-462D-BF45-05E185826371}" srcOrd="2" destOrd="0" presId="urn:microsoft.com/office/officeart/2018/5/layout/IconCircleLabelList"/>
    <dgm:cxn modelId="{D838BF88-1711-4767-9D7F-6A357DD65983}" type="presParOf" srcId="{1E5EB9E6-10ED-44CC-AC34-AE285999E7C8}" destId="{D58C44FE-E874-45EE-91D1-7F0D620B336D}" srcOrd="3" destOrd="0" presId="urn:microsoft.com/office/officeart/2018/5/layout/IconCircleLabelList"/>
    <dgm:cxn modelId="{935B8984-8F11-4498-838B-D63424EDD6E3}" type="presParOf" srcId="{BC281586-8FB4-4C66-9F31-5F471E677860}" destId="{74C5E775-F542-4EF6-B048-EEE5AC1F3920}" srcOrd="3" destOrd="0" presId="urn:microsoft.com/office/officeart/2018/5/layout/IconCircleLabelList"/>
    <dgm:cxn modelId="{A7D884D5-03FA-48DC-80E2-670F3B7DDF1A}" type="presParOf" srcId="{BC281586-8FB4-4C66-9F31-5F471E677860}" destId="{91B197A9-C448-49C2-AE8B-BC7D050D32BE}" srcOrd="4" destOrd="0" presId="urn:microsoft.com/office/officeart/2018/5/layout/IconCircleLabelList"/>
    <dgm:cxn modelId="{3E6BC454-5DF8-4129-AC02-FF4BC21AEC56}" type="presParOf" srcId="{91B197A9-C448-49C2-AE8B-BC7D050D32BE}" destId="{DD9B238D-7C75-4856-86BB-6A08F4C14C5F}" srcOrd="0" destOrd="0" presId="urn:microsoft.com/office/officeart/2018/5/layout/IconCircleLabelList"/>
    <dgm:cxn modelId="{0A4B1495-B985-4971-9436-EC334CA7930C}" type="presParOf" srcId="{91B197A9-C448-49C2-AE8B-BC7D050D32BE}" destId="{1BED9099-C594-4A29-B8F8-030328B39B46}" srcOrd="1" destOrd="0" presId="urn:microsoft.com/office/officeart/2018/5/layout/IconCircleLabelList"/>
    <dgm:cxn modelId="{6B0A3570-8ECA-4EF3-9151-23B531121B1A}" type="presParOf" srcId="{91B197A9-C448-49C2-AE8B-BC7D050D32BE}" destId="{9260ADB7-8EA2-43AF-A91B-C70DF177DB72}" srcOrd="2" destOrd="0" presId="urn:microsoft.com/office/officeart/2018/5/layout/IconCircleLabelList"/>
    <dgm:cxn modelId="{B365A8B8-545E-49D8-8132-23E22E464CB3}" type="presParOf" srcId="{91B197A9-C448-49C2-AE8B-BC7D050D32BE}" destId="{23855AC5-A8F2-4801-A535-BAFB1B998C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899EC-3C07-476F-BE60-D4559EE6F89C}">
      <dsp:nvSpPr>
        <dsp:cNvPr id="0" name=""/>
        <dsp:cNvSpPr/>
      </dsp:nvSpPr>
      <dsp:spPr>
        <a:xfrm>
          <a:off x="1212569" y="57762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57998-0428-4CCC-BA7F-D47095E84A6D}">
      <dsp:nvSpPr>
        <dsp:cNvPr id="0" name=""/>
        <dsp:cNvSpPr/>
      </dsp:nvSpPr>
      <dsp:spPr>
        <a:xfrm>
          <a:off x="417971" y="223446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To locate the origin of a sound emitter </a:t>
          </a:r>
        </a:p>
      </dsp:txBody>
      <dsp:txXfrm>
        <a:off x="417971" y="2234463"/>
        <a:ext cx="2889450" cy="720000"/>
      </dsp:txXfrm>
    </dsp:sp>
    <dsp:sp modelId="{F6CEB86F-5B5A-4D11-BEF1-D90EEF61F874}">
      <dsp:nvSpPr>
        <dsp:cNvPr id="0" name=""/>
        <dsp:cNvSpPr/>
      </dsp:nvSpPr>
      <dsp:spPr>
        <a:xfrm>
          <a:off x="4607673" y="57762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9D829-0AEE-4885-81D5-1D6703E63E52}">
      <dsp:nvSpPr>
        <dsp:cNvPr id="0" name=""/>
        <dsp:cNvSpPr/>
      </dsp:nvSpPr>
      <dsp:spPr>
        <a:xfrm>
          <a:off x="3813075" y="223446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an environment divided into units</a:t>
          </a:r>
        </a:p>
      </dsp:txBody>
      <dsp:txXfrm>
        <a:off x="3813075" y="2234463"/>
        <a:ext cx="2889450" cy="720000"/>
      </dsp:txXfrm>
    </dsp:sp>
    <dsp:sp modelId="{42F5ED3A-5756-43BD-9D96-0C5D098872D6}">
      <dsp:nvSpPr>
        <dsp:cNvPr id="0" name=""/>
        <dsp:cNvSpPr/>
      </dsp:nvSpPr>
      <dsp:spPr>
        <a:xfrm>
          <a:off x="8002777" y="57762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43D1-1E23-4A40-B71C-3DD67962515D}">
      <dsp:nvSpPr>
        <dsp:cNvPr id="0" name=""/>
        <dsp:cNvSpPr/>
      </dsp:nvSpPr>
      <dsp:spPr>
        <a:xfrm>
          <a:off x="7208178" y="223446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Using microphones and the intensity of the sound</a:t>
          </a:r>
        </a:p>
      </dsp:txBody>
      <dsp:txXfrm>
        <a:off x="7208178" y="2234463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C5D25-25AE-4EF0-B3A3-A53072A44EF2}">
      <dsp:nvSpPr>
        <dsp:cNvPr id="0" name=""/>
        <dsp:cNvSpPr/>
      </dsp:nvSpPr>
      <dsp:spPr>
        <a:xfrm>
          <a:off x="1012050" y="698950"/>
          <a:ext cx="1749937" cy="17499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0D741-1CB4-4C64-B0A1-1705D007D542}">
      <dsp:nvSpPr>
        <dsp:cNvPr id="0" name=""/>
        <dsp:cNvSpPr/>
      </dsp:nvSpPr>
      <dsp:spPr>
        <a:xfrm>
          <a:off x="1384987" y="107188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F34F6-8FA0-4FCC-9742-83F238CEBD7E}">
      <dsp:nvSpPr>
        <dsp:cNvPr id="0" name=""/>
        <dsp:cNvSpPr/>
      </dsp:nvSpPr>
      <dsp:spPr>
        <a:xfrm>
          <a:off x="63956" y="3013661"/>
          <a:ext cx="3646123" cy="63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 dirty="0"/>
            <a:t>Better performing hardware</a:t>
          </a:r>
        </a:p>
      </dsp:txBody>
      <dsp:txXfrm>
        <a:off x="63956" y="3013661"/>
        <a:ext cx="3646123" cy="638725"/>
      </dsp:txXfrm>
    </dsp:sp>
    <dsp:sp modelId="{931D861E-531A-4EF2-98E5-632836446404}">
      <dsp:nvSpPr>
        <dsp:cNvPr id="0" name=""/>
        <dsp:cNvSpPr/>
      </dsp:nvSpPr>
      <dsp:spPr>
        <a:xfrm>
          <a:off x="4382839" y="741316"/>
          <a:ext cx="1749937" cy="17499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7DD5-B858-43A5-B6B9-577E25066F90}">
      <dsp:nvSpPr>
        <dsp:cNvPr id="0" name=""/>
        <dsp:cNvSpPr/>
      </dsp:nvSpPr>
      <dsp:spPr>
        <a:xfrm>
          <a:off x="4755773" y="1114252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C44FE-E874-45EE-91D1-7F0D620B336D}">
      <dsp:nvSpPr>
        <dsp:cNvPr id="0" name=""/>
        <dsp:cNvSpPr/>
      </dsp:nvSpPr>
      <dsp:spPr>
        <a:xfrm>
          <a:off x="3823425" y="296316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 dirty="0"/>
            <a:t>An uninterrupted process</a:t>
          </a:r>
        </a:p>
      </dsp:txBody>
      <dsp:txXfrm>
        <a:off x="3823425" y="2963169"/>
        <a:ext cx="2868750" cy="720000"/>
      </dsp:txXfrm>
    </dsp:sp>
    <dsp:sp modelId="{DD9B238D-7C75-4856-86BB-6A08F4C14C5F}">
      <dsp:nvSpPr>
        <dsp:cNvPr id="0" name=""/>
        <dsp:cNvSpPr/>
      </dsp:nvSpPr>
      <dsp:spPr>
        <a:xfrm>
          <a:off x="7699845" y="753128"/>
          <a:ext cx="1749937" cy="17499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D9099-C594-4A29-B8F8-030328B39B46}">
      <dsp:nvSpPr>
        <dsp:cNvPr id="0" name=""/>
        <dsp:cNvSpPr/>
      </dsp:nvSpPr>
      <dsp:spPr>
        <a:xfrm>
          <a:off x="8112115" y="1114252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55AC5-A8F2-4801-A535-BAFB1B998C5B}">
      <dsp:nvSpPr>
        <dsp:cNvPr id="0" name=""/>
        <dsp:cNvSpPr/>
      </dsp:nvSpPr>
      <dsp:spPr>
        <a:xfrm>
          <a:off x="7192829" y="296316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 dirty="0"/>
            <a:t>Positioning microphones further away</a:t>
          </a:r>
        </a:p>
      </dsp:txBody>
      <dsp:txXfrm>
        <a:off x="7192829" y="296316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CDC8-1E21-4E27-B306-639A3EFA1B20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BDFD2-0F41-4AB9-BEFC-B72BC45EF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8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75AD-6AF6-6E83-4750-127CE5590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634E6-1132-B483-931A-52A26C9CC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87E6-B0EE-3725-2C70-C5267019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85AE-7170-EB7A-6046-ED2893AE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F410-2B94-D258-0F68-9D996E8C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13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FAFC-8D5E-D8BE-BC44-8246AC79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BA06-E7E0-9AB2-C8AC-DE7B3D76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2944-8632-DE83-BCE2-91685970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8FEC-B528-2BD6-4A7F-5138D28F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B300-EADF-BBB3-7ADD-9F17DA5A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8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C4DE8-4AA4-C0F3-1296-2A393331A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D6B6A-4673-81C1-26C0-05394C63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AB6B-FF0F-9AA0-2489-0A1AA578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700F-315D-A65D-38D3-DEEBA0B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167C-B43E-F0C0-90DD-818EFFA9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8515-9539-1A80-6B66-FF826287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0223-D283-1DC1-2B73-2BFF2C04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6744-A2E8-83D9-5A2D-16C7D984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7046-D7D5-E090-99DB-503D1DB0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7470-69E0-D047-9E43-F6EBA277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75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C1BD-9E1C-4821-3E8E-1AFC7623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8AAEF-ED2E-EADB-C864-4CCE4097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952A-FE15-B5F6-6753-D3FE8E38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E6B1-4421-80F5-89E2-CE37EF2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2A88-4883-38D1-FC66-817B93C9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4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088-E8AA-4396-876B-05194C6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B077-F548-3671-02C0-884E5BACF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A4393-A1F0-F1EA-EA35-6E9368DC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2559-F1C9-CEB2-7B7C-B296A14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763E-8B92-62A3-B597-E7867F60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40B4-3237-0BE6-8321-0EC6BC01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0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B30A-5FA1-CDB3-C869-7324D7B4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A9AE4-0F69-B6AD-3624-27530EBE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4FA4C-CBF6-DB4C-F8A1-36714032E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4D3C2-C416-F255-8541-F8DFDC034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D300-5DA8-2E0C-FB98-4AD304BFA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911C8-3C92-91F0-C72B-387E02B4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45AAC-13F6-249E-F47A-486DF24C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DAD6F-FC66-F45E-27AA-066DFB82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70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EAC7-AC89-7D9C-ED2F-42609854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82E15-481C-1E31-2D1D-5BCA43B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3F22A-AF7C-B64B-5651-BD1C8E26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A592-C7F2-E9F7-5F5A-838E1871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6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C372C-B624-EA6F-15A2-9202DE7A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1AB7-860B-F2EA-81D3-C5E4E547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B8C8-F831-5672-AA4B-D9D237E8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632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3AFF-31B1-D042-9B4E-22658B7F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76D4-C2CA-515C-2D2A-94036A60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D4EAF-479C-8495-053A-7D1DE7A2A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BB40-80C7-400F-9E49-EBAF8085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0AC3-3476-8C81-4510-5426354A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3B723-5A88-4D93-15D9-DB102F31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D2D7-49BA-C8AF-297A-00E77D3B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1227-EA5D-27CB-6100-E230BF238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2AAA-7CD3-D831-1410-27175A3C7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AC3A-62A8-B651-F24C-34CE07D4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F37-8C9E-2CF3-9B2F-468E482B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C103-42F2-C65D-041A-E8800CA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8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C91B6-2716-87A8-F4A2-739FD2A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C63E3-E0F8-5236-AD90-0F12BD4C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1794-91A2-A7E7-8530-860FC8775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8FE4-8011-4E8D-AF5B-749173F1DF4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4B84-892D-BEF2-2895-72D1F4DB5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7CBF-6266-C7A5-655C-B23E9830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B1F9-1983-46B8-8200-99C2FBBB43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95450-0006-9D64-B4E0-9C52549E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EMS</a:t>
            </a:r>
            <a:r>
              <a:rPr lang="hu-HU" sz="54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3860-4572-6A58-D92B-B3034876F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Sound Sourc</a:t>
            </a:r>
            <a:r>
              <a:rPr lang="hu-HU">
                <a:solidFill>
                  <a:srgbClr val="FFFFFF"/>
                </a:solidFill>
              </a:rPr>
              <a:t>e L</a:t>
            </a:r>
            <a:r>
              <a:rPr lang="en-US">
                <a:solidFill>
                  <a:srgbClr val="FFFFFF"/>
                </a:solidFill>
              </a:rPr>
              <a:t>ocalisation </a:t>
            </a:r>
            <a:r>
              <a:rPr lang="hu-HU">
                <a:solidFill>
                  <a:srgbClr val="FFFFFF"/>
                </a:solidFill>
              </a:rPr>
              <a:t>U</a:t>
            </a:r>
            <a:r>
              <a:rPr lang="en-US">
                <a:solidFill>
                  <a:srgbClr val="FFFFFF"/>
                </a:solidFill>
              </a:rPr>
              <a:t>sing </a:t>
            </a:r>
            <a:r>
              <a:rPr lang="hu-HU">
                <a:solidFill>
                  <a:srgbClr val="FFFFFF"/>
                </a:solidFill>
              </a:rPr>
              <a:t>Microphones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73BB9-1C9A-7958-F73B-582FDB0814CC}"/>
              </a:ext>
            </a:extLst>
          </p:cNvPr>
          <p:cNvSpPr txBox="1"/>
          <p:nvPr/>
        </p:nvSpPr>
        <p:spPr>
          <a:xfrm>
            <a:off x="9237322" y="4956011"/>
            <a:ext cx="332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Bíró Mátyás Péter</a:t>
            </a:r>
          </a:p>
          <a:p>
            <a:r>
              <a:rPr lang="hu-HU" dirty="0"/>
              <a:t>Soós Dávid</a:t>
            </a:r>
          </a:p>
          <a:p>
            <a:r>
              <a:rPr lang="hu-HU" dirty="0" err="1"/>
              <a:t>Sprencz</a:t>
            </a:r>
            <a:r>
              <a:rPr lang="hu-HU" dirty="0"/>
              <a:t> Róbert</a:t>
            </a:r>
          </a:p>
          <a:p>
            <a:r>
              <a:rPr lang="hu-HU" dirty="0"/>
              <a:t>Szabó Lóránd</a:t>
            </a:r>
          </a:p>
        </p:txBody>
      </p:sp>
    </p:spTree>
    <p:extLst>
      <p:ext uri="{BB962C8B-B14F-4D97-AF65-F5344CB8AC3E}">
        <p14:creationId xmlns:p14="http://schemas.microsoft.com/office/powerpoint/2010/main" val="5712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D39D-EDF1-D45B-4344-61E1A19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aim of the project</a:t>
            </a:r>
            <a:endParaRPr lang="hu-HU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13E30-8EF5-0F8B-E02B-0F7482C4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01144"/>
              </p:ext>
            </p:extLst>
          </p:nvPr>
        </p:nvGraphicFramePr>
        <p:xfrm>
          <a:off x="838200" y="2389235"/>
          <a:ext cx="10515600" cy="3532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0A8B33-CC7F-1C9E-AF02-47F870154C2B}"/>
              </a:ext>
            </a:extLst>
          </p:cNvPr>
          <p:cNvSpPr txBox="1"/>
          <p:nvPr/>
        </p:nvSpPr>
        <p:spPr>
          <a:xfrm>
            <a:off x="2172930" y="2255884"/>
            <a:ext cx="110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What?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526FB-1E8B-570B-F097-00CAA75199F1}"/>
              </a:ext>
            </a:extLst>
          </p:cNvPr>
          <p:cNvSpPr txBox="1"/>
          <p:nvPr/>
        </p:nvSpPr>
        <p:spPr>
          <a:xfrm>
            <a:off x="5490087" y="2250349"/>
            <a:ext cx="121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Where?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07F3E-3E9E-659C-A64D-EE30036CD691}"/>
              </a:ext>
            </a:extLst>
          </p:cNvPr>
          <p:cNvSpPr txBox="1"/>
          <p:nvPr/>
        </p:nvSpPr>
        <p:spPr>
          <a:xfrm>
            <a:off x="9104671" y="2250348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How?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4662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383C-D836-06D5-B544-E91378B0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611" cy="1325563"/>
          </a:xfrm>
        </p:spPr>
        <p:txBody>
          <a:bodyPr/>
          <a:lstStyle/>
          <a:p>
            <a:r>
              <a:rPr lang="hu-HU" b="1" dirty="0" err="1"/>
              <a:t>Setup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FCE8-3BD0-B5E8-97C0-3FEE1CED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 x Arduino Uno 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 x USB A – USB B cable 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 x 22112 microphone modules 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 x LEDs, together with resistors 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 x breadboard for prototyping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computer for the programming of the Arduino board</a:t>
            </a:r>
            <a:endParaRPr lang="hu-HU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hu-HU" sz="3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B2B2B4A-44A3-587D-0A75-559BA410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811" y="2055812"/>
            <a:ext cx="4797989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83FD-6678-EF6F-1852-07FC05E0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Prerequisites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9DED-4961-52F2-B123-6DE8625D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  <a:p>
            <a:r>
              <a:rPr lang="en-US" dirty="0" err="1"/>
              <a:t>Matlab</a:t>
            </a:r>
            <a:r>
              <a:rPr lang="en-US" dirty="0"/>
              <a:t> for computation and demonstration</a:t>
            </a:r>
          </a:p>
          <a:p>
            <a:r>
              <a:rPr lang="en-US" dirty="0"/>
              <a:t>Calibration process of the microphones</a:t>
            </a:r>
            <a:endParaRPr lang="hu-HU" dirty="0"/>
          </a:p>
        </p:txBody>
      </p:sp>
      <p:pic>
        <p:nvPicPr>
          <p:cNvPr id="2050" name="Picture 2" descr="upload.wikimedia.org/wikipedia/commons/thumb/8/...">
            <a:extLst>
              <a:ext uri="{FF2B5EF4-FFF2-40B4-BE49-F238E27FC236}">
                <a16:creationId xmlns:a16="http://schemas.microsoft.com/office/drawing/2014/main" id="{6101F1E2-7696-7156-4C8C-55585212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30" y="3681771"/>
            <a:ext cx="3865437" cy="26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LAB Reviews: 660+ User Reviews and Ratings in 2023 | G2">
            <a:extLst>
              <a:ext uri="{FF2B5EF4-FFF2-40B4-BE49-F238E27FC236}">
                <a16:creationId xmlns:a16="http://schemas.microsoft.com/office/drawing/2014/main" id="{6DEF60F2-50CE-C022-20CD-6A618195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97" y="3496647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4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DF76-B588-8516-DAFE-E6086E3C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/>
          <a:lstStyle/>
          <a:p>
            <a:r>
              <a:rPr lang="en-US" b="1" dirty="0"/>
              <a:t>The approach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3403-7974-367C-A8F5-D2CE63A9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176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emit a sound anywhere on the grid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obtain live feed about the sound intensities of the 4 microphones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assume the highest value represents the sound source (the LED associated with the microphone lights up)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1511627-B249-7C95-9608-3DF93DBAFF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067" y="1912138"/>
            <a:ext cx="51550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DF76-B588-8516-DAFE-E6086E3C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823"/>
            <a:ext cx="10515600" cy="1325563"/>
          </a:xfrm>
        </p:spPr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approach</a:t>
            </a:r>
            <a:endParaRPr lang="hu-HU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7A6E50-E7FD-C8F2-E50E-B8358F71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039" y="1690688"/>
            <a:ext cx="561176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calculate the distance between the source and the sensors </a:t>
            </a:r>
            <a:endParaRPr lang="hu-HU" sz="2400" dirty="0"/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00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4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cale down the results until the smallest probable nonzero area for the location of the sound source is found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simplified map containing the results</a:t>
            </a:r>
            <a:endParaRPr lang="hu-HU" sz="2400" dirty="0">
              <a:solidFill>
                <a:srgbClr val="000000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959590-F452-8BA1-5E3E-7822FC9A91E4}"/>
              </a:ext>
            </a:extLst>
          </p:cNvPr>
          <p:cNvGrpSpPr/>
          <p:nvPr/>
        </p:nvGrpSpPr>
        <p:grpSpPr>
          <a:xfrm>
            <a:off x="451178" y="1730018"/>
            <a:ext cx="5173980" cy="3991610"/>
            <a:chOff x="0" y="0"/>
            <a:chExt cx="5173980" cy="399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2A9DCB-9588-DDFF-6F3A-26204A47A11B}"/>
                </a:ext>
              </a:extLst>
            </p:cNvPr>
            <p:cNvGrpSpPr/>
            <p:nvPr/>
          </p:nvGrpSpPr>
          <p:grpSpPr>
            <a:xfrm>
              <a:off x="0" y="0"/>
              <a:ext cx="4305300" cy="3991610"/>
              <a:chOff x="0" y="0"/>
              <a:chExt cx="4305300" cy="39916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E25A8E-B189-5001-E132-0C435426F8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87" t="5647" r="2305" b="3331"/>
              <a:stretch/>
            </p:blipFill>
            <p:spPr bwMode="auto">
              <a:xfrm>
                <a:off x="0" y="0"/>
                <a:ext cx="4114800" cy="399161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A4E885F-E992-3D02-2C21-89B233261253}"/>
                  </a:ext>
                </a:extLst>
              </p:cNvPr>
              <p:cNvGrpSpPr/>
              <p:nvPr/>
            </p:nvGrpSpPr>
            <p:grpSpPr>
              <a:xfrm>
                <a:off x="1424940" y="1196340"/>
                <a:ext cx="2880360" cy="1409700"/>
                <a:chOff x="0" y="0"/>
                <a:chExt cx="2880360" cy="1409700"/>
              </a:xfrm>
            </p:grpSpPr>
            <p:pic>
              <p:nvPicPr>
                <p:cNvPr id="10" name="Picture 9" descr="Icon&#10;&#10;Description automatically generated">
                  <a:extLst>
                    <a:ext uri="{FF2B5EF4-FFF2-40B4-BE49-F238E27FC236}">
                      <a16:creationId xmlns:a16="http://schemas.microsoft.com/office/drawing/2014/main" id="{7774D8D7-C119-EA09-C813-C9D3D9135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0" y="0"/>
                  <a:ext cx="251460" cy="25146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Icon&#10;&#10;Description automatically generated">
                  <a:extLst>
                    <a:ext uri="{FF2B5EF4-FFF2-40B4-BE49-F238E27FC236}">
                      <a16:creationId xmlns:a16="http://schemas.microsoft.com/office/drawing/2014/main" id="{805F3671-2E1D-C0D9-28B8-F50AF3B51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1580" y="7620"/>
                  <a:ext cx="251460" cy="25146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Icon&#10;&#10;Description automatically generated">
                  <a:extLst>
                    <a:ext uri="{FF2B5EF4-FFF2-40B4-BE49-F238E27FC236}">
                      <a16:creationId xmlns:a16="http://schemas.microsoft.com/office/drawing/2014/main" id="{4699D02A-2135-139E-500B-9CFF4D152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158240"/>
                  <a:ext cx="251460" cy="25146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Icon&#10;&#10;Description automatically generated">
                  <a:extLst>
                    <a:ext uri="{FF2B5EF4-FFF2-40B4-BE49-F238E27FC236}">
                      <a16:creationId xmlns:a16="http://schemas.microsoft.com/office/drawing/2014/main" id="{07DBBA00-5390-DF0A-C07A-050989A7B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3960" y="1150620"/>
                  <a:ext cx="251460" cy="251460"/>
                </a:xfrm>
                <a:prstGeom prst="rect">
                  <a:avLst/>
                </a:prstGeom>
              </p:spPr>
            </p:pic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2B8CE481-7E5C-BAE4-7B4F-C5828E6C17B3}"/>
                    </a:ext>
                  </a:extLst>
                </p:cNvPr>
                <p:cNvCxnSpPr/>
                <p:nvPr/>
              </p:nvCxnSpPr>
              <p:spPr>
                <a:xfrm flipH="1">
                  <a:off x="929640" y="137160"/>
                  <a:ext cx="1950720" cy="586740"/>
                </a:xfrm>
                <a:prstGeom prst="bentConnector3">
                  <a:avLst>
                    <a:gd name="adj1" fmla="val 949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CE67F9C-CBAC-A075-2133-B9E75C03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060" y="1051560"/>
              <a:ext cx="883920" cy="571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1100">
                  <a:solidFill>
                    <a:srgbClr val="000000"/>
                  </a:solidFill>
                  <a:effectLst/>
                  <a:latin typeface="Sabon"/>
                  <a:ea typeface="Times New Roman" panose="02020603050405020304" pitchFamily="18" charset="0"/>
                  <a:cs typeface="Times New Roman" panose="02020603050405020304" pitchFamily="18" charset="0"/>
                </a:rPr>
                <a:t>Sound source location</a:t>
              </a:r>
              <a:endParaRPr lang="hu-HU" sz="1100">
                <a:solidFill>
                  <a:srgbClr val="000000"/>
                </a:solidFill>
                <a:effectLst/>
                <a:latin typeface="Sabon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12408E-2C93-FC44-3E2F-F0AB4E3934D9}"/>
                  </a:ext>
                </a:extLst>
              </p:cNvPr>
              <p:cNvSpPr txBox="1"/>
              <p:nvPr/>
            </p:nvSpPr>
            <p:spPr>
              <a:xfrm>
                <a:off x="5236538" y="2441152"/>
                <a:ext cx="6096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hu-H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m:rPr>
                              <m:sty m:val="p"/>
                            </m:rPr>
                            <a:rPr lang="hu-HU" i="0"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12408E-2C93-FC44-3E2F-F0AB4E39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38" y="2441152"/>
                <a:ext cx="609600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23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AFEAC1-FD87-76D2-6099-77E79C19FFF2}"/>
              </a:ext>
            </a:extLst>
          </p:cNvPr>
          <p:cNvSpPr/>
          <p:nvPr/>
        </p:nvSpPr>
        <p:spPr>
          <a:xfrm>
            <a:off x="314632" y="2395896"/>
            <a:ext cx="3962400" cy="2195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2D012-C5B0-E293-2589-7A04CC6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305537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hu-HU" b="1" dirty="0" err="1">
                <a:solidFill>
                  <a:schemeClr val="bg1"/>
                </a:solidFill>
              </a:rPr>
              <a:t>pplications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142C-D680-4A1E-1F8F-ACAE9417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90" y="2395896"/>
            <a:ext cx="6693310" cy="4351338"/>
          </a:xfrm>
        </p:spPr>
        <p:txBody>
          <a:bodyPr>
            <a:normAutofit/>
          </a:bodyPr>
          <a:lstStyle/>
          <a:p>
            <a:pPr marR="0" lvl="0" algn="just">
              <a:spcAft>
                <a:spcPts val="0"/>
              </a:spcAft>
              <a:tabLst>
                <a:tab pos="360045" algn="l"/>
              </a:tabLs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Sound source separation</a:t>
            </a:r>
            <a:endParaRPr lang="hu-HU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Aft>
                <a:spcPts val="0"/>
              </a:spcAft>
              <a:tabLst>
                <a:tab pos="360045" algn="l"/>
              </a:tabLs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Sonar (navigation and ranging using sound waves) </a:t>
            </a:r>
            <a:endParaRPr lang="hu-HU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Aft>
                <a:spcPts val="0"/>
              </a:spcAft>
              <a:tabLst>
                <a:tab pos="360045" algn="l"/>
              </a:tabLs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Wildlife localization</a:t>
            </a:r>
            <a:endParaRPr lang="hu-HU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Aft>
                <a:spcPts val="0"/>
              </a:spcAft>
              <a:tabLst>
                <a:tab pos="360045" algn="l"/>
              </a:tabLst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Gunshot detection</a:t>
            </a:r>
            <a:endParaRPr lang="hu-HU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3D sound localization applied in robotic hearing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61502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51801-FA60-2064-9D33-E7FB9328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development</a:t>
            </a:r>
            <a:endParaRPr lang="hu-H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orize pictures: turn black and white photos to color with ...">
            <a:extLst>
              <a:ext uri="{FF2B5EF4-FFF2-40B4-BE49-F238E27FC236}">
                <a16:creationId xmlns:a16="http://schemas.microsoft.com/office/drawing/2014/main" id="{649836E0-1153-8067-89B3-0A4A693A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602"/>
            <a:ext cx="12192000" cy="68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54AD9-D7AA-2DF8-A77B-BF8DFC8F9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63762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C015B2-9650-55BC-7945-BA34DF0B9A6F}"/>
              </a:ext>
            </a:extLst>
          </p:cNvPr>
          <p:cNvSpPr txBox="1"/>
          <p:nvPr/>
        </p:nvSpPr>
        <p:spPr>
          <a:xfrm>
            <a:off x="3515033" y="580103"/>
            <a:ext cx="5161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Further development</a:t>
            </a:r>
            <a:endParaRPr lang="hu-HU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758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30A0-D2A0-33C8-A59D-A9A023D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b="1" dirty="0" err="1"/>
              <a:t>Thank</a:t>
            </a:r>
            <a:r>
              <a:rPr lang="hu-HU" b="1" dirty="0"/>
              <a:t> </a:t>
            </a:r>
            <a:r>
              <a:rPr lang="hu-HU" b="1" dirty="0" err="1"/>
              <a:t>you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your</a:t>
            </a:r>
            <a:r>
              <a:rPr lang="hu-HU" b="1" dirty="0"/>
              <a:t> </a:t>
            </a:r>
            <a:r>
              <a:rPr lang="hu-HU" b="1" dirty="0" err="1"/>
              <a:t>attention</a:t>
            </a:r>
            <a:r>
              <a:rPr lang="en-US" b="1" dirty="0"/>
              <a:t>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0125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233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Sabon</vt:lpstr>
      <vt:lpstr>Times</vt:lpstr>
      <vt:lpstr>Office Theme</vt:lpstr>
      <vt:lpstr>EMS Project</vt:lpstr>
      <vt:lpstr>The aim of the project</vt:lpstr>
      <vt:lpstr>Setup</vt:lpstr>
      <vt:lpstr>Prerequisites</vt:lpstr>
      <vt:lpstr>The approach</vt:lpstr>
      <vt:lpstr>The approach</vt:lpstr>
      <vt:lpstr>Applications</vt:lpstr>
      <vt:lpstr>Further development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Project</dc:title>
  <dc:creator>David Soos</dc:creator>
  <cp:lastModifiedBy>David Soos</cp:lastModifiedBy>
  <cp:revision>3</cp:revision>
  <dcterms:created xsi:type="dcterms:W3CDTF">2023-01-07T17:17:49Z</dcterms:created>
  <dcterms:modified xsi:type="dcterms:W3CDTF">2023-01-08T09:29:31Z</dcterms:modified>
</cp:coreProperties>
</file>