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E16D9-99DC-20B4-15D5-B3224F38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21A43-4C50-83D1-6FF6-8C11F70E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1E305-2D5D-52DE-3C43-F0659051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F35DA-DEA9-1AA8-E545-57AA34CF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4E97-E0B9-593D-E887-3F63A261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A4AF-3155-1A0F-A64B-EC8EA916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82710-ADC6-C406-2802-3766A4EB4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4F5A8-97DE-34C6-7B9B-48F005C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78929-860E-B6F3-AD5B-CC0D343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27A81-1DFF-DE73-4DA0-51DA1FA6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6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FA40D0-7C7E-3080-60B4-931C57E79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752CC-FE33-C6F8-D96C-F490316C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F5B6D-E603-8AD2-BDCB-8A87D0E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9E332-D8A9-EB59-B2E6-A9D55DD8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3F6DE-BB1C-E1EA-F8EF-A1D22530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47EA-6E62-6487-439D-1C612B87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97A0C-168A-8C81-1201-316EB6FF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5F476-A386-F7EB-30CC-AB89EF9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D3204-E63F-8AFC-EB52-5491EFA7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6465D-5C2B-BF2D-57DA-9FF168F3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EC6D6-E458-A443-CFBA-0C8CE213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033EE-518F-42AD-A515-733DC628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625EA-C98F-E200-E921-BB9336D3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F98B5-3639-0BC3-34B5-CCA44A19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4CD29-0F05-A496-3678-ACBCB621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9251-79EF-3F31-14E2-97F251F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21C79-91DB-4DE7-5970-B729E448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F00A0-1307-9AC5-9FDF-1100E7F3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668D2-D05E-837E-18C4-17BB2807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7CE49-2860-1D2A-C3F1-F77C0F66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BEAC8-1DE6-F20A-010B-C6B2CCE7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7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F6AB-658E-999E-91D8-A73AA9F8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7827C-35F5-9C61-1911-BF3670D3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31363-BF07-0267-E17C-886D85F7C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232A4-8F49-049B-4A60-2285F061E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73569D-BBF2-5E76-895D-0D2DC2F07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8605A-B836-3AE2-BFCF-A590234C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24401-EE1F-2C34-A285-0393176E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A82B3-5AA6-A1BF-CC60-260759D4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FF72-0642-B311-CFB7-24D7DC4C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27D3B7-8094-69A4-6EA6-927B6117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C9CEE-7094-B044-E1D6-26C08449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1D806-6D3A-8B65-CCA0-42055DA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2F4CC-BF54-F650-7836-6A8F48EC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3E3442-A0E5-4048-90A1-03D6DACE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A34B0-8CE6-F4B7-7FDB-04A8185F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5FF5F-089C-1084-0FD8-ABAFF385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CB536-6E2A-2E43-0158-20DABAB4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7577D-BFE1-2CE0-2289-0A347233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34C75-B717-A170-08A0-F573741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D5FAA-A7A5-9C5B-D95B-257CE871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A5B7C-4CEB-738A-B500-017C7C9F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187F-239C-FCB2-2CE4-08238FDD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968CE-38CE-049F-C43F-F0795F52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2D88B-F85B-1384-261E-A38E36EA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53FFD-4758-8FAA-8B7C-59C2AFC1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06C23-D3F9-E41D-8017-56DBF8D6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1A2DD-DF23-869C-1D36-53C0340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26377-4394-81C8-F5EF-D7445AC7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2488-E1DB-6371-5852-C157D761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7355-9CFD-65AC-79EB-5BD08B6B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27A4-1E44-44C4-836B-3DC02DCFEB6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5DB19-12E1-6FC0-EA8D-7874AEAB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0B41-4373-5FB6-87AC-A1C9AF94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5F5-B4C2-472C-8CEA-7610E84F0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75DF-A6A3-F851-5852-551BF4EAF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매입매출관리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4E57A-9FF4-9A81-8D74-E26CDD3AA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9CDEE-DFA3-30F5-2CA8-5CEC358E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867"/>
            <a:ext cx="12192000" cy="2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8859FE-A7E6-C931-BD94-F547C631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6" y="1790471"/>
            <a:ext cx="4105848" cy="327705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35E7F95-759F-567E-FD2E-AA17C8A6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매입매출테이블 논리적</a:t>
            </a:r>
            <a:r>
              <a:rPr lang="en-US" altLang="ko-KR" dirty="0"/>
              <a:t>/</a:t>
            </a:r>
            <a:r>
              <a:rPr lang="ko-KR" altLang="en-US"/>
              <a:t>물리적 모델링</a:t>
            </a:r>
          </a:p>
        </p:txBody>
      </p:sp>
    </p:spTree>
    <p:extLst>
      <p:ext uri="{BB962C8B-B14F-4D97-AF65-F5344CB8AC3E}">
        <p14:creationId xmlns:p14="http://schemas.microsoft.com/office/powerpoint/2010/main" val="88056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매입매출관리</vt:lpstr>
      <vt:lpstr>PowerPoint 프레젠테이션</vt:lpstr>
      <vt:lpstr>매입매출테이블 논리적/물리적 모델링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매입매출관리</dc:title>
  <dc:creator>KMS505203</dc:creator>
  <cp:lastModifiedBy>KMS505203</cp:lastModifiedBy>
  <cp:revision>1</cp:revision>
  <dcterms:created xsi:type="dcterms:W3CDTF">2024-01-26T06:03:32Z</dcterms:created>
  <dcterms:modified xsi:type="dcterms:W3CDTF">2024-01-26T06:03:42Z</dcterms:modified>
</cp:coreProperties>
</file>