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6"/>
    <p:restoredTop sz="96405"/>
  </p:normalViewPr>
  <p:slideViewPr>
    <p:cSldViewPr snapToGrid="0" snapToObjects="1">
      <p:cViewPr varScale="1">
        <p:scale>
          <a:sx n="105" d="100"/>
          <a:sy n="105" d="100"/>
        </p:scale>
        <p:origin x="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D84E1-D581-844D-9467-FAC45D1D3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ru-RU" dirty="0"/>
              <a:t>7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98758D-5B63-9B41-AF04-EBBABAC3D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setInterval</a:t>
            </a:r>
            <a:r>
              <a:rPr lang="en-US" dirty="0"/>
              <a:t>, </a:t>
            </a:r>
            <a:r>
              <a:rPr lang="en-US" dirty="0" err="1"/>
              <a:t>settimeout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onclick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779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888CA-B92B-AB43-983F-8484B553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 err="1"/>
              <a:t>setTimeout</a:t>
            </a:r>
            <a:r>
              <a:rPr lang="en" b="1" dirty="0"/>
              <a:t> </a:t>
            </a:r>
            <a:r>
              <a:rPr lang="ru-RU" b="1" dirty="0"/>
              <a:t>и </a:t>
            </a:r>
            <a:r>
              <a:rPr lang="en" b="1" dirty="0" err="1"/>
              <a:t>setInterval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4CCCF0-92EC-8A40-9895-6263E5F98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err="1"/>
              <a:t>setTimeout</a:t>
            </a:r>
            <a:r>
              <a:rPr lang="en" dirty="0"/>
              <a:t> </a:t>
            </a:r>
            <a:r>
              <a:rPr lang="ru-RU" dirty="0"/>
              <a:t>позволяет вызвать функцию </a:t>
            </a:r>
            <a:r>
              <a:rPr lang="ru-RU" b="1" dirty="0"/>
              <a:t>один раз</a:t>
            </a:r>
            <a:r>
              <a:rPr lang="ru-RU" dirty="0"/>
              <a:t> через определённый интервал времени.</a:t>
            </a:r>
          </a:p>
          <a:p>
            <a:r>
              <a:rPr lang="en" dirty="0" err="1"/>
              <a:t>setInterval</a:t>
            </a:r>
            <a:r>
              <a:rPr lang="en" dirty="0"/>
              <a:t> </a:t>
            </a:r>
            <a:r>
              <a:rPr lang="ru-RU" dirty="0"/>
              <a:t>позволяет вызывать функцию </a:t>
            </a:r>
            <a:r>
              <a:rPr lang="ru-RU" b="1" dirty="0"/>
              <a:t>регулярно</a:t>
            </a:r>
            <a:r>
              <a:rPr lang="ru-RU" dirty="0"/>
              <a:t>, повторяя вызов через определённый интервал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239466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52A05-8789-4E40-B678-C47BA504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</a:t>
            </a:r>
            <a:r>
              <a:rPr lang="en" b="1" dirty="0" err="1"/>
              <a:t>setTimeout</a:t>
            </a:r>
            <a:r>
              <a:rPr lang="en" b="1" dirty="0"/>
              <a:t> </a:t>
            </a:r>
            <a:r>
              <a:rPr lang="ru-RU" b="1" dirty="0"/>
              <a:t>и </a:t>
            </a:r>
            <a:r>
              <a:rPr lang="en" b="1" dirty="0" err="1"/>
              <a:t>setInterval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7E80CA-FA51-9B42-9A73-3729BC14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" dirty="0"/>
              <a:t>let </a:t>
            </a:r>
            <a:r>
              <a:rPr lang="en" dirty="0" err="1"/>
              <a:t>timerId</a:t>
            </a:r>
            <a:r>
              <a:rPr lang="en" dirty="0"/>
              <a:t> = </a:t>
            </a:r>
            <a:r>
              <a:rPr lang="en" dirty="0" err="1"/>
              <a:t>setTimeout</a:t>
            </a:r>
            <a:r>
              <a:rPr lang="en" dirty="0"/>
              <a:t>(</a:t>
            </a:r>
            <a:r>
              <a:rPr lang="en" dirty="0" err="1"/>
              <a:t>func|code</a:t>
            </a:r>
            <a:r>
              <a:rPr lang="en" dirty="0"/>
              <a:t>, [delay], [arg1], [arg2], ...)</a:t>
            </a:r>
            <a:endParaRPr lang="ru-RU" dirty="0"/>
          </a:p>
          <a:p>
            <a:r>
              <a:rPr lang="en" dirty="0"/>
              <a:t>let </a:t>
            </a:r>
            <a:r>
              <a:rPr lang="en" dirty="0" err="1"/>
              <a:t>timerId</a:t>
            </a:r>
            <a:r>
              <a:rPr lang="en" dirty="0"/>
              <a:t> = </a:t>
            </a:r>
            <a:r>
              <a:rPr lang="en" dirty="0" err="1"/>
              <a:t>setInterval</a:t>
            </a:r>
            <a:r>
              <a:rPr lang="en" dirty="0"/>
              <a:t>(</a:t>
            </a:r>
            <a:r>
              <a:rPr lang="en" dirty="0" err="1"/>
              <a:t>func|code</a:t>
            </a:r>
            <a:r>
              <a:rPr lang="en" dirty="0"/>
              <a:t>, [delay], [arg1], [arg2], ...)</a:t>
            </a:r>
            <a:endParaRPr lang="ru-RU" dirty="0"/>
          </a:p>
          <a:p>
            <a:pPr marL="0" indent="0">
              <a:buNone/>
            </a:pPr>
            <a:r>
              <a:rPr lang="en" b="1" dirty="0" err="1"/>
              <a:t>func|code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Функция или строка кода для выполнения. Обычно это функция. По историческим причинам можно передать и строку кода, но это не рекомендуется.</a:t>
            </a:r>
          </a:p>
          <a:p>
            <a:pPr marL="0" indent="0">
              <a:buNone/>
            </a:pPr>
            <a:r>
              <a:rPr lang="en" b="1" dirty="0"/>
              <a:t>delay</a:t>
            </a:r>
            <a:r>
              <a:rPr lang="ru-RU" b="1" dirty="0"/>
              <a:t> </a:t>
            </a:r>
          </a:p>
          <a:p>
            <a:pPr marL="0" indent="0">
              <a:buNone/>
            </a:pPr>
            <a:r>
              <a:rPr lang="ru-RU" dirty="0"/>
              <a:t>Задержка перед запуском в миллисекундах (1000 </a:t>
            </a:r>
            <a:r>
              <a:rPr lang="ru-RU" dirty="0" err="1"/>
              <a:t>мс</a:t>
            </a:r>
            <a:r>
              <a:rPr lang="ru-RU" dirty="0"/>
              <a:t> = 1 с). Значение по умолчанию – 0.</a:t>
            </a:r>
          </a:p>
          <a:p>
            <a:pPr marL="0" indent="0">
              <a:buNone/>
            </a:pPr>
            <a:r>
              <a:rPr lang="en" b="1" dirty="0"/>
              <a:t>arg1, arg2…</a:t>
            </a:r>
            <a:r>
              <a:rPr lang="ru-RU" b="1" dirty="0"/>
              <a:t> </a:t>
            </a:r>
          </a:p>
          <a:p>
            <a:pPr marL="0" indent="0">
              <a:buNone/>
            </a:pPr>
            <a:r>
              <a:rPr lang="ru-RU" dirty="0"/>
              <a:t>Аргументы, передаваемые в функцию</a:t>
            </a:r>
          </a:p>
        </p:txBody>
      </p:sp>
    </p:spTree>
    <p:extLst>
      <p:ext uri="{BB962C8B-B14F-4D97-AF65-F5344CB8AC3E}">
        <p14:creationId xmlns:p14="http://schemas.microsoft.com/office/powerpoint/2010/main" val="288993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FB4FA-EF51-7E40-A746-F3A54BE9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 событий </a:t>
            </a:r>
            <a:r>
              <a:rPr lang="en-US" dirty="0"/>
              <a:t>onclick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AD3793-F9E9-F34C-89F7-E8CFA88DC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Происходит при нажатии на мышку по элементу, на которое навесили данное событие.</a:t>
            </a:r>
          </a:p>
          <a:p>
            <a:pPr marL="0" indent="0">
              <a:buNone/>
            </a:pPr>
            <a:r>
              <a:rPr lang="ru-RU" dirty="0"/>
              <a:t>Как можно задать:</a:t>
            </a:r>
          </a:p>
          <a:p>
            <a:pPr marL="0" indent="0">
              <a:buNone/>
            </a:pPr>
            <a:r>
              <a:rPr lang="en" dirty="0"/>
              <a:t>&lt;</a:t>
            </a:r>
            <a:r>
              <a:rPr lang="en" dirty="0" err="1"/>
              <a:t>elem</a:t>
            </a:r>
            <a:r>
              <a:rPr lang="en" dirty="0"/>
              <a:t> onclick=</a:t>
            </a:r>
            <a:r>
              <a:rPr lang="en-US" dirty="0"/>
              <a:t>”alert(“Hello”)”</a:t>
            </a:r>
            <a:r>
              <a:rPr lang="ru-RU" dirty="0"/>
              <a:t>/</a:t>
            </a:r>
            <a:r>
              <a:rPr lang="en" dirty="0"/>
              <a:t>&gt;</a:t>
            </a:r>
          </a:p>
          <a:p>
            <a:pPr marL="0" indent="0">
              <a:buNone/>
            </a:pPr>
            <a:r>
              <a:rPr lang="en" dirty="0" err="1"/>
              <a:t>elem.onclick</a:t>
            </a:r>
            <a:r>
              <a:rPr lang="en" dirty="0"/>
              <a:t> = () =&gt; </a:t>
            </a:r>
            <a:r>
              <a:rPr lang="en-US" dirty="0"/>
              <a:t>alert(“Hello”)</a:t>
            </a:r>
          </a:p>
          <a:p>
            <a:pPr marL="0" indent="0">
              <a:buNone/>
            </a:pPr>
            <a:r>
              <a:rPr lang="en" dirty="0" err="1"/>
              <a:t>elem.addEventListener</a:t>
            </a:r>
            <a:r>
              <a:rPr lang="en" dirty="0"/>
              <a:t>( "click" , () =&gt; </a:t>
            </a:r>
            <a:r>
              <a:rPr lang="en-US" dirty="0"/>
              <a:t>alert(“Hello”)</a:t>
            </a:r>
          </a:p>
          <a:p>
            <a:pPr marL="0" indent="0"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8631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FAD5FE4-E2BE-C142-8C9A-BC91FE931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		</a:t>
            </a:r>
            <a:r>
              <a:rPr lang="ru-RU" dirty="0"/>
              <a:t>    Спасибо за внимание!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38E088-84F0-484F-8267-5DD065FD5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557" y="2249488"/>
            <a:ext cx="3541712" cy="3541712"/>
          </a:xfrm>
        </p:spPr>
      </p:pic>
    </p:spTree>
    <p:extLst>
      <p:ext uri="{BB962C8B-B14F-4D97-AF65-F5344CB8AC3E}">
        <p14:creationId xmlns:p14="http://schemas.microsoft.com/office/powerpoint/2010/main" val="196638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1341</TotalTime>
  <Words>201</Words>
  <Application>Microsoft Macintosh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Контур</vt:lpstr>
      <vt:lpstr>Lesson 7</vt:lpstr>
      <vt:lpstr>setTimeout и setInterval</vt:lpstr>
      <vt:lpstr>синтаксис setTimeout и setInterval</vt:lpstr>
      <vt:lpstr>обработчик событий onclick</vt:lpstr>
      <vt:lpstr>      Спасибо за внимание!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3</dc:title>
  <dc:creator>Microsoft Office User</dc:creator>
  <cp:lastModifiedBy>Microsoft Office User</cp:lastModifiedBy>
  <cp:revision>21</cp:revision>
  <dcterms:created xsi:type="dcterms:W3CDTF">2021-03-06T12:52:42Z</dcterms:created>
  <dcterms:modified xsi:type="dcterms:W3CDTF">2021-04-09T12:42:01Z</dcterms:modified>
</cp:coreProperties>
</file>