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05" d="100"/>
          <a:sy n="105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D84E1-D581-844D-9467-FAC45D1D3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98758D-5B63-9B41-AF04-EBBABAC3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r>
              <a:rPr lang="en-US" dirty="0"/>
              <a:t> </a:t>
            </a:r>
            <a:r>
              <a:rPr lang="ru-RU" dirty="0"/>
              <a:t>и кнопки</a:t>
            </a:r>
          </a:p>
        </p:txBody>
      </p:sp>
    </p:spTree>
    <p:extLst>
      <p:ext uri="{BB962C8B-B14F-4D97-AF65-F5344CB8AC3E}">
        <p14:creationId xmlns:p14="http://schemas.microsoft.com/office/powerpoint/2010/main" val="127779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0C964-2FC2-9245-ABE1-6CEB9F45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кнопку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3276CF-844A-1D43-9D84-5498C7A97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того, чтобы создать</a:t>
            </a:r>
            <a:r>
              <a:rPr lang="en-US" dirty="0"/>
              <a:t> </a:t>
            </a:r>
            <a:r>
              <a:rPr lang="ru-RU" dirty="0"/>
              <a:t>кнопку необходимо создать тег </a:t>
            </a:r>
            <a:r>
              <a:rPr lang="en-US" dirty="0"/>
              <a:t>&lt;button&gt;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&lt;button onclick=“alert(“</a:t>
            </a:r>
            <a:r>
              <a:rPr lang="ru-RU" dirty="0"/>
              <a:t>нажали на кнопку</a:t>
            </a:r>
            <a:r>
              <a:rPr lang="en-US" dirty="0"/>
              <a:t>”)”&gt;&lt;/button&gt;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onclick – </a:t>
            </a:r>
            <a:r>
              <a:rPr lang="ru-RU" dirty="0"/>
              <a:t>происходит событие клика левой кнопкой мыши</a:t>
            </a:r>
          </a:p>
          <a:p>
            <a:pPr marL="0" indent="0">
              <a:buNone/>
            </a:pPr>
            <a:r>
              <a:rPr lang="en-US" dirty="0"/>
              <a:t>alert – </a:t>
            </a:r>
            <a:r>
              <a:rPr lang="ru-RU" dirty="0"/>
              <a:t>функция показывает сообщение и ждет, пока пользователь нажал кнопку «ОК»</a:t>
            </a:r>
          </a:p>
        </p:txBody>
      </p:sp>
    </p:spTree>
    <p:extLst>
      <p:ext uri="{BB962C8B-B14F-4D97-AF65-F5344CB8AC3E}">
        <p14:creationId xmlns:p14="http://schemas.microsoft.com/office/powerpoint/2010/main" val="157406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54F33-8CC3-8C46-8FBA-A902EB03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83C71F-D9A1-AD47-B4F1-916AF404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Определение функции начинается с ключевого слова, за которым идут следующие компоненты:</a:t>
            </a:r>
          </a:p>
          <a:p>
            <a:r>
              <a:rPr lang="ru-RU" dirty="0"/>
              <a:t>Идентификатор, который именует функцию</a:t>
            </a:r>
          </a:p>
          <a:p>
            <a:r>
              <a:rPr lang="ru-RU" dirty="0"/>
              <a:t>Список разделенных запятыми параметров ( ноль и более ) в круглых скобках</a:t>
            </a:r>
          </a:p>
          <a:p>
            <a:r>
              <a:rPr lang="ru-RU" dirty="0"/>
              <a:t>Ноль или более утверждений </a:t>
            </a:r>
            <a:r>
              <a:rPr lang="en-US" dirty="0"/>
              <a:t>JavaScript </a:t>
            </a:r>
            <a:r>
              <a:rPr lang="ru-RU" dirty="0"/>
              <a:t>в фигурных скобках</a:t>
            </a:r>
          </a:p>
        </p:txBody>
      </p:sp>
    </p:spTree>
    <p:extLst>
      <p:ext uri="{BB962C8B-B14F-4D97-AF65-F5344CB8AC3E}">
        <p14:creationId xmlns:p14="http://schemas.microsoft.com/office/powerpoint/2010/main" val="282471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0CBF5-EBEA-2148-9091-80459090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F71A1-35B9-0146-B475-28911D72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Общая концепция:</a:t>
            </a:r>
          </a:p>
          <a:p>
            <a:pPr marL="0" indent="0">
              <a:buNone/>
            </a:pPr>
            <a:r>
              <a:rPr lang="en-US" dirty="0"/>
              <a:t>function &lt;name&gt; (&lt;param1&gt;, &lt;param2&gt;, …) {</a:t>
            </a:r>
          </a:p>
          <a:p>
            <a:pPr marL="0" indent="0">
              <a:buNone/>
            </a:pPr>
            <a:r>
              <a:rPr lang="en-US" dirty="0"/>
              <a:t>	&lt;statements&gt;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/>
              <a:t>function f() { </a:t>
            </a:r>
            <a:r>
              <a:rPr lang="en-US" dirty="0" err="1"/>
              <a:t>console.log</a:t>
            </a:r>
            <a:r>
              <a:rPr lang="en-US" dirty="0"/>
              <a:t>(“I’m a function”);}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4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108D4-2452-B24F-817D-E469557C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18837-A2BE-E248-B6F8-E37BFBC5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завершает выполнение текущей функции и возвращает ее значение</a:t>
            </a:r>
          </a:p>
          <a:p>
            <a:pPr marL="0" indent="0">
              <a:buNone/>
            </a:pPr>
            <a:r>
              <a:rPr lang="en" dirty="0"/>
              <a:t>function square(x) { return x * x;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let</a:t>
            </a:r>
            <a:r>
              <a:rPr lang="en" dirty="0"/>
              <a:t> demo = square(3); // </a:t>
            </a:r>
            <a:r>
              <a:rPr lang="ru-RU" dirty="0"/>
              <a:t>значение </a:t>
            </a:r>
            <a:r>
              <a:rPr lang="en" dirty="0"/>
              <a:t>demo </a:t>
            </a:r>
            <a:r>
              <a:rPr lang="ru-RU" dirty="0"/>
              <a:t>будет равняться 9</a:t>
            </a:r>
          </a:p>
        </p:txBody>
      </p:sp>
    </p:spTree>
    <p:extLst>
      <p:ext uri="{BB962C8B-B14F-4D97-AF65-F5344CB8AC3E}">
        <p14:creationId xmlns:p14="http://schemas.microsoft.com/office/powerpoint/2010/main" val="376340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7AA2B-2519-D14A-A92A-30102E0A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Утверждение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2CD65F-7233-6C4E-8258-7BD321EC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(expression)</a:t>
            </a:r>
          </a:p>
          <a:p>
            <a:pPr marL="0" indent="0">
              <a:buNone/>
            </a:pPr>
            <a:r>
              <a:rPr lang="en-US" dirty="0"/>
              <a:t>    statement1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statement2</a:t>
            </a:r>
          </a:p>
          <a:p>
            <a:pPr marL="0" indent="0">
              <a:buNone/>
            </a:pPr>
            <a:r>
              <a:rPr lang="ru-RU" dirty="0"/>
              <a:t>Утверждение </a:t>
            </a:r>
            <a:r>
              <a:rPr lang="en" dirty="0"/>
              <a:t>if </a:t>
            </a:r>
            <a:r>
              <a:rPr lang="ru-RU" dirty="0"/>
              <a:t>выполняет </a:t>
            </a:r>
            <a:r>
              <a:rPr lang="en" dirty="0"/>
              <a:t>statement1, </a:t>
            </a:r>
            <a:r>
              <a:rPr lang="ru-RU" dirty="0"/>
              <a:t>если </a:t>
            </a:r>
            <a:r>
              <a:rPr lang="en" dirty="0"/>
              <a:t>expression </a:t>
            </a:r>
            <a:r>
              <a:rPr lang="ru-RU" dirty="0"/>
              <a:t>является </a:t>
            </a:r>
            <a:r>
              <a:rPr lang="en" dirty="0"/>
              <a:t>truthy, </a:t>
            </a:r>
            <a:r>
              <a:rPr lang="ru-RU" dirty="0"/>
              <a:t>или выполняет </a:t>
            </a:r>
            <a:r>
              <a:rPr lang="en" dirty="0"/>
              <a:t>statement2, </a:t>
            </a:r>
            <a:r>
              <a:rPr lang="ru-RU" dirty="0"/>
              <a:t>если </a:t>
            </a:r>
            <a:r>
              <a:rPr lang="en" dirty="0"/>
              <a:t>expression </a:t>
            </a:r>
            <a:r>
              <a:rPr lang="ru-RU" dirty="0"/>
              <a:t>является </a:t>
            </a:r>
            <a:r>
              <a:rPr lang="en" dirty="0" err="1"/>
              <a:t>falsy</a:t>
            </a:r>
            <a:r>
              <a:rPr lang="en" dirty="0"/>
              <a:t> 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11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EF010-8EE3-D745-9304-8981048A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утверждения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3C2368-71AC-8E42-B3B8-20FF7EEB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if</a:t>
            </a:r>
            <a:r>
              <a:rPr lang="ru-RU" dirty="0"/>
              <a:t> </a:t>
            </a:r>
            <a:r>
              <a:rPr lang="en" dirty="0"/>
              <a:t>(</a:t>
            </a:r>
            <a:r>
              <a:rPr lang="ru-RU" dirty="0"/>
              <a:t> </a:t>
            </a:r>
            <a:r>
              <a:rPr lang="en" dirty="0"/>
              <a:t>n == 1)</a:t>
            </a:r>
            <a:br>
              <a:rPr lang="en" dirty="0"/>
            </a:br>
            <a:r>
              <a:rPr lang="ru-RU" dirty="0"/>
              <a:t>     </a:t>
            </a:r>
            <a:r>
              <a:rPr lang="en" dirty="0" err="1"/>
              <a:t>console.log</a:t>
            </a:r>
            <a:r>
              <a:rPr lang="ru-RU" dirty="0"/>
              <a:t> </a:t>
            </a:r>
            <a:r>
              <a:rPr lang="en" dirty="0"/>
              <a:t>("You</a:t>
            </a:r>
            <a:r>
              <a:rPr lang="ru-RU" dirty="0"/>
              <a:t> </a:t>
            </a:r>
            <a:r>
              <a:rPr lang="en" dirty="0"/>
              <a:t>have 1 new</a:t>
            </a:r>
            <a:r>
              <a:rPr lang="ru-RU" dirty="0"/>
              <a:t> </a:t>
            </a:r>
            <a:r>
              <a:rPr lang="en" dirty="0"/>
              <a:t>message."); </a:t>
            </a:r>
          </a:p>
          <a:p>
            <a:pPr marL="0" indent="0">
              <a:buNone/>
            </a:pPr>
            <a:r>
              <a:rPr lang="en" dirty="0"/>
              <a:t>else </a:t>
            </a:r>
          </a:p>
          <a:p>
            <a:pPr marL="0" indent="0">
              <a:buNone/>
            </a:pPr>
            <a:r>
              <a:rPr lang="ru-RU" dirty="0"/>
              <a:t>     </a:t>
            </a:r>
            <a:r>
              <a:rPr lang="en" dirty="0" err="1"/>
              <a:t>console.log</a:t>
            </a:r>
            <a:r>
              <a:rPr lang="ru-RU" dirty="0"/>
              <a:t> </a:t>
            </a:r>
            <a:r>
              <a:rPr lang="en" dirty="0"/>
              <a:t>("You</a:t>
            </a:r>
            <a:r>
              <a:rPr lang="ru-RU" dirty="0"/>
              <a:t> </a:t>
            </a:r>
            <a:r>
              <a:rPr lang="en" dirty="0"/>
              <a:t>have " + n + " new</a:t>
            </a:r>
            <a:r>
              <a:rPr lang="ru-RU" dirty="0"/>
              <a:t> </a:t>
            </a:r>
            <a:r>
              <a:rPr lang="en" dirty="0"/>
              <a:t>messages.");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4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5B9B5-B523-8F49-A789-D04EE6B7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С 8 МАРТА, дорогие девушки!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A0AA9A-6344-B245-9344-68253BA94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467" y="2097088"/>
            <a:ext cx="5201889" cy="3541712"/>
          </a:xfrm>
        </p:spPr>
      </p:pic>
    </p:spTree>
    <p:extLst>
      <p:ext uri="{BB962C8B-B14F-4D97-AF65-F5344CB8AC3E}">
        <p14:creationId xmlns:p14="http://schemas.microsoft.com/office/powerpoint/2010/main" val="2213553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495</TotalTime>
  <Words>241</Words>
  <Application>Microsoft Macintosh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Контур</vt:lpstr>
      <vt:lpstr>Lesson 3</vt:lpstr>
      <vt:lpstr>Создаем кнопку</vt:lpstr>
      <vt:lpstr>Определение Функции</vt:lpstr>
      <vt:lpstr>Пример Функций</vt:lpstr>
      <vt:lpstr>Return</vt:lpstr>
      <vt:lpstr>Утверждение IF</vt:lpstr>
      <vt:lpstr>Пример утверждения IF</vt:lpstr>
      <vt:lpstr>  С 8 МАРТА, дорогие девушки!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dc:creator>Microsoft Office User</dc:creator>
  <cp:lastModifiedBy>Microsoft Office User</cp:lastModifiedBy>
  <cp:revision>9</cp:revision>
  <dcterms:created xsi:type="dcterms:W3CDTF">2021-03-06T12:52:42Z</dcterms:created>
  <dcterms:modified xsi:type="dcterms:W3CDTF">2021-03-06T21:08:31Z</dcterms:modified>
</cp:coreProperties>
</file>