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 snapToObjects="1">
      <p:cViewPr varScale="1">
        <p:scale>
          <a:sx n="90" d="100"/>
          <a:sy n="90" d="100"/>
        </p:scale>
        <p:origin x="7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8C3E49-4662-E04E-97C8-D476E455EC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2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38A59B-FCAA-7141-B5F3-C4F04F4CA8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Числа</a:t>
            </a:r>
            <a:r>
              <a:rPr lang="en-US" dirty="0"/>
              <a:t>, </a:t>
            </a:r>
            <a:r>
              <a:rPr lang="ru-RU" dirty="0"/>
              <a:t>строки и </a:t>
            </a:r>
            <a:r>
              <a:rPr lang="en-US" dirty="0" err="1"/>
              <a:t>boolean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6778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ADEE3A-8541-0D48-B935-EDB008C5F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BOOLean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08A436-0E2E-9D4B-9ABE-7DC562DE7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Тип данных </a:t>
            </a:r>
            <a:r>
              <a:rPr lang="en-US" dirty="0"/>
              <a:t>Boolean </a:t>
            </a:r>
            <a:r>
              <a:rPr lang="ru-RU" dirty="0"/>
              <a:t>имеет только два значения:</a:t>
            </a:r>
            <a:endParaRPr lang="en-US" dirty="0"/>
          </a:p>
          <a:p>
            <a:pPr lvl="1"/>
            <a:r>
              <a:rPr lang="en-US" dirty="0"/>
              <a:t>true</a:t>
            </a:r>
          </a:p>
          <a:p>
            <a:pPr lvl="1"/>
            <a:r>
              <a:rPr lang="en-US" dirty="0"/>
              <a:t>false</a:t>
            </a:r>
          </a:p>
          <a:p>
            <a:r>
              <a:rPr lang="ru-RU" dirty="0"/>
              <a:t>Булевские значения обычно являются результатом сравнений в программах </a:t>
            </a:r>
            <a:r>
              <a:rPr lang="en-US" dirty="0"/>
              <a:t>JavaScript</a:t>
            </a:r>
          </a:p>
          <a:p>
            <a:r>
              <a:rPr lang="en-US" dirty="0"/>
              <a:t>0, -0, null, false, </a:t>
            </a:r>
            <a:r>
              <a:rPr lang="en-US" dirty="0" err="1"/>
              <a:t>NaN</a:t>
            </a:r>
            <a:r>
              <a:rPr lang="en-US" dirty="0"/>
              <a:t>, undefined </a:t>
            </a:r>
            <a:r>
              <a:rPr lang="ru-RU" dirty="0"/>
              <a:t>или пустая строка (</a:t>
            </a:r>
            <a:r>
              <a:rPr lang="en-US" dirty="0"/>
              <a:t> ”” </a:t>
            </a:r>
            <a:r>
              <a:rPr lang="ru-RU" dirty="0"/>
              <a:t>)</a:t>
            </a:r>
            <a:r>
              <a:rPr lang="en-US" dirty="0"/>
              <a:t> – false</a:t>
            </a:r>
          </a:p>
          <a:p>
            <a:r>
              <a:rPr lang="ru-RU" dirty="0"/>
              <a:t>Все остальные значения, включая любой объект или строку </a:t>
            </a:r>
            <a:r>
              <a:rPr lang="en-US" dirty="0"/>
              <a:t>”false”, - true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1369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16C430-AD3B-F346-98DC-6D30DF8C9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213" y="2620963"/>
            <a:ext cx="2116137" cy="1478570"/>
          </a:xfrm>
        </p:spPr>
        <p:txBody>
          <a:bodyPr/>
          <a:lstStyle/>
          <a:p>
            <a:r>
              <a:rPr lang="ru-RU" dirty="0" err="1"/>
              <a:t>Мемчик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68A7D5E-8E4D-0549-9741-7E70C30CF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3551" y="560136"/>
            <a:ext cx="4942739" cy="5600224"/>
          </a:xfrm>
        </p:spPr>
      </p:pic>
    </p:spTree>
    <p:extLst>
      <p:ext uri="{BB962C8B-B14F-4D97-AF65-F5344CB8AC3E}">
        <p14:creationId xmlns:p14="http://schemas.microsoft.com/office/powerpoint/2010/main" val="2156738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578146-B34D-6C47-A8F9-486EF23DE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851" y="2933093"/>
            <a:ext cx="2058987" cy="1478570"/>
          </a:xfrm>
        </p:spPr>
        <p:txBody>
          <a:bodyPr/>
          <a:lstStyle/>
          <a:p>
            <a:r>
              <a:rPr lang="ru-RU" dirty="0" err="1"/>
              <a:t>мемчик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075636F-3282-074B-A63D-2B930B699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1100628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587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12A311-E159-5E4B-ADC6-6B2DDF4F1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</a:t>
            </a:r>
            <a:r>
              <a:rPr lang="ru-RU" dirty="0"/>
              <a:t>    Спасибо за внимание!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4416E8F-96F7-A344-A840-6B8581B828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3557" y="2249488"/>
            <a:ext cx="3541712" cy="3541712"/>
          </a:xfrm>
        </p:spPr>
      </p:pic>
    </p:spTree>
    <p:extLst>
      <p:ext uri="{BB962C8B-B14F-4D97-AF65-F5344CB8AC3E}">
        <p14:creationId xmlns:p14="http://schemas.microsoft.com/office/powerpoint/2010/main" val="1484135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776899-43FE-184D-900D-BFB295C2F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Пробельные символы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13881B-BD42-1C49-8426-780ECB5E5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Пробельные символы: табуляции, перевод строки и пробелы</a:t>
            </a:r>
          </a:p>
          <a:p>
            <a:r>
              <a:rPr lang="en-US" dirty="0"/>
              <a:t>JavaScript </a:t>
            </a:r>
            <a:r>
              <a:rPr lang="ru-RU" dirty="0"/>
              <a:t>их игнорирует</a:t>
            </a:r>
          </a:p>
          <a:p>
            <a:r>
              <a:rPr lang="ru-RU" dirty="0"/>
              <a:t>В конце строки точку с запятой можно не ставить</a:t>
            </a:r>
          </a:p>
          <a:p>
            <a:r>
              <a:rPr lang="ru-RU" dirty="0"/>
              <a:t>Но лучше ставить</a:t>
            </a:r>
          </a:p>
        </p:txBody>
      </p:sp>
    </p:spTree>
    <p:extLst>
      <p:ext uri="{BB962C8B-B14F-4D97-AF65-F5344CB8AC3E}">
        <p14:creationId xmlns:p14="http://schemas.microsoft.com/office/powerpoint/2010/main" val="2320408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A665CA-E8E1-6B46-955F-5CEE1B452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Комментарии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A7EED7-6367-2342-ACD2-D587155E2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Можно оставить одиночный комментарий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// </a:t>
            </a:r>
            <a:r>
              <a:rPr lang="ru-RU" dirty="0"/>
              <a:t>Вот какой-то такой </a:t>
            </a:r>
            <a:endParaRPr lang="en-US" dirty="0"/>
          </a:p>
          <a:p>
            <a:r>
              <a:rPr lang="ru-RU" dirty="0"/>
              <a:t>Можно оставить комментарий на больше чем 1 строчку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/</a:t>
            </a:r>
            <a:r>
              <a:rPr lang="en-US" dirty="0"/>
              <a:t>*</a:t>
            </a:r>
          </a:p>
          <a:p>
            <a:pPr marL="0" indent="0">
              <a:buNone/>
            </a:pPr>
            <a:r>
              <a:rPr lang="en-US" dirty="0"/>
              <a:t>	*</a:t>
            </a:r>
            <a:r>
              <a:rPr lang="ru-RU" dirty="0"/>
              <a:t> А можно вот какой-то такой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* </a:t>
            </a:r>
            <a:r>
              <a:rPr lang="ru-RU" dirty="0"/>
              <a:t>И еще вот такой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*/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393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38CE78-AE4D-8F4B-A6FC-18F9E88D4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Примитивные 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5635E7-3742-BF4D-A2BD-B80556A1A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Числа</a:t>
            </a:r>
            <a:r>
              <a:rPr lang="en-US" dirty="0"/>
              <a:t> -</a:t>
            </a:r>
            <a:r>
              <a:rPr lang="ru-RU" dirty="0"/>
              <a:t> 100500</a:t>
            </a:r>
            <a:r>
              <a:rPr lang="en-US" dirty="0"/>
              <a:t>, 3.14</a:t>
            </a:r>
          </a:p>
          <a:p>
            <a:r>
              <a:rPr lang="ru-RU" dirty="0"/>
              <a:t>Логические (</a:t>
            </a:r>
            <a:r>
              <a:rPr lang="en-US" dirty="0"/>
              <a:t>Boolean</a:t>
            </a:r>
            <a:r>
              <a:rPr lang="ru-RU" dirty="0"/>
              <a:t>)</a:t>
            </a:r>
            <a:r>
              <a:rPr lang="en-US" dirty="0"/>
              <a:t> – true/false</a:t>
            </a:r>
          </a:p>
          <a:p>
            <a:r>
              <a:rPr lang="ru-RU" dirty="0"/>
              <a:t>Строчки – </a:t>
            </a:r>
            <a:r>
              <a:rPr lang="en-US" dirty="0"/>
              <a:t>”Hello!”</a:t>
            </a:r>
          </a:p>
          <a:p>
            <a:r>
              <a:rPr lang="en-US" dirty="0"/>
              <a:t>null</a:t>
            </a:r>
          </a:p>
          <a:p>
            <a:r>
              <a:rPr lang="en-US" dirty="0"/>
              <a:t>undefined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7327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7A51DA-19A7-A94D-99A5-D081B52AE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Обзор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3AF646-C473-C143-B327-E63AB0D7B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– </a:t>
            </a:r>
            <a:r>
              <a:rPr lang="ru-RU" dirty="0"/>
              <a:t>это язык с динамическим контролем типов</a:t>
            </a:r>
          </a:p>
          <a:p>
            <a:r>
              <a:rPr lang="ru-RU" dirty="0"/>
              <a:t>Переменные не имеют типов</a:t>
            </a:r>
          </a:p>
          <a:p>
            <a:r>
              <a:rPr lang="ru-RU" dirty="0"/>
              <a:t>Типы данных автоматически конвертируются по мере необходимости при выполнении скрипта</a:t>
            </a:r>
          </a:p>
        </p:txBody>
      </p:sp>
    </p:spTree>
    <p:extLst>
      <p:ext uri="{BB962C8B-B14F-4D97-AF65-F5344CB8AC3E}">
        <p14:creationId xmlns:p14="http://schemas.microsoft.com/office/powerpoint/2010/main" val="3331212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679986-9ED4-4747-8655-55D9C0ECC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Задаем переменную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CF3141-DD8A-F34C-8397-BE47E7EE8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Есть 2 способа задать переменную</a:t>
            </a:r>
          </a:p>
          <a:p>
            <a:r>
              <a:rPr lang="en-US" dirty="0" err="1"/>
              <a:t>const</a:t>
            </a:r>
            <a:r>
              <a:rPr lang="en-US" dirty="0"/>
              <a:t> – </a:t>
            </a:r>
            <a:r>
              <a:rPr lang="ru-RU" dirty="0"/>
              <a:t>при создании с помощью этого способа переменные нельзя менять </a:t>
            </a:r>
          </a:p>
          <a:p>
            <a:r>
              <a:rPr lang="en-US" dirty="0"/>
              <a:t>let – </a:t>
            </a:r>
            <a:r>
              <a:rPr lang="ru-RU" dirty="0"/>
              <a:t>можно в будущем изменить переменную</a:t>
            </a:r>
          </a:p>
          <a:p>
            <a:r>
              <a:rPr lang="en-US" dirty="0" err="1"/>
              <a:t>var</a:t>
            </a:r>
            <a:r>
              <a:rPr lang="en-US" dirty="0"/>
              <a:t> – </a:t>
            </a:r>
            <a:r>
              <a:rPr lang="ru-RU" dirty="0"/>
              <a:t>почти тоже самое, что и </a:t>
            </a:r>
            <a:r>
              <a:rPr lang="en-US" dirty="0"/>
              <a:t>let. </a:t>
            </a:r>
            <a:r>
              <a:rPr lang="ru-RU" dirty="0"/>
              <a:t>Устарело, лучше не пользоваться</a:t>
            </a:r>
          </a:p>
        </p:txBody>
      </p:sp>
    </p:spTree>
    <p:extLst>
      <p:ext uri="{BB962C8B-B14F-4D97-AF65-F5344CB8AC3E}">
        <p14:creationId xmlns:p14="http://schemas.microsoft.com/office/powerpoint/2010/main" val="3188271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4E455E-BF6D-6E40-9E03-2F4164B30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4FC8AB-FAF6-8E4D-8C65-1B5DFC4E5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Можно делать все операции как в обычной математике</a:t>
            </a:r>
          </a:p>
          <a:p>
            <a:r>
              <a:rPr lang="ru-RU" dirty="0"/>
              <a:t>При использовании чисел с плавающей точкой возможна потеря точности</a:t>
            </a:r>
          </a:p>
          <a:p>
            <a:r>
              <a:rPr lang="ru-RU" dirty="0"/>
              <a:t>Есть специальные обозначения:</a:t>
            </a:r>
          </a:p>
          <a:p>
            <a:pPr lvl="1"/>
            <a:r>
              <a:rPr lang="en-US" dirty="0" err="1"/>
              <a:t>NaN</a:t>
            </a:r>
            <a:r>
              <a:rPr lang="en-US" dirty="0"/>
              <a:t> – Not a Number (</a:t>
            </a:r>
            <a:r>
              <a:rPr lang="ru-RU" dirty="0"/>
              <a:t>не число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en-US" dirty="0" err="1"/>
              <a:t>Number.MIN_VALUE</a:t>
            </a:r>
            <a:r>
              <a:rPr lang="en-US" dirty="0"/>
              <a:t> – </a:t>
            </a:r>
            <a:r>
              <a:rPr lang="ru-RU" dirty="0"/>
              <a:t>наименьшее (ближайшее к нулю) представимое число</a:t>
            </a:r>
          </a:p>
          <a:p>
            <a:pPr lvl="1"/>
            <a:r>
              <a:rPr lang="en-US" dirty="0" err="1"/>
              <a:t>Number.MAX_VALUE</a:t>
            </a:r>
            <a:r>
              <a:rPr lang="en-US" dirty="0"/>
              <a:t> – </a:t>
            </a:r>
            <a:r>
              <a:rPr lang="ru-RU" dirty="0"/>
              <a:t>наибольшее представимое число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0885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3091D9-C0B2-8C4F-B0B9-D196FD916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EEA702-A4C3-C343-B067-FA42E1341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Строка – это последовательность, состоящая из ноля или нескольких символов</a:t>
            </a:r>
            <a:r>
              <a:rPr lang="en-US" dirty="0"/>
              <a:t>, </a:t>
            </a:r>
            <a:r>
              <a:rPr lang="ru-RU" dirty="0"/>
              <a:t>заключенных в двойные или одинарные кавычки (</a:t>
            </a:r>
            <a:r>
              <a:rPr lang="en-US" dirty="0"/>
              <a:t>’’ ‘’ </a:t>
            </a:r>
            <a:r>
              <a:rPr lang="ru-RU" dirty="0"/>
              <a:t>или</a:t>
            </a:r>
            <a:r>
              <a:rPr lang="en-US" dirty="0"/>
              <a:t> ‘ ‘</a:t>
            </a:r>
            <a:r>
              <a:rPr lang="ru-RU" dirty="0"/>
              <a:t> </a:t>
            </a:r>
          </a:p>
          <a:p>
            <a:pPr lvl="1"/>
            <a:r>
              <a:rPr lang="en-US" dirty="0"/>
              <a:t>“” </a:t>
            </a:r>
            <a:r>
              <a:rPr lang="ru-RU" dirty="0"/>
              <a:t>–</a:t>
            </a:r>
            <a:r>
              <a:rPr lang="en-US" dirty="0"/>
              <a:t> </a:t>
            </a:r>
            <a:r>
              <a:rPr lang="ru-RU" dirty="0"/>
              <a:t>пустая строка</a:t>
            </a:r>
          </a:p>
          <a:p>
            <a:pPr lvl="1"/>
            <a:r>
              <a:rPr lang="en-US" dirty="0"/>
              <a:t>”</a:t>
            </a:r>
            <a:r>
              <a:rPr lang="ru-RU" dirty="0"/>
              <a:t>а</a:t>
            </a:r>
            <a:r>
              <a:rPr lang="en-US" dirty="0"/>
              <a:t>”</a:t>
            </a:r>
            <a:r>
              <a:rPr lang="ru-RU" dirty="0"/>
              <a:t> – строка с одним символом а</a:t>
            </a:r>
          </a:p>
          <a:p>
            <a:r>
              <a:rPr lang="ru-RU" dirty="0"/>
              <a:t> Первый символ в строке – символ с индексом 0</a:t>
            </a:r>
          </a:p>
          <a:p>
            <a:r>
              <a:rPr lang="ru-RU" dirty="0"/>
              <a:t>Строки неизменяемы</a:t>
            </a:r>
          </a:p>
          <a:p>
            <a:r>
              <a:rPr lang="ru-RU" dirty="0"/>
              <a:t>Оператор == сравнивает значения строк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3977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FF9D27-7D2A-194B-B688-C927B521E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строками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B1F1B5-679B-4545-8A0F-BDD23E9AA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msg</a:t>
            </a:r>
            <a:r>
              <a:rPr lang="en-US" dirty="0"/>
              <a:t> = “Hello, ” + “world”;</a:t>
            </a:r>
          </a:p>
          <a:p>
            <a:r>
              <a:rPr lang="en-US" dirty="0" err="1"/>
              <a:t>len</a:t>
            </a:r>
            <a:r>
              <a:rPr lang="en-US" dirty="0"/>
              <a:t> = </a:t>
            </a:r>
            <a:r>
              <a:rPr lang="en-US" dirty="0" err="1"/>
              <a:t>s.length</a:t>
            </a:r>
            <a:r>
              <a:rPr lang="en-US" dirty="0"/>
              <a:t>;</a:t>
            </a:r>
          </a:p>
          <a:p>
            <a:r>
              <a:rPr lang="en-US" dirty="0" err="1"/>
              <a:t>lastChar</a:t>
            </a:r>
            <a:r>
              <a:rPr lang="en-US" dirty="0"/>
              <a:t> = </a:t>
            </a:r>
            <a:r>
              <a:rPr lang="en-US" dirty="0" err="1"/>
              <a:t>s.charAt</a:t>
            </a:r>
            <a:r>
              <a:rPr lang="en-US" dirty="0"/>
              <a:t> ( </a:t>
            </a:r>
            <a:r>
              <a:rPr lang="en-US" dirty="0" err="1"/>
              <a:t>s.length</a:t>
            </a:r>
            <a:r>
              <a:rPr lang="en-US" dirty="0"/>
              <a:t> - 1 );</a:t>
            </a:r>
          </a:p>
          <a:p>
            <a:r>
              <a:rPr lang="en-US" dirty="0"/>
              <a:t>sub = </a:t>
            </a:r>
            <a:r>
              <a:rPr lang="en-US" dirty="0" err="1"/>
              <a:t>s.substring</a:t>
            </a:r>
            <a:r>
              <a:rPr lang="en-US" dirty="0"/>
              <a:t> ( 1 , 4 );</a:t>
            </a:r>
          </a:p>
          <a:p>
            <a:r>
              <a:rPr lang="en-US" dirty="0"/>
              <a:t>I = </a:t>
            </a:r>
            <a:r>
              <a:rPr lang="en-US" dirty="0" err="1"/>
              <a:t>s.indexOf</a:t>
            </a:r>
            <a:r>
              <a:rPr lang="en-US" dirty="0"/>
              <a:t> ( ‘a’ 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18143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10292</TotalTime>
  <Words>378</Words>
  <Application>Microsoft Macintosh PowerPoint</Application>
  <PresentationFormat>Широкоэкранный</PresentationFormat>
  <Paragraphs>60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Tw Cen MT</vt:lpstr>
      <vt:lpstr>Контур</vt:lpstr>
      <vt:lpstr>Lesson 2</vt:lpstr>
      <vt:lpstr>Пробельные символы</vt:lpstr>
      <vt:lpstr>Комментарии</vt:lpstr>
      <vt:lpstr>Примитивные типы данных</vt:lpstr>
      <vt:lpstr>Обзор</vt:lpstr>
      <vt:lpstr>Задаем переменную</vt:lpstr>
      <vt:lpstr>Числа</vt:lpstr>
      <vt:lpstr>Строки</vt:lpstr>
      <vt:lpstr>Операции над строками</vt:lpstr>
      <vt:lpstr>BOOLean</vt:lpstr>
      <vt:lpstr>Мемчик</vt:lpstr>
      <vt:lpstr>мемчик</vt:lpstr>
      <vt:lpstr>      Спасибо за внимание!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Microsoft Office User</cp:lastModifiedBy>
  <cp:revision>24</cp:revision>
  <dcterms:created xsi:type="dcterms:W3CDTF">2021-01-12T17:28:27Z</dcterms:created>
  <dcterms:modified xsi:type="dcterms:W3CDTF">2021-02-20T11:41:12Z</dcterms:modified>
</cp:coreProperties>
</file>