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9" r:id="rId4"/>
    <p:sldId id="267" r:id="rId5"/>
    <p:sldId id="268" r:id="rId6"/>
    <p:sldId id="270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3"/>
    <p:restoredTop sz="96405"/>
  </p:normalViewPr>
  <p:slideViewPr>
    <p:cSldViewPr snapToGrid="0" snapToObjects="1">
      <p:cViewPr varScale="1">
        <p:scale>
          <a:sx n="90" d="100"/>
          <a:sy n="90" d="100"/>
        </p:scale>
        <p:origin x="11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HTML/Element/body" TargetMode="External"/><Relationship Id="rId2" Type="http://schemas.openxmlformats.org/officeDocument/2006/relationships/hyperlink" Target="https://developer.mozilla.org/en-US/docs/Web/API/Document_object_model/Using_the_W3C_DOM_Level_1_C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HTML/Element/tab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D84E1-D581-844D-9467-FAC45D1D3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ru-RU" dirty="0"/>
              <a:t>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98758D-5B63-9B41-AF04-EBBABAC3D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Document, switch </a:t>
            </a:r>
            <a:r>
              <a:rPr lang="ru-RU" dirty="0"/>
              <a:t>и </a:t>
            </a:r>
            <a:r>
              <a:rPr lang="en-US" dirty="0" err="1"/>
              <a:t>DIsplay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79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888CA-B92B-AB43-983F-8484B553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CCCF0-92EC-8A40-9895-6263E5F98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Каждая веб-страница, которая загружается в браузер, имеет свой собственный объект </a:t>
            </a:r>
            <a:r>
              <a:rPr lang="en" b="1" dirty="0"/>
              <a:t>document</a:t>
            </a:r>
            <a:r>
              <a:rPr lang="en" dirty="0"/>
              <a:t>. </a:t>
            </a:r>
            <a:r>
              <a:rPr lang="ru-RU" dirty="0"/>
              <a:t>Интерфейс документа служит точкой входа для получения содержимого веб-страницы (всего </a:t>
            </a:r>
            <a:r>
              <a:rPr lang="en" u="sng" dirty="0">
                <a:hlinkClick r:id="rId2" tooltip="Using_the_W3C_DOM_Level_1_Core"/>
              </a:rPr>
              <a:t>DOM</a:t>
            </a:r>
            <a:r>
              <a:rPr lang="en" dirty="0"/>
              <a:t> - </a:t>
            </a:r>
            <a:r>
              <a:rPr lang="ru-RU" dirty="0"/>
              <a:t>дерева, включая такие элементы как </a:t>
            </a:r>
            <a:r>
              <a:rPr lang="ru-RU" u="sng" dirty="0">
                <a:hlinkClick r:id="rId3"/>
              </a:rPr>
              <a:t>&lt;</a:t>
            </a:r>
            <a:r>
              <a:rPr lang="en" u="sng" dirty="0">
                <a:hlinkClick r:id="rId3"/>
              </a:rPr>
              <a:t>body&gt;</a:t>
            </a:r>
            <a:r>
              <a:rPr lang="en" dirty="0"/>
              <a:t> </a:t>
            </a:r>
            <a:r>
              <a:rPr lang="ru-RU" dirty="0"/>
              <a:t>и </a:t>
            </a:r>
            <a:r>
              <a:rPr lang="ru-RU" u="sng" dirty="0">
                <a:hlinkClick r:id="rId4" tooltip="Currently only available in English (US)"/>
              </a:rPr>
              <a:t>&lt;</a:t>
            </a:r>
            <a:r>
              <a:rPr lang="en" u="sng" dirty="0">
                <a:hlinkClick r:id="rId4" tooltip="Currently only available in English (US)"/>
              </a:rPr>
              <a:t>table&gt; (en-US)</a:t>
            </a:r>
            <a:r>
              <a:rPr lang="en" dirty="0"/>
              <a:t>), </a:t>
            </a:r>
            <a:r>
              <a:rPr lang="ru-RU" dirty="0"/>
              <a:t>а также обеспечивает функциональность, которая является глобальной для документа, например, для получения </a:t>
            </a:r>
            <a:r>
              <a:rPr lang="en" dirty="0"/>
              <a:t>URL-</a:t>
            </a:r>
            <a:r>
              <a:rPr lang="ru-RU" dirty="0"/>
              <a:t>адреса страницы или создания новых элементов в документе).</a:t>
            </a:r>
          </a:p>
        </p:txBody>
      </p:sp>
    </p:spTree>
    <p:extLst>
      <p:ext uri="{BB962C8B-B14F-4D97-AF65-F5344CB8AC3E}">
        <p14:creationId xmlns:p14="http://schemas.microsoft.com/office/powerpoint/2010/main" val="239466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9CA37-812A-F24B-A1B0-9FB651B0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93F51-9567-CF44-85ED-4304CA2D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dirty="0" err="1"/>
              <a:t>getElementById</a:t>
            </a:r>
            <a:r>
              <a:rPr lang="en" dirty="0"/>
              <a:t>() - </a:t>
            </a:r>
            <a:r>
              <a:rPr lang="ru-RU" dirty="0"/>
              <a:t>Возвращает элемент, </a:t>
            </a:r>
            <a:r>
              <a:rPr lang="ru-RU" dirty="0" err="1"/>
              <a:t>имеющии</a:t>
            </a:r>
            <a:r>
              <a:rPr lang="ru-RU" dirty="0"/>
              <a:t>̆ атрибут </a:t>
            </a:r>
            <a:r>
              <a:rPr lang="en" dirty="0"/>
              <a:t>ID </a:t>
            </a:r>
            <a:r>
              <a:rPr lang="ru-RU" dirty="0"/>
              <a:t>с указанным значением </a:t>
            </a:r>
          </a:p>
          <a:p>
            <a:r>
              <a:rPr lang="en" dirty="0" err="1"/>
              <a:t>getElementsByTagName</a:t>
            </a:r>
            <a:r>
              <a:rPr lang="en" dirty="0"/>
              <a:t>() - </a:t>
            </a:r>
            <a:r>
              <a:rPr lang="ru-RU" dirty="0"/>
              <a:t>Возвращает список </a:t>
            </a:r>
            <a:r>
              <a:rPr lang="en" dirty="0" err="1"/>
              <a:t>NodeList</a:t>
            </a:r>
            <a:r>
              <a:rPr lang="en" dirty="0"/>
              <a:t>, </a:t>
            </a:r>
            <a:r>
              <a:rPr lang="ru-RU" dirty="0" err="1"/>
              <a:t>содержащии</a:t>
            </a:r>
            <a:r>
              <a:rPr lang="ru-RU" dirty="0"/>
              <a:t>̆ все элементы с указанным именем тэга </a:t>
            </a:r>
          </a:p>
          <a:p>
            <a:r>
              <a:rPr lang="en" dirty="0" err="1"/>
              <a:t>getElementsByClassName</a:t>
            </a:r>
            <a:r>
              <a:rPr lang="en" dirty="0"/>
              <a:t>() - </a:t>
            </a:r>
            <a:r>
              <a:rPr lang="ru-RU" dirty="0"/>
              <a:t>Возвращает список </a:t>
            </a:r>
            <a:r>
              <a:rPr lang="en" dirty="0" err="1"/>
              <a:t>NodeList</a:t>
            </a:r>
            <a:r>
              <a:rPr lang="en" dirty="0"/>
              <a:t>, </a:t>
            </a:r>
            <a:r>
              <a:rPr lang="ru-RU" dirty="0" err="1"/>
              <a:t>содержащии</a:t>
            </a:r>
            <a:r>
              <a:rPr lang="ru-RU" dirty="0"/>
              <a:t>̆ все элементы с указанным именем класса </a:t>
            </a:r>
          </a:p>
          <a:p>
            <a:r>
              <a:rPr lang="en" dirty="0"/>
              <a:t>URL  - </a:t>
            </a:r>
            <a:r>
              <a:rPr lang="ru-RU" dirty="0"/>
              <a:t>Возвращает </a:t>
            </a:r>
            <a:r>
              <a:rPr lang="ru-RU" dirty="0" err="1"/>
              <a:t>полныи</a:t>
            </a:r>
            <a:r>
              <a:rPr lang="ru-RU" dirty="0"/>
              <a:t>̆ </a:t>
            </a:r>
            <a:r>
              <a:rPr lang="en" dirty="0"/>
              <a:t>URL-</a:t>
            </a:r>
            <a:r>
              <a:rPr lang="ru-RU" dirty="0"/>
              <a:t>адрес документа 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97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CD0E3-4F49-F649-8BDE-84E2CE0A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Утверждение </a:t>
            </a:r>
            <a:r>
              <a:rPr lang="en-US" dirty="0"/>
              <a:t>Switch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61BF0E-61D0-B94E-ABD5-5C3D7B3E2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 {</a:t>
            </a:r>
          </a:p>
          <a:p>
            <a:pPr marL="0" indent="0">
              <a:buNone/>
            </a:pPr>
            <a:r>
              <a:rPr lang="en-US" dirty="0"/>
              <a:t>	case label_1:</a:t>
            </a:r>
          </a:p>
          <a:p>
            <a:pPr marL="0" indent="0">
              <a:buNone/>
            </a:pPr>
            <a:r>
              <a:rPr lang="en-US" dirty="0"/>
              <a:t>		statements_1</a:t>
            </a:r>
          </a:p>
          <a:p>
            <a:pPr marL="0" indent="0">
              <a:buNone/>
            </a:pPr>
            <a:r>
              <a:rPr lang="en-US" dirty="0"/>
              <a:t>		[break;]</a:t>
            </a:r>
          </a:p>
          <a:p>
            <a:pPr marL="0" indent="0">
              <a:buNone/>
            </a:pPr>
            <a:r>
              <a:rPr lang="en-US" dirty="0"/>
              <a:t>	case label_2:</a:t>
            </a:r>
          </a:p>
          <a:p>
            <a:pPr marL="0" indent="0">
              <a:buNone/>
            </a:pPr>
            <a:r>
              <a:rPr lang="en-US" dirty="0"/>
              <a:t>		statements_2</a:t>
            </a:r>
          </a:p>
          <a:p>
            <a:pPr marL="0" indent="0">
              <a:buNone/>
            </a:pPr>
            <a:r>
              <a:rPr lang="en-US" dirty="0"/>
              <a:t>		[break;]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default: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statements_def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[break;]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408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58624-A9E1-B147-B926-A07E8EE9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Утверждение </a:t>
            </a:r>
            <a:r>
              <a:rPr lang="en-US" dirty="0"/>
              <a:t>Switch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7B3AE-A94B-DB48-8479-A43C72DD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Выражение вычислено </a:t>
            </a:r>
          </a:p>
          <a:p>
            <a:r>
              <a:rPr lang="ru-RU" dirty="0"/>
              <a:t>Выбирается предложение </a:t>
            </a:r>
            <a:r>
              <a:rPr lang="en-US" dirty="0"/>
              <a:t>case </a:t>
            </a:r>
            <a:r>
              <a:rPr lang="ru-RU" dirty="0"/>
              <a:t>с меткой, соответствующей значению выражения, а затем выполняются утверждения</a:t>
            </a:r>
          </a:p>
          <a:p>
            <a:r>
              <a:rPr lang="ru-RU" dirty="0"/>
              <a:t>Если соответствующая метка не найдена, программа выполняется поиск опционального предложения по умолчанию</a:t>
            </a:r>
          </a:p>
          <a:p>
            <a:r>
              <a:rPr lang="ru-RU" dirty="0"/>
              <a:t>Утверждение </a:t>
            </a:r>
            <a:r>
              <a:rPr lang="en-US" dirty="0"/>
              <a:t>break </a:t>
            </a:r>
            <a:r>
              <a:rPr lang="ru-RU" dirty="0"/>
              <a:t>направляет интерпретатор в конец утверждения </a:t>
            </a:r>
            <a:r>
              <a:rPr lang="en-US" dirty="0"/>
              <a:t>switch </a:t>
            </a:r>
            <a:r>
              <a:rPr lang="ru-RU" dirty="0"/>
              <a:t>для перехода к следующему утверждению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50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90368-94F8-2649-BF68-57DA6D63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403CBF-CF2D-FD44-877F-2DAE52C1E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Свойство позволяющее прятать/показывать элемент в документе</a:t>
            </a:r>
          </a:p>
          <a:p>
            <a:pPr marL="0" indent="0">
              <a:buNone/>
            </a:pPr>
            <a:r>
              <a:rPr lang="ru-RU" dirty="0"/>
              <a:t>Можно определить в </a:t>
            </a:r>
            <a:r>
              <a:rPr lang="en-US" dirty="0"/>
              <a:t>html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dirty="0"/>
              <a:t>style = “display : none”</a:t>
            </a:r>
          </a:p>
          <a:p>
            <a:pPr marL="0" indent="0">
              <a:buNone/>
            </a:pPr>
            <a:r>
              <a:rPr lang="ru-RU" dirty="0"/>
              <a:t>Можно определить в </a:t>
            </a:r>
            <a:r>
              <a:rPr lang="en-US" dirty="0"/>
              <a:t>JS:</a:t>
            </a:r>
          </a:p>
          <a:p>
            <a:pPr marL="0" indent="0">
              <a:buNone/>
            </a:pPr>
            <a:r>
              <a:rPr lang="en" dirty="0" err="1"/>
              <a:t>element.style.display</a:t>
            </a:r>
            <a:r>
              <a:rPr lang="en" dirty="0"/>
              <a:t> = ”none"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32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FAD5FE4-E2BE-C142-8C9A-BC91FE93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		</a:t>
            </a:r>
            <a:r>
              <a:rPr lang="ru-RU" dirty="0"/>
              <a:t>    Спасибо за внимание!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38E088-84F0-484F-8267-5DD065FD5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557" y="224948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196638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1208</TotalTime>
  <Words>285</Words>
  <Application>Microsoft Macintosh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Контур</vt:lpstr>
      <vt:lpstr>Lesson 6</vt:lpstr>
      <vt:lpstr>DOCUMENT</vt:lpstr>
      <vt:lpstr>HTML Document</vt:lpstr>
      <vt:lpstr>Утверждение Switch</vt:lpstr>
      <vt:lpstr>Утверждение Switch</vt:lpstr>
      <vt:lpstr>Display</vt:lpstr>
      <vt:lpstr>      Спасибо за внимание!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</dc:title>
  <dc:creator>Microsoft Office User</dc:creator>
  <cp:lastModifiedBy>Microsoft Office User</cp:lastModifiedBy>
  <cp:revision>18</cp:revision>
  <dcterms:created xsi:type="dcterms:W3CDTF">2021-03-06T12:52:42Z</dcterms:created>
  <dcterms:modified xsi:type="dcterms:W3CDTF">2021-04-02T12:59:25Z</dcterms:modified>
</cp:coreProperties>
</file>