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-4.ru/docs/5.0/getting-started/introdu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docs/5.0/layout/gri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84E1-D581-844D-9467-FAC45D1D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98758D-5B63-9B41-AF04-EBBABAC3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dirty="0"/>
              <a:t>bootstrap</a:t>
            </a:r>
            <a:r>
              <a:rPr lang="ru-RU" dirty="0"/>
              <a:t> и </a:t>
            </a:r>
            <a:r>
              <a:rPr lang="en" dirty="0"/>
              <a:t>grid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0C964-2FC2-9245-ABE1-6CEB9F45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bootstrap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276CF-844A-1D43-9D84-5498C7A9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Bootstrap – </a:t>
            </a:r>
            <a:r>
              <a:rPr lang="ru-RU" dirty="0"/>
              <a:t>библиотека шаблонов </a:t>
            </a:r>
            <a:r>
              <a:rPr lang="en" dirty="0"/>
              <a:t>CSS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помощью </a:t>
            </a:r>
            <a:r>
              <a:rPr lang="en-US" dirty="0"/>
              <a:t>bootstrap </a:t>
            </a:r>
            <a:r>
              <a:rPr lang="ru-RU" dirty="0"/>
              <a:t>легко располагать элементы относительно друг друга, а также относительно всего документа</a:t>
            </a:r>
          </a:p>
          <a:p>
            <a:pPr marL="0" indent="0">
              <a:buNone/>
            </a:pPr>
            <a:r>
              <a:rPr lang="ru-RU" dirty="0"/>
              <a:t>Также может использоваться для всплывающих подсказок и окон</a:t>
            </a:r>
          </a:p>
        </p:txBody>
      </p:sp>
    </p:spTree>
    <p:extLst>
      <p:ext uri="{BB962C8B-B14F-4D97-AF65-F5344CB8AC3E}">
        <p14:creationId xmlns:p14="http://schemas.microsoft.com/office/powerpoint/2010/main" val="157406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A1D66-0FA6-6A4E-BEC9-05DA6922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</a:t>
            </a:r>
            <a:r>
              <a:rPr lang="en-US" dirty="0"/>
              <a:t>BOOTSTRAP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34EF2-1275-C94E-9A3B-20A404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Документация:</a:t>
            </a:r>
          </a:p>
          <a:p>
            <a:pPr marL="0" indent="0">
              <a:buNone/>
            </a:pPr>
            <a:r>
              <a:rPr lang="en" dirty="0">
                <a:hlinkClick r:id="rId2"/>
              </a:rPr>
              <a:t>https://bootstrap-4.ru/docs/5.0/getting-started/introduction/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подключения </a:t>
            </a:r>
            <a:r>
              <a:rPr lang="en-US" dirty="0" err="1"/>
              <a:t>css</a:t>
            </a:r>
            <a:r>
              <a:rPr lang="en-US" dirty="0"/>
              <a:t> bootstrap</a:t>
            </a:r>
            <a:r>
              <a:rPr lang="ru-RU" dirty="0"/>
              <a:t> необходим добавить в тег </a:t>
            </a:r>
            <a:r>
              <a:rPr lang="en-US" dirty="0"/>
              <a:t>&lt;head&gt; </a:t>
            </a:r>
            <a:r>
              <a:rPr lang="ru-RU" dirty="0"/>
              <a:t>строчку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" dirty="0"/>
              <a:t>&lt;link </a:t>
            </a:r>
            <a:r>
              <a:rPr lang="en" dirty="0" err="1"/>
              <a:t>href</a:t>
            </a:r>
            <a:r>
              <a:rPr lang="en" dirty="0"/>
              <a:t>="https://</a:t>
            </a:r>
            <a:r>
              <a:rPr lang="en" dirty="0" err="1"/>
              <a:t>cdn.jsdelivr.net</a:t>
            </a:r>
            <a:r>
              <a:rPr lang="en" dirty="0"/>
              <a:t>/</a:t>
            </a:r>
            <a:r>
              <a:rPr lang="en" dirty="0" err="1"/>
              <a:t>npm</a:t>
            </a:r>
            <a:r>
              <a:rPr lang="en" dirty="0"/>
              <a:t>/bootstrap@5.0.0-beta1/</a:t>
            </a:r>
            <a:r>
              <a:rPr lang="en" dirty="0" err="1"/>
              <a:t>dist</a:t>
            </a:r>
            <a:r>
              <a:rPr lang="en" dirty="0"/>
              <a:t>/</a:t>
            </a:r>
            <a:r>
              <a:rPr lang="en" dirty="0" err="1"/>
              <a:t>css</a:t>
            </a:r>
            <a:r>
              <a:rPr lang="en" dirty="0"/>
              <a:t>/</a:t>
            </a:r>
            <a:r>
              <a:rPr lang="en" dirty="0" err="1"/>
              <a:t>bootstrap.min.css</a:t>
            </a:r>
            <a:r>
              <a:rPr lang="en" dirty="0"/>
              <a:t>" </a:t>
            </a:r>
            <a:r>
              <a:rPr lang="en" dirty="0" err="1"/>
              <a:t>rel</a:t>
            </a:r>
            <a:r>
              <a:rPr lang="en" dirty="0"/>
              <a:t>="stylesheet" integrity="sha384-giJF6kkoqNQ00vy+HMDP7azOuL0xtbfIcaT9wjKHr8RbDVddVHyTfAAsrekwKmP1" </a:t>
            </a:r>
            <a:r>
              <a:rPr lang="en" dirty="0" err="1"/>
              <a:t>crossorigin</a:t>
            </a:r>
            <a:r>
              <a:rPr lang="en" dirty="0"/>
              <a:t>="anonymous"&gt;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3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3C0C3-E493-7145-8163-EA148202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FB8B8-E468-8441-B1A2-F91D52A6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сетки </a:t>
            </a:r>
            <a:r>
              <a:rPr lang="en" dirty="0"/>
              <a:t>Bootstrap </a:t>
            </a:r>
            <a:r>
              <a:rPr lang="ru-RU" dirty="0"/>
              <a:t>использует серию контейнеров, строк и столбцов для размещения и выравнивания содержимого. Сетки построены на </a:t>
            </a:r>
            <a:r>
              <a:rPr lang="en" u="sng" dirty="0">
                <a:hlinkClick r:id="rId2"/>
              </a:rPr>
              <a:t>flexbox</a:t>
            </a:r>
            <a:r>
              <a:rPr lang="en" dirty="0"/>
              <a:t> </a:t>
            </a:r>
            <a:r>
              <a:rPr lang="ru-RU" dirty="0"/>
              <a:t>и полностью отзывчивы. 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Документация: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https://bootstrap-4.ru/docs/5.0/layout/grid/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84D33-7F28-7E4C-88BC-0521F3D2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Grid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0F4FEA-7461-5643-B5C5-A31140BE0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878" y="2097088"/>
            <a:ext cx="5454714" cy="1058909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81F2D00-FF8D-7F4D-91BF-DDB298E64B90}"/>
              </a:ext>
            </a:extLst>
          </p:cNvPr>
          <p:cNvSpPr txBox="1">
            <a:spLocks/>
          </p:cNvSpPr>
          <p:nvPr/>
        </p:nvSpPr>
        <p:spPr>
          <a:xfrm>
            <a:off x="4183189" y="3468687"/>
            <a:ext cx="3272091" cy="2726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dirty="0"/>
              <a:t>&lt;div class="container"&gt;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" dirty="0"/>
              <a:t> &lt;div class="row"&gt;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" dirty="0"/>
              <a:t>           &lt;div class="col"&gt; 1 of 2 &lt;/div&gt;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" dirty="0"/>
              <a:t>           &lt;div class="col"&gt; 2 of 2 &lt;/div&gt;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" dirty="0"/>
              <a:t>&lt;/div&gt;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" dirty="0"/>
              <a:t>&lt;div class="row"&gt;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" dirty="0"/>
              <a:t> &lt;div class="col"&gt; 1 of 3 &lt;/div&gt;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" dirty="0"/>
              <a:t> &lt;div class="col"&gt; 2 of 3 &lt;/div&gt;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" dirty="0"/>
              <a:t> &lt;div class="col"&gt; 3 of 3 &lt;/div&gt;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" dirty="0"/>
              <a:t> &lt;/div&gt;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dirty="0"/>
              <a:t>&lt;/div&gt;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4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45A72-2B09-4843-B544-29BED3CB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98AFE21-5B86-8648-8549-33104BA4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Позволяет задавать свойства для заднего фона у элемента</a:t>
            </a:r>
          </a:p>
          <a:p>
            <a:pPr marL="0" indent="0">
              <a:buNone/>
            </a:pPr>
            <a:r>
              <a:rPr lang="ru-RU" dirty="0"/>
              <a:t>Наиболее частые свойства:</a:t>
            </a:r>
          </a:p>
          <a:p>
            <a:r>
              <a:rPr lang="en-US" dirty="0"/>
              <a:t>background-color – </a:t>
            </a:r>
            <a:r>
              <a:rPr lang="ru-RU" dirty="0"/>
              <a:t>позволяет задавать цвет заднего фона </a:t>
            </a:r>
            <a:r>
              <a:rPr lang="en-US" dirty="0"/>
              <a:t>”</a:t>
            </a:r>
            <a:r>
              <a:rPr lang="ru-RU" dirty="0"/>
              <a:t>заливка</a:t>
            </a:r>
            <a:r>
              <a:rPr lang="en-US" dirty="0"/>
              <a:t>”</a:t>
            </a:r>
            <a:endParaRPr lang="ru-RU" dirty="0"/>
          </a:p>
          <a:p>
            <a:r>
              <a:rPr lang="en-US" dirty="0"/>
              <a:t>background-image – </a:t>
            </a:r>
            <a:r>
              <a:rPr lang="ru-RU" dirty="0"/>
              <a:t>в качестве фота задается изображение</a:t>
            </a:r>
          </a:p>
          <a:p>
            <a:r>
              <a:rPr lang="en-US" dirty="0"/>
              <a:t>background-repeat – </a:t>
            </a:r>
            <a:r>
              <a:rPr lang="ru-RU" dirty="0"/>
              <a:t>позволяет задавать повторения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7505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AD5FE4-E2BE-C142-8C9A-BC91FE93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		</a:t>
            </a:r>
            <a:r>
              <a:rPr lang="ru-RU" dirty="0"/>
              <a:t>    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38E088-84F0-484F-8267-5DD065FD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9663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1161</TotalTime>
  <Words>293</Words>
  <Application>Microsoft Macintosh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Lesson 4</vt:lpstr>
      <vt:lpstr>bootstrap</vt:lpstr>
      <vt:lpstr>Информация о BOOTSTRAP</vt:lpstr>
      <vt:lpstr>GRID system</vt:lpstr>
      <vt:lpstr>Пример Grid</vt:lpstr>
      <vt:lpstr>CSS Background</vt:lpstr>
      <vt:lpstr>      Спасибо за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Microsoft Office User</dc:creator>
  <cp:lastModifiedBy>Microsoft Office User</cp:lastModifiedBy>
  <cp:revision>15</cp:revision>
  <dcterms:created xsi:type="dcterms:W3CDTF">2021-03-06T12:52:42Z</dcterms:created>
  <dcterms:modified xsi:type="dcterms:W3CDTF">2021-03-13T22:38:15Z</dcterms:modified>
</cp:coreProperties>
</file>