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74" r:id="rId3"/>
    <p:sldId id="5879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218B-BD34-43EE-8822-374DA77D7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3EAB0-2AA0-488E-8914-9F07BFB73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8E3C-26D6-4B1F-9714-3154C48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B781-4220-4254-8316-86F8385A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FF905-F91A-4249-8CDB-32AA3974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179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554D-8529-4136-92F0-15E17D23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8AB1-E48C-406F-9191-85419F0C1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99DC-3CEF-4741-AC41-BC3AA76D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663B-32C7-4133-ABE0-DBE7324D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BA71-740D-4081-9B0D-5239B3C9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784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69580-85B3-4668-98A0-506CECA8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F3435-DF4E-44A5-A406-8559C0CA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8F8C1-850F-4564-A12B-4E2E4D60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F9FD-6B27-486E-836B-529B874A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F86FA-24C6-424D-97C4-A583B1DE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322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685-FCAF-494E-BDC2-FBAB0C27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888E-53F3-40C4-8BE1-A5D08F5A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8EE9-6358-44EB-A682-C210E47C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41A0-2657-46E1-AE81-275D3173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612DD-A587-409E-8129-5D88D709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85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6E82-F7FE-46C0-B423-D69F4199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2B584-392E-4C94-8897-C12815A14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B4E3-5AAC-4CA6-941A-CD0B5157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FD30D-A370-4672-98F5-D5209F12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4A309-072F-466D-B370-062004BC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79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9728-22DA-4F8D-9DD1-17F55E7A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0D219-8318-4EE1-8D56-C305747DB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5E3D4-0916-48C4-B730-57BBE144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16B2B-C2AB-4504-B4AB-D79D883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18A0B-4397-4319-AF49-1E9E401A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9B903-7F44-4E8C-83D5-1F176E1E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885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5F00-A520-4CCC-B8F0-0335064D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07D54-CE96-43F6-B54E-B850EFD2C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FC119-877A-49F3-BF1E-C4B7ECAC9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713A8-CE4E-4747-9C1E-CE9077209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F23CE-2FCB-4344-9057-D5A10CC4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45888-6231-416F-84F6-A751D011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5D98D-B92D-4BC5-AF40-E2D3E9AE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01958-3441-415A-9CC2-09FA528A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08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A130-F515-4F06-B4F5-1A07E946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52375-8606-4CEB-A68F-D19E812F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16946-1F1D-4096-B8BC-FDE6A0492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705F2-6739-4EC4-A10D-56298334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77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4A1FD-B3D3-4844-8950-6E0062E7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F9828-90A4-464F-90F8-0BCA735B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2B9C6-4672-456D-8AC0-DAD4B06A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826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780A-0C73-425A-B300-2A494B40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50C-FDE7-4C24-A934-C8D178AF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EFB3-0C5A-4BD4-91C6-6FE7A0903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E5B2E-0F57-428D-BE4D-2EB14CD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0880B-E453-433C-8080-4A550191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885AD-7CEE-4F42-B002-E266A990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88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A5D6-28B5-49EA-BCC7-932530AF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C783D-C6F8-4DA7-ACAE-E6642123B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6292-00E3-4402-91F8-5A6C26C7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0683A-2A4B-4832-985E-49D4CFE1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0A934-4AD1-4F34-84D4-C00A9DBE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4B16-403F-497E-9DCF-AD495D31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42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7A37D-40ED-4070-B5E1-BB1FC06C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B3CD-E256-4C80-8899-86998B00C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B2951-5F47-4EAE-8142-B2F4D4841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BDB2-695B-4EDB-A3E4-4A526E09BC3D}" type="datetimeFigureOut">
              <a:rPr lang="es-AR" smtClean="0"/>
              <a:t>17/6/2020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C1B17-1F1F-4A0F-BC1A-0AC1D6FD7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5698F-645F-449B-B35D-51732EF89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0D76-22FA-4387-84D4-0539998BC29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595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F0413-DFE5-4F6C-8DC7-32AE7113D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Knights of Focus Nuts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48F2C-1CBE-4D2C-A908-D499A889F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Ejercicio de enfoque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aphic 6" descr="Wind Chime">
            <a:extLst>
              <a:ext uri="{FF2B5EF4-FFF2-40B4-BE49-F238E27FC236}">
                <a16:creationId xmlns:a16="http://schemas.microsoft.com/office/drawing/2014/main" id="{A3ED8FBB-575C-4E19-87EA-B7962EDD1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7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7301A-D6D3-4FFF-93BD-D2665063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/>
            <a: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Escriban las letras de cada palabra al revés.</a:t>
            </a:r>
            <a:b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Cuando han terminado una palabra, pasen a la palabra siguiente. Tomen el tiempo cuando empiecen y terminen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46050-758B-4E4F-980F-6B9ADC451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45567"/>
              </p:ext>
            </p:extLst>
          </p:nvPr>
        </p:nvGraphicFramePr>
        <p:xfrm>
          <a:off x="1295872" y="2139484"/>
          <a:ext cx="9600258" cy="4096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473">
                  <a:extLst>
                    <a:ext uri="{9D8B030D-6E8A-4147-A177-3AD203B41FA5}">
                      <a16:colId xmlns:a16="http://schemas.microsoft.com/office/drawing/2014/main" val="3421023800"/>
                    </a:ext>
                  </a:extLst>
                </a:gridCol>
                <a:gridCol w="1670217">
                  <a:extLst>
                    <a:ext uri="{9D8B030D-6E8A-4147-A177-3AD203B41FA5}">
                      <a16:colId xmlns:a16="http://schemas.microsoft.com/office/drawing/2014/main" val="309707347"/>
                    </a:ext>
                  </a:extLst>
                </a:gridCol>
                <a:gridCol w="1566260">
                  <a:extLst>
                    <a:ext uri="{9D8B030D-6E8A-4147-A177-3AD203B41FA5}">
                      <a16:colId xmlns:a16="http://schemas.microsoft.com/office/drawing/2014/main" val="3003657394"/>
                    </a:ext>
                  </a:extLst>
                </a:gridCol>
                <a:gridCol w="1376144">
                  <a:extLst>
                    <a:ext uri="{9D8B030D-6E8A-4147-A177-3AD203B41FA5}">
                      <a16:colId xmlns:a16="http://schemas.microsoft.com/office/drawing/2014/main" val="3803548821"/>
                    </a:ext>
                  </a:extLst>
                </a:gridCol>
                <a:gridCol w="1720671">
                  <a:extLst>
                    <a:ext uri="{9D8B030D-6E8A-4147-A177-3AD203B41FA5}">
                      <a16:colId xmlns:a16="http://schemas.microsoft.com/office/drawing/2014/main" val="2043298305"/>
                    </a:ext>
                  </a:extLst>
                </a:gridCol>
                <a:gridCol w="1701493">
                  <a:extLst>
                    <a:ext uri="{9D8B030D-6E8A-4147-A177-3AD203B41FA5}">
                      <a16:colId xmlns:a16="http://schemas.microsoft.com/office/drawing/2014/main" val="1247524760"/>
                    </a:ext>
                  </a:extLst>
                </a:gridCol>
              </a:tblGrid>
              <a:tr h="3413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Partidos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Belgrano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Mujeres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Parrilla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Neuquen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1" u="none" strike="noStrike">
                          <a:solidFill>
                            <a:schemeClr val="bg1"/>
                          </a:solidFill>
                          <a:effectLst/>
                        </a:rPr>
                        <a:t>Hombres</a:t>
                      </a:r>
                      <a:endParaRPr lang="es-AR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256159103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394565151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277494893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2464183330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4073797159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59203900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1896021792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2668840691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3409565666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3519763113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258485634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5" marR="7295" marT="7295" marB="0" anchor="b"/>
                </a:tc>
                <a:extLst>
                  <a:ext uri="{0D108BD9-81ED-4DB2-BD59-A6C34878D82A}">
                    <a16:rowId xmlns:a16="http://schemas.microsoft.com/office/drawing/2014/main" val="383752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0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7301A-D6D3-4FFF-93BD-D2665063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/>
            <a: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Escriban las letras de cada palabra al revés.</a:t>
            </a:r>
            <a:b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Cuan han escrito una letra de una palabra, pasen a la palabra siguiente. Tomen el tiempo cuando empiecen y terminen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746050-758B-4E4F-980F-6B9ADC451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529675"/>
              </p:ext>
            </p:extLst>
          </p:nvPr>
        </p:nvGraphicFramePr>
        <p:xfrm>
          <a:off x="1468221" y="2139484"/>
          <a:ext cx="9255562" cy="409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265">
                  <a:extLst>
                    <a:ext uri="{9D8B030D-6E8A-4147-A177-3AD203B41FA5}">
                      <a16:colId xmlns:a16="http://schemas.microsoft.com/office/drawing/2014/main" val="3421023800"/>
                    </a:ext>
                  </a:extLst>
                </a:gridCol>
                <a:gridCol w="1610248">
                  <a:extLst>
                    <a:ext uri="{9D8B030D-6E8A-4147-A177-3AD203B41FA5}">
                      <a16:colId xmlns:a16="http://schemas.microsoft.com/office/drawing/2014/main" val="309707347"/>
                    </a:ext>
                  </a:extLst>
                </a:gridCol>
                <a:gridCol w="1510024">
                  <a:extLst>
                    <a:ext uri="{9D8B030D-6E8A-4147-A177-3AD203B41FA5}">
                      <a16:colId xmlns:a16="http://schemas.microsoft.com/office/drawing/2014/main" val="3003657394"/>
                    </a:ext>
                  </a:extLst>
                </a:gridCol>
                <a:gridCol w="1326734">
                  <a:extLst>
                    <a:ext uri="{9D8B030D-6E8A-4147-A177-3AD203B41FA5}">
                      <a16:colId xmlns:a16="http://schemas.microsoft.com/office/drawing/2014/main" val="3803548821"/>
                    </a:ext>
                  </a:extLst>
                </a:gridCol>
                <a:gridCol w="1658890">
                  <a:extLst>
                    <a:ext uri="{9D8B030D-6E8A-4147-A177-3AD203B41FA5}">
                      <a16:colId xmlns:a16="http://schemas.microsoft.com/office/drawing/2014/main" val="2043298305"/>
                    </a:ext>
                  </a:extLst>
                </a:gridCol>
                <a:gridCol w="1640401">
                  <a:extLst>
                    <a:ext uri="{9D8B030D-6E8A-4147-A177-3AD203B41FA5}">
                      <a16:colId xmlns:a16="http://schemas.microsoft.com/office/drawing/2014/main" val="1247524760"/>
                    </a:ext>
                  </a:extLst>
                </a:gridCol>
              </a:tblGrid>
              <a:tr h="3361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Partidos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Belgrano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Mujeres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Parrilla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Neuquen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1" u="none" strike="noStrike">
                          <a:solidFill>
                            <a:schemeClr val="bg1"/>
                          </a:solidFill>
                          <a:effectLst/>
                        </a:rPr>
                        <a:t>Hombres</a:t>
                      </a:r>
                      <a:endParaRPr lang="es-AR" sz="19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2561591031"/>
                  </a:ext>
                </a:extLst>
              </a:tr>
              <a:tr h="39884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3945651510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2774948930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2464183330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4073797159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592039006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1896021792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2668840691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3409565666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3519763113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2584856348"/>
                  </a:ext>
                </a:extLst>
              </a:tr>
              <a:tr h="336152"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9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s-AR" sz="1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033" marR="7033" marT="7033" marB="0" anchor="b"/>
                </a:tc>
                <a:extLst>
                  <a:ext uri="{0D108BD9-81ED-4DB2-BD59-A6C34878D82A}">
                    <a16:rowId xmlns:a16="http://schemas.microsoft.com/office/drawing/2014/main" val="3837522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1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Knights of Focus Nuts</vt:lpstr>
      <vt:lpstr>Escriban las letras de cada palabra al revés. Cuando han terminado una palabra, pasen a la palabra siguiente. Tomen el tiempo cuando empiecen y terminen</vt:lpstr>
      <vt:lpstr>Escriban las letras de cada palabra al revés. Cuan han escrito una letra de una palabra, pasen a la palabra siguiente. Tomen el tiempo cuando empiecen y terminen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Knights of Focus Nuts</dc:title>
  <dc:creator>Fausto Marzi</dc:creator>
  <cp:lastModifiedBy>Fausto Marzi</cp:lastModifiedBy>
  <cp:revision>1</cp:revision>
  <dcterms:created xsi:type="dcterms:W3CDTF">2020-06-17T18:25:06Z</dcterms:created>
  <dcterms:modified xsi:type="dcterms:W3CDTF">2020-06-17T18:25:13Z</dcterms:modified>
</cp:coreProperties>
</file>