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1" r:id="rId6"/>
    <p:sldId id="262" r:id="rId7"/>
    <p:sldId id="293" r:id="rId8"/>
    <p:sldId id="263" r:id="rId9"/>
    <p:sldId id="265" r:id="rId10"/>
    <p:sldId id="266" r:id="rId11"/>
    <p:sldId id="271" r:id="rId12"/>
    <p:sldId id="273" r:id="rId13"/>
    <p:sldId id="274" r:id="rId14"/>
    <p:sldId id="267" r:id="rId15"/>
    <p:sldId id="275" r:id="rId16"/>
    <p:sldId id="276" r:id="rId17"/>
    <p:sldId id="277" r:id="rId18"/>
    <p:sldId id="278" r:id="rId19"/>
    <p:sldId id="280" r:id="rId20"/>
    <p:sldId id="279" r:id="rId21"/>
    <p:sldId id="281" r:id="rId22"/>
    <p:sldId id="282" r:id="rId23"/>
    <p:sldId id="283" r:id="rId24"/>
    <p:sldId id="284" r:id="rId25"/>
    <p:sldId id="285" r:id="rId26"/>
    <p:sldId id="294" r:id="rId27"/>
    <p:sldId id="286" r:id="rId28"/>
    <p:sldId id="287" r:id="rId29"/>
    <p:sldId id="268" r:id="rId30"/>
    <p:sldId id="289" r:id="rId31"/>
    <p:sldId id="290" r:id="rId32"/>
    <p:sldId id="291" r:id="rId33"/>
    <p:sldId id="292" r:id="rId34"/>
    <p:sldId id="269" r:id="rId35"/>
    <p:sldId id="270" r:id="rId36"/>
    <p:sldId id="25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/>
    <p:restoredTop sz="94651"/>
  </p:normalViewPr>
  <p:slideViewPr>
    <p:cSldViewPr snapToGrid="0" snapToObjects="1">
      <p:cViewPr>
        <p:scale>
          <a:sx n="109" d="100"/>
          <a:sy n="109" d="100"/>
        </p:scale>
        <p:origin x="1576" y="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0251E-5B5D-5A4D-A5C0-4D788545FB98}" type="datetimeFigureOut">
              <a:rPr kumimoji="1" lang="ko-KR" altLang="en-US" smtClean="0"/>
              <a:t>2017. 10. 28.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CF6B4-D15E-1B4A-AA86-D3349133ED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632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CF6B4-D15E-1B4A-AA86-D3349133ED0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992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CF6B4-D15E-1B4A-AA86-D3349133ED0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57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690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699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178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05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2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54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009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50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445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32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93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2453-B4E9-6240-8ADC-8537AE3CB849}" type="datetimeFigureOut">
              <a:rPr kumimoji="1" lang="ko-KR" altLang="en-US" smtClean="0"/>
              <a:t>2017. 10. 27.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45A9-369D-3344-858F-CC93343380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737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Outstagram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algn="r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인턴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algn="r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김세준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55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mr-IN" altLang="ko-KR" dirty="0" smtClean="0">
                <a:latin typeface="Nanum Gothic" charset="-127"/>
                <a:ea typeface="Nanum Gothic" charset="-127"/>
                <a:cs typeface="Nanum Gothic" charset="-127"/>
              </a:rPr>
              <a:t>–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File Server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File Server 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Clustring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Zookeeper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Image processing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Rest </a:t>
            </a:r>
            <a:r>
              <a:rPr kumimoji="1"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api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3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mr-IN" altLang="ko-KR" dirty="0" smtClean="0">
                <a:latin typeface="Nanum Gothic" charset="-127"/>
                <a:ea typeface="Nanum Gothic" charset="-127"/>
                <a:cs typeface="Nanum Gothic" charset="-127"/>
              </a:rPr>
              <a:t>–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File Server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Clustring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14" y="2710961"/>
            <a:ext cx="4025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mr-IN" altLang="ko-KR" dirty="0" smtClean="0">
                <a:latin typeface="Nanum Gothic" charset="-127"/>
                <a:ea typeface="Nanum Gothic" charset="-127"/>
                <a:cs typeface="Nanum Gothic" charset="-127"/>
              </a:rPr>
              <a:t>–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File Server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Zookeeper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0689"/>
            <a:ext cx="5476107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mr-IN" altLang="ko-KR" dirty="0" smtClean="0">
                <a:latin typeface="Nanum Gothic" charset="-127"/>
                <a:ea typeface="Nanum Gothic" charset="-127"/>
                <a:cs typeface="Nanum Gothic" charset="-127"/>
              </a:rPr>
              <a:t>–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File Server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Rest </a:t>
            </a:r>
            <a:r>
              <a:rPr kumimoji="1"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api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878" y="2734408"/>
            <a:ext cx="3949700" cy="453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1723" y="7531837"/>
            <a:ext cx="1706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Rest API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 smtClean="0"/>
              <a:t>URI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자원 </a:t>
            </a:r>
            <a:endParaRPr kumimoji="1" lang="en-US" altLang="ko-KR" dirty="0" smtClean="0"/>
          </a:p>
          <a:p>
            <a:r>
              <a:rPr kumimoji="1" lang="en-US" altLang="ko-KR" dirty="0" smtClean="0"/>
              <a:t>Method</a:t>
            </a:r>
            <a:r>
              <a:rPr kumimoji="1" lang="ko-KR" altLang="en-US" dirty="0" smtClean="0"/>
              <a:t>로 행위</a:t>
            </a:r>
            <a:endParaRPr kumimoji="1" lang="en-US" altLang="ko-KR" dirty="0" smtClean="0"/>
          </a:p>
          <a:p>
            <a:r>
              <a:rPr kumimoji="1" lang="en-US" altLang="ko-KR" dirty="0" smtClean="0"/>
              <a:t>Representations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785" y="4419292"/>
            <a:ext cx="5644174" cy="18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Collaborative filtering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User base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Item base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Content base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1292" y="7092461"/>
            <a:ext cx="596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넷플릭스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구글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아마존등 </a:t>
            </a:r>
            <a:r>
              <a:rPr kumimoji="1" lang="en-US" altLang="ko-KR" dirty="0" smtClean="0"/>
              <a:t>collaborative filtering</a:t>
            </a:r>
            <a:r>
              <a:rPr kumimoji="1" lang="ko-KR" altLang="en-US" dirty="0" smtClean="0"/>
              <a:t>을 기반으로</a:t>
            </a:r>
            <a:endParaRPr kumimoji="1" lang="en-US" altLang="ko-KR" dirty="0" smtClean="0"/>
          </a:p>
          <a:p>
            <a:r>
              <a:rPr kumimoji="1" lang="ko-KR" altLang="en-US" dirty="0" smtClean="0"/>
              <a:t>추천 서비스 제공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1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Collaborative filtering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User base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1" y="4356182"/>
            <a:ext cx="6646985" cy="36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Collaborative filtering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Item base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3966125"/>
            <a:ext cx="35179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Content base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369" y="7385538"/>
            <a:ext cx="520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Collaborative filtering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추천에 </a:t>
            </a:r>
            <a:r>
              <a:rPr kumimoji="1" lang="en-US" altLang="ko-KR" dirty="0" smtClean="0"/>
              <a:t>user behavior</a:t>
            </a:r>
            <a:r>
              <a:rPr kumimoji="1" lang="ko-KR" altLang="en-US" dirty="0" smtClean="0"/>
              <a:t>을 활용</a:t>
            </a:r>
            <a:endParaRPr kumimoji="1" lang="en-US" altLang="ko-KR" dirty="0" smtClean="0"/>
          </a:p>
          <a:p>
            <a:r>
              <a:rPr kumimoji="1" lang="en-US" altLang="ko-KR" dirty="0" smtClean="0"/>
              <a:t>Content based filtering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item</a:t>
            </a:r>
            <a:r>
              <a:rPr kumimoji="1" lang="ko-KR" altLang="en-US" dirty="0" smtClean="0"/>
              <a:t>의 특성을 비교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984" y="4248602"/>
            <a:ext cx="425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#</a:t>
            </a:r>
            <a:r>
              <a:rPr kumimoji="1" lang="ko-KR" altLang="en-US" dirty="0" smtClean="0"/>
              <a:t>해시태그</a:t>
            </a:r>
            <a:r>
              <a:rPr kumimoji="1" lang="en-US" altLang="ko-KR" dirty="0" smtClean="0"/>
              <a:t>a #</a:t>
            </a:r>
            <a:r>
              <a:rPr kumimoji="1" lang="en-US" altLang="ko-KR" dirty="0" err="1" smtClean="0"/>
              <a:t>hashtagA</a:t>
            </a:r>
            <a:r>
              <a:rPr kumimoji="1" lang="en-US" altLang="ko-KR" dirty="0" smtClean="0"/>
              <a:t> 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       </a:t>
            </a:r>
            <a:r>
              <a:rPr kumimoji="1" lang="ko-KR" altLang="en-US" dirty="0" smtClean="0"/>
              <a:t>둘이 유사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74677" y="4894933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 #</a:t>
            </a:r>
            <a:r>
              <a:rPr kumimoji="1" lang="ko-KR" altLang="en-US" dirty="0" smtClean="0"/>
              <a:t>해시태그</a:t>
            </a:r>
            <a:r>
              <a:rPr kumimoji="1" lang="en-US" altLang="ko-KR" dirty="0" smtClean="0"/>
              <a:t>a #</a:t>
            </a:r>
            <a:r>
              <a:rPr kumimoji="1" lang="en-US" altLang="ko-KR" dirty="0" err="1" smtClean="0"/>
              <a:t>hashtagA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8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피처 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좋아요 조회수 친구 해시태그 본문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Implicit feedback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Explict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feedback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데이터 수집 및 생성 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7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Implicit feedback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Explicit 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9169" y="53691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차이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5877" y="4454769"/>
            <a:ext cx="649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Implicit feedback:</a:t>
            </a:r>
            <a:r>
              <a:rPr kumimoji="1" lang="ko-KR" altLang="en-US" dirty="0" smtClean="0"/>
              <a:t> 간접적으로 평가하는 방법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좋아요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조회 등등</a:t>
            </a:r>
            <a:r>
              <a:rPr kumimoji="1" lang="en-US" altLang="ko-KR" dirty="0" smtClean="0"/>
              <a:t> 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1724" y="5193323"/>
            <a:ext cx="565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Explicit feedback: </a:t>
            </a:r>
            <a:r>
              <a:rPr kumimoji="1" lang="ko-KR" altLang="en-US" dirty="0" smtClean="0"/>
              <a:t>수치로 표현되는 고객 평가 방법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별점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목차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Outstagram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 - </a:t>
            </a:r>
            <a:r>
              <a:rPr kumimoji="1"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Outstagram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이란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   - project 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개요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Why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주요 기술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   - UI</a:t>
            </a: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  - File Server</a:t>
            </a: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  - Recommend</a:t>
            </a: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  - Security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계획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  -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진행사항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앞으로의 계획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1" lang="ko-KR" altLang="en-US" dirty="0">
                <a:latin typeface="Nanum Gothic" charset="-127"/>
                <a:ea typeface="Nanum Gothic" charset="-127"/>
                <a:cs typeface="Nanum Gothic" charset="-127"/>
              </a:rPr>
              <a:t> 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Q&amp;A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63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피처 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좋아요 조회수 친구 해시태그 본문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8831" y="4806462"/>
            <a:ext cx="542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좋아요 조회수 친구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scoring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  collaborative filtering </a:t>
            </a:r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9169" y="5732585"/>
            <a:ext cx="301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해시태그 본문 </a:t>
            </a:r>
            <a:r>
              <a:rPr kumimoji="1" lang="en-US" altLang="ko-KR" dirty="0" smtClean="0"/>
              <a:t>content based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6338" y="4360985"/>
            <a:ext cx="537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Implicit feedback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explicit feedback</a:t>
            </a:r>
            <a:r>
              <a:rPr kumimoji="1" lang="ko-KR" altLang="en-US" dirty="0" smtClean="0"/>
              <a:t>으로 변환이 필요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6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데이터 수집 및 생성 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7477" y="3575538"/>
            <a:ext cx="2589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웹 크롤링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인스타그램 </a:t>
            </a:r>
            <a:endParaRPr kumimoji="1" lang="en-US" altLang="ko-KR" dirty="0" smtClean="0"/>
          </a:p>
          <a:p>
            <a:r>
              <a:rPr kumimoji="1" lang="ko-KR" altLang="en-US" dirty="0" smtClean="0"/>
              <a:t> 내친구</a:t>
            </a:r>
            <a:endParaRPr kumimoji="1" lang="en-US" altLang="ko-KR" dirty="0" smtClean="0"/>
          </a:p>
          <a:p>
            <a:r>
              <a:rPr kumimoji="1" lang="ko-KR" altLang="en-US" dirty="0" smtClean="0"/>
              <a:t> 인기 인스타그램</a:t>
            </a:r>
            <a:endParaRPr kumimoji="1" lang="en-US" altLang="ko-KR" dirty="0" smtClean="0"/>
          </a:p>
          <a:p>
            <a:r>
              <a:rPr kumimoji="1" lang="ko-KR" altLang="en-US" dirty="0" smtClean="0"/>
              <a:t>각각 장 단범 </a:t>
            </a:r>
            <a:endParaRPr kumimoji="1" lang="en-US" altLang="ko-KR" dirty="0" smtClean="0"/>
          </a:p>
          <a:p>
            <a:r>
              <a:rPr kumimoji="1" lang="ko-KR" altLang="en-US" dirty="0" smtClean="0"/>
              <a:t>한계</a:t>
            </a:r>
            <a:endParaRPr kumimoji="1"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074985" y="5322277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유저 랜덤 생성</a:t>
            </a:r>
            <a:endParaRPr kumimoji="1" lang="en-US" altLang="ko-KR" dirty="0" smtClean="0"/>
          </a:p>
          <a:p>
            <a:r>
              <a:rPr kumimoji="1" lang="ko-KR" altLang="en-US" dirty="0" smtClean="0"/>
              <a:t>장 단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58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Hadoop mahout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알고리즘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Matrix factorization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Baseline predictor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Neighborhood method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제공 라이브러리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collaborative filtering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Classify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pattern mining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regression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vector 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similarity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등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예제 영화 추천 예제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9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Hadoop mahout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알고리즘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Matrix factorization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2280139"/>
            <a:ext cx="3530600" cy="273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6246" y="5545015"/>
            <a:ext cx="23583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Matrix </a:t>
            </a:r>
            <a:r>
              <a:rPr kumimoji="1" lang="en-US" altLang="ko-KR" dirty="0" err="1" smtClean="0"/>
              <a:t>AxB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= </a:t>
            </a:r>
            <a:r>
              <a:rPr kumimoji="1" lang="en-US" altLang="ko-KR" dirty="0" err="1" smtClean="0"/>
              <a:t>Ak</a:t>
            </a:r>
            <a:r>
              <a:rPr kumimoji="1" lang="en-US" altLang="ko-KR" dirty="0" smtClean="0"/>
              <a:t> x kB </a:t>
            </a:r>
          </a:p>
          <a:p>
            <a:r>
              <a:rPr kumimoji="1" lang="en-US" altLang="ko-KR" dirty="0" smtClean="0"/>
              <a:t>K</a:t>
            </a:r>
            <a:r>
              <a:rPr kumimoji="1" lang="ko-KR" altLang="en-US" dirty="0" smtClean="0"/>
              <a:t>를 찾는 문제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*은 아직 유저가 안본 </a:t>
            </a:r>
            <a:endParaRPr kumimoji="1" lang="en-US" altLang="ko-KR" dirty="0" smtClean="0"/>
          </a:p>
          <a:p>
            <a:r>
              <a:rPr kumimoji="1" lang="ko-KR" altLang="en-US" dirty="0" smtClean="0"/>
              <a:t>숫자는 평가점수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7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Hadoop mahout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알고리즘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Baseline predictor</a:t>
            </a:r>
          </a:p>
        </p:txBody>
      </p:sp>
    </p:spTree>
    <p:extLst>
      <p:ext uri="{BB962C8B-B14F-4D97-AF65-F5344CB8AC3E}">
        <p14:creationId xmlns:p14="http://schemas.microsoft.com/office/powerpoint/2010/main" val="8807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Hadoop mahout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알고리즘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Neighborhood method</a:t>
            </a:r>
          </a:p>
        </p:txBody>
      </p:sp>
    </p:spTree>
    <p:extLst>
      <p:ext uri="{BB962C8B-B14F-4D97-AF65-F5344CB8AC3E}">
        <p14:creationId xmlns:p14="http://schemas.microsoft.com/office/powerpoint/2010/main" val="914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Hadoop mahout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알고리즘</a:t>
            </a:r>
            <a:endParaRPr kumimoji="1"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평가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12753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Hadoop mahout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제공 라이브러리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collaborative filtering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Classify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pattern mining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regression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vector 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similarity 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등</a:t>
            </a: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예제 영화 추천 예제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7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Recommend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Hadoop mahout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제공 라이브러리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collaborative filtering</a:t>
            </a:r>
            <a:r>
              <a:rPr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dirty="0">
                <a:latin typeface="Nanum Gothic" charset="-127"/>
                <a:ea typeface="Nanum Gothic" charset="-127"/>
                <a:cs typeface="Nanum Gothic" charset="-127"/>
              </a:rPr>
              <a:t>예제 영화 추천 예제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endParaRPr lang="en-US" altLang="ko-KR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Security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Security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HTTP/HTTPS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/>
              <a:t>Spring security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/>
              <a:t>XSS filter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/>
              <a:t>DB injection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06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Outstagram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Prject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개요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ko-KR" altLang="en-US" sz="2000" dirty="0" smtClean="0"/>
              <a:t>이미지 공유 및 추천 사이트 개발</a:t>
            </a:r>
            <a:r>
              <a:rPr lang="ko-KR" altLang="en-US" sz="2000" dirty="0"/>
              <a:t>		</a:t>
            </a:r>
            <a:endParaRPr lang="en-US" altLang="ko-KR" sz="2000" dirty="0" smtClean="0"/>
          </a:p>
          <a:p>
            <a:r>
              <a:rPr lang="ko-KR" altLang="en-US" sz="2000" dirty="0" smtClean="0"/>
              <a:t>이미지 </a:t>
            </a:r>
            <a:r>
              <a:rPr lang="ko-KR" altLang="en-US" sz="2000" dirty="0"/>
              <a:t>서버를 클러스터링으로 스케일 아웃 	</a:t>
            </a:r>
            <a:endParaRPr lang="en-US" altLang="ko-KR" sz="2000" dirty="0" smtClean="0"/>
          </a:p>
          <a:p>
            <a:r>
              <a:rPr lang="ko-KR" altLang="en-US" sz="2000" dirty="0" smtClean="0"/>
              <a:t>추천 </a:t>
            </a:r>
            <a:r>
              <a:rPr lang="ko-KR" altLang="en-US" sz="2000" dirty="0"/>
              <a:t>기능을 통해 많은 사진 중 내가 좋아할 사진을 추천</a:t>
            </a:r>
            <a:endParaRPr kumimoji="1"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208" y="5477606"/>
            <a:ext cx="4025900" cy="2006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50" y="4797668"/>
            <a:ext cx="31750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Security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Security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HTTP/HTTPS</a:t>
            </a:r>
          </a:p>
        </p:txBody>
      </p:sp>
    </p:spTree>
    <p:extLst>
      <p:ext uri="{BB962C8B-B14F-4D97-AF65-F5344CB8AC3E}">
        <p14:creationId xmlns:p14="http://schemas.microsoft.com/office/powerpoint/2010/main" val="954397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Security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Security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608709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Security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Security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/>
              <a:t>XSS filter</a:t>
            </a:r>
          </a:p>
        </p:txBody>
      </p:sp>
    </p:spTree>
    <p:extLst>
      <p:ext uri="{BB962C8B-B14F-4D97-AF65-F5344CB8AC3E}">
        <p14:creationId xmlns:p14="http://schemas.microsoft.com/office/powerpoint/2010/main" val="415559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Security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Security</a:t>
            </a:r>
          </a:p>
          <a:p>
            <a:pPr lvl="0" latinLnBrk="0">
              <a:lnSpc>
                <a:spcPct val="170000"/>
              </a:lnSpc>
              <a:spcBef>
                <a:spcPts val="0"/>
              </a:spcBef>
              <a:buFontTx/>
              <a:buChar char="-"/>
              <a:defRPr/>
            </a:pPr>
            <a:r>
              <a:rPr kumimoji="1" lang="en-US" altLang="ko-KR" dirty="0" smtClean="0"/>
              <a:t>DB injection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2824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진행 사항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808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앞으로의 계획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682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600" dirty="0" smtClean="0"/>
              <a:t>Q&amp;A</a:t>
            </a:r>
          </a:p>
          <a:p>
            <a:pPr marL="0" indent="0" algn="ctr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66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47855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Outstagram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이유 </a:t>
            </a:r>
          </a:p>
          <a:p>
            <a:r>
              <a:rPr lang="ko-KR" altLang="en-US" sz="1600" dirty="0" smtClean="0"/>
              <a:t>  클러스터링 </a:t>
            </a:r>
            <a:r>
              <a:rPr lang="en-US" altLang="ko-KR" sz="1600" dirty="0"/>
              <a:t>: </a:t>
            </a:r>
            <a:r>
              <a:rPr lang="ko-KR" altLang="en-US" sz="1600" dirty="0"/>
              <a:t>클러스터링을 통해 저렴한 서버 여러 대로 값비싼 서버의 성능 구현</a:t>
            </a:r>
          </a:p>
          <a:p>
            <a:r>
              <a:rPr lang="ko-KR" altLang="en-US" sz="1600" dirty="0" smtClean="0"/>
              <a:t>  추천 </a:t>
            </a:r>
            <a:r>
              <a:rPr lang="ko-KR" altLang="en-US" sz="1600" dirty="0"/>
              <a:t>서비스 </a:t>
            </a:r>
            <a:r>
              <a:rPr lang="en-US" altLang="ko-KR" sz="1600" dirty="0"/>
              <a:t>: </a:t>
            </a:r>
            <a:r>
              <a:rPr lang="ko-KR" altLang="en-US" sz="1600" dirty="0"/>
              <a:t>콘텐츠가 범람하는 상황에서 모든 콘텐츠를 볼 수 없다</a:t>
            </a:r>
            <a:r>
              <a:rPr lang="en-US" altLang="ko-KR" sz="1600" dirty="0"/>
              <a:t>, </a:t>
            </a:r>
            <a:r>
              <a:rPr lang="ko-KR" altLang="en-US" sz="1600" dirty="0"/>
              <a:t>알맞은 콘텐츠 </a:t>
            </a:r>
            <a:r>
              <a:rPr lang="ko-KR" altLang="en-US" sz="1600" dirty="0" smtClean="0"/>
              <a:t>추천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mr-IN" sz="1600" dirty="0" smtClean="0"/>
              <a:t>예시</a:t>
            </a:r>
            <a:r>
              <a:rPr lang="mr-IN" altLang="ko-KR" sz="1600" dirty="0" smtClean="0"/>
              <a:t> </a:t>
            </a:r>
            <a:endParaRPr lang="mr-IN" altLang="ko-KR" sz="1600" dirty="0"/>
          </a:p>
          <a:p>
            <a:r>
              <a:rPr lang="ko-KR" altLang="en-US" sz="1600" dirty="0" smtClean="0"/>
              <a:t>  </a:t>
            </a:r>
            <a:r>
              <a:rPr lang="en-US" altLang="ko-KR" sz="1600" dirty="0" err="1" smtClean="0"/>
              <a:t>netflix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100</a:t>
            </a:r>
            <a:r>
              <a:rPr lang="ko-KR" altLang="en-US" sz="1600" dirty="0"/>
              <a:t>만 달러 추천 알고리즘 대회</a:t>
            </a:r>
          </a:p>
          <a:p>
            <a:r>
              <a:rPr lang="ko-KR" altLang="en-US" sz="1600" dirty="0" smtClean="0"/>
              <a:t>  </a:t>
            </a:r>
            <a:r>
              <a:rPr lang="en-US" altLang="ko-KR" sz="1600" dirty="0" err="1" smtClean="0"/>
              <a:t>netflix</a:t>
            </a:r>
            <a:r>
              <a:rPr lang="ko-KR" altLang="en-US" sz="1600" dirty="0" smtClean="0"/>
              <a:t> 언제 어디서든 다양한 기기에서 내 입맛에 맞는 콘텐츠 추천 미국 전체 트래픽의 </a:t>
            </a:r>
            <a:r>
              <a:rPr lang="en-US" altLang="ko-KR" sz="1600" dirty="0" smtClean="0"/>
              <a:t>35%</a:t>
            </a:r>
            <a:r>
              <a:rPr lang="ko-KR" altLang="en-US" sz="1600" dirty="0" smtClean="0"/>
              <a:t>넘는 트레픽 차지 </a:t>
            </a:r>
            <a:r>
              <a:rPr lang="en-US" altLang="ko-KR" sz="1600" dirty="0" smtClean="0"/>
              <a:t>-&gt;</a:t>
            </a:r>
            <a:r>
              <a:rPr lang="ko-KR" altLang="en-US" sz="1600" dirty="0" smtClean="0"/>
              <a:t> 좋은 품질의 추천이 곧 사용자를 모이게 한다 </a:t>
            </a:r>
            <a:endParaRPr lang="ko-KR" altLang="en-US" sz="1600" dirty="0"/>
          </a:p>
          <a:p>
            <a:r>
              <a:rPr lang="ko-KR" altLang="en-US" sz="1600" dirty="0" smtClean="0"/>
              <a:t>  </a:t>
            </a:r>
            <a:r>
              <a:rPr lang="en-US" altLang="ko-KR" sz="1600" dirty="0" err="1" smtClean="0"/>
              <a:t>youtube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등 서비스에서 추천의 중요성</a:t>
            </a:r>
            <a:endParaRPr kumimoji="1"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116" y="5717931"/>
            <a:ext cx="4646668" cy="3144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32" y="5941615"/>
            <a:ext cx="4692362" cy="2697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5077" y="4736123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한 해 개봉하는 한국 영화는 </a:t>
            </a:r>
            <a:r>
              <a:rPr kumimoji="1" lang="en-US" altLang="ko-KR" dirty="0" smtClean="0"/>
              <a:t>2016</a:t>
            </a:r>
            <a:r>
              <a:rPr kumimoji="1" lang="ko-KR" altLang="en-US" dirty="0" smtClean="0"/>
              <a:t>년 기준</a:t>
            </a:r>
            <a:endParaRPr kumimoji="1" lang="en-US" altLang="ko-KR" dirty="0" smtClean="0"/>
          </a:p>
          <a:p>
            <a:r>
              <a:rPr kumimoji="1" lang="en-US" altLang="ko-KR" dirty="0" smtClean="0"/>
              <a:t>123</a:t>
            </a:r>
            <a:r>
              <a:rPr kumimoji="1" lang="ko-KR" altLang="en-US" dirty="0" smtClean="0"/>
              <a:t>편</a:t>
            </a:r>
            <a:endParaRPr kumimoji="1" lang="en-US" altLang="ko-KR" dirty="0" smtClean="0"/>
          </a:p>
          <a:p>
            <a:r>
              <a:rPr kumimoji="1" lang="ko-KR" altLang="en-US" dirty="0" smtClean="0"/>
              <a:t>해외 영화 개봉작 수는 </a:t>
            </a:r>
            <a:r>
              <a:rPr kumimoji="1" lang="en-US" altLang="ko-KR" dirty="0" smtClean="0"/>
              <a:t>715</a:t>
            </a:r>
            <a:r>
              <a:rPr kumimoji="1" lang="ko-KR" altLang="en-US" dirty="0" smtClean="0"/>
              <a:t>편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72999" y="1027907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넥플릭스 이용의 </a:t>
            </a:r>
            <a:r>
              <a:rPr kumimoji="1" lang="en-US" altLang="ko-KR" dirty="0" smtClean="0"/>
              <a:t>2/3</a:t>
            </a:r>
            <a:r>
              <a:rPr kumimoji="1" lang="ko-KR" altLang="en-US" dirty="0" smtClean="0"/>
              <a:t>가 추천으로부터 발생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1600" y="1711569"/>
            <a:ext cx="230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Google news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38</a:t>
            </a:r>
            <a:r>
              <a:rPr kumimoji="1" lang="en-US" altLang="ko-KR" dirty="0"/>
              <a:t>%</a:t>
            </a:r>
            <a:r>
              <a:rPr kumimoji="1" lang="ko-KR" altLang="en-US" dirty="0" smtClean="0"/>
              <a:t>이상</a:t>
            </a:r>
            <a:endParaRPr kumimoji="1" lang="en-US" altLang="ko-KR" dirty="0" smtClean="0"/>
          </a:p>
          <a:p>
            <a:r>
              <a:rPr kumimoji="1" lang="ko-KR" altLang="en-US" dirty="0" smtClean="0"/>
              <a:t>아마존 </a:t>
            </a:r>
            <a:r>
              <a:rPr kumimoji="1" lang="en-US" altLang="ko-KR" dirty="0" smtClean="0"/>
              <a:t>35%</a:t>
            </a:r>
            <a:r>
              <a:rPr kumimoji="1" lang="ko-KR" altLang="en-US" dirty="0" smtClean="0"/>
              <a:t>이상</a:t>
            </a:r>
            <a:endParaRPr kumimoji="1"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9938" y="9120554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2009</a:t>
            </a:r>
            <a:r>
              <a:rPr kumimoji="1" lang="ko-KR" altLang="en-US" dirty="0" smtClean="0"/>
              <a:t>년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Architecture</a:t>
            </a:r>
            <a:endParaRPr kumimoji="1" lang="ko-KR" altLang="en-US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9" y="1944074"/>
            <a:ext cx="8165081" cy="39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Architecture</a:t>
            </a:r>
            <a:endParaRPr kumimoji="1" lang="ko-KR" altLang="en-US" dirty="0"/>
          </a:p>
        </p:txBody>
      </p:sp>
      <p:pic>
        <p:nvPicPr>
          <p:cNvPr id="258" name="그림 2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1" y="2046654"/>
            <a:ext cx="8408097" cy="38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Architecture</a:t>
            </a:r>
            <a:endParaRPr kumimoji="1" lang="ko-KR" altLang="en-US" dirty="0"/>
          </a:p>
        </p:txBody>
      </p:sp>
      <p:sp>
        <p:nvSpPr>
          <p:cNvPr id="141" name="내용 개체 틀 1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Index -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userId</a:t>
            </a:r>
            <a:r>
              <a:rPr kumimoji="1" lang="en-US" altLang="ko-KR" dirty="0" smtClean="0"/>
              <a:t> </a:t>
            </a:r>
          </a:p>
          <a:p>
            <a:r>
              <a:rPr kumimoji="1" lang="ko-KR" altLang="en-US" dirty="0" smtClean="0"/>
              <a:t>비정규화</a:t>
            </a:r>
            <a:r>
              <a:rPr kumimoji="1" lang="en-US" altLang="ko-KR" dirty="0" smtClean="0"/>
              <a:t> -</a:t>
            </a:r>
            <a:r>
              <a:rPr kumimoji="1" lang="ko-KR" altLang="en-US" dirty="0" smtClean="0"/>
              <a:t> 좋아요</a:t>
            </a:r>
            <a:r>
              <a:rPr kumimoji="1" lang="en-US" altLang="ko-KR" dirty="0" smtClean="0"/>
              <a:t>, view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4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- UI</a:t>
            </a:r>
          </a:p>
          <a:p>
            <a:pPr marL="0" lv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 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File Server</a:t>
            </a:r>
          </a:p>
          <a:p>
            <a:pPr marL="0" lv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 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Recommend</a:t>
            </a:r>
          </a:p>
          <a:p>
            <a:pPr marL="0" lv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 </a:t>
            </a: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Security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807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주요 기술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 - UI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-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Bootstrap</a:t>
            </a:r>
          </a:p>
          <a:p>
            <a:pPr marL="0" lv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 lazy-loading</a:t>
            </a:r>
          </a:p>
          <a:p>
            <a:pPr marL="0" lv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kumimoji="1"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 flicking</a:t>
            </a:r>
          </a:p>
          <a:p>
            <a:pPr marL="0" lv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-</a:t>
            </a:r>
            <a:r>
              <a:rPr kumimoji="1" lang="ko-KR" altLang="en-US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image processing</a:t>
            </a:r>
            <a:endParaRPr kumimoji="1"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0" lvl="0" indent="0" latinLnBrk="0">
              <a:lnSpc>
                <a:spcPct val="170000"/>
              </a:lnSpc>
              <a:spcBef>
                <a:spcPts val="0"/>
              </a:spcBef>
              <a:buNone/>
              <a:defRPr/>
            </a:pPr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57" y="3006420"/>
            <a:ext cx="4010018" cy="37162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33" y="5307008"/>
            <a:ext cx="4847589" cy="16627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7268308"/>
            <a:ext cx="964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이미지 기반 서비스이기 때문에 많은 사진을 한번에 로딩하는 것은 로딩시간을 길게 할 것이다</a:t>
            </a:r>
            <a:r>
              <a:rPr kumimoji="1" lang="en-US" altLang="ko-KR" dirty="0" smtClean="0"/>
              <a:t> </a:t>
            </a:r>
          </a:p>
          <a:p>
            <a:r>
              <a:rPr kumimoji="1" lang="ko-KR" altLang="en-US" dirty="0" smtClean="0"/>
              <a:t>페이지에 바닥에 도착할 경우 그다음 콘텐츠를 요청해서 로딩한다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3419" y="4001294"/>
            <a:ext cx="3172069" cy="4599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711569" y="8897815"/>
            <a:ext cx="761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UI</a:t>
            </a:r>
            <a:r>
              <a:rPr kumimoji="1" lang="ko-KR" altLang="en-US" dirty="0" smtClean="0"/>
              <a:t>에서 보시는 것처럼 작은 크기의 사진을 전시하는데 원본 사진을 받아서 </a:t>
            </a:r>
            <a:endParaRPr kumimoji="1" lang="en-US" altLang="ko-KR" dirty="0" smtClean="0"/>
          </a:p>
          <a:p>
            <a:r>
              <a:rPr kumimoji="1" lang="ko-KR" altLang="en-US" dirty="0" smtClean="0"/>
              <a:t>크기에 맞게 줄이는 방법은 네트워크 비용 낭비</a:t>
            </a:r>
            <a:endParaRPr kumimoji="1" lang="en-US" altLang="ko-KR" dirty="0" smtClean="0"/>
          </a:p>
          <a:p>
            <a:r>
              <a:rPr kumimoji="1" lang="en-US" altLang="ko-KR" dirty="0" smtClean="0"/>
              <a:t>Thumbnail</a:t>
            </a:r>
            <a:r>
              <a:rPr kumimoji="1" lang="ko-KR" altLang="en-US" dirty="0" smtClean="0"/>
              <a:t>을 만들어서 타임라인에는 용량을 줄인 사진 로딩</a:t>
            </a:r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69723" y="5345723"/>
            <a:ext cx="388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Bootstrap</a:t>
            </a:r>
            <a:r>
              <a:rPr kumimoji="1" lang="ko-KR" altLang="en-US" dirty="0" smtClean="0"/>
              <a:t>을 이용해서 간단한 </a:t>
            </a:r>
            <a:r>
              <a:rPr kumimoji="1" lang="en-US" altLang="ko-KR" dirty="0" smtClean="0"/>
              <a:t>UI</a:t>
            </a:r>
            <a:r>
              <a:rPr kumimoji="1" lang="ko-KR" altLang="en-US" dirty="0" smtClean="0"/>
              <a:t> 구현 </a:t>
            </a:r>
            <a:endParaRPr kumimoji="1"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43" y="-2847145"/>
            <a:ext cx="4798986" cy="39155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37385" y="1465385"/>
            <a:ext cx="6295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Thumbnail</a:t>
            </a:r>
            <a:r>
              <a:rPr kumimoji="1" lang="ko-KR" altLang="en-US" dirty="0" smtClean="0"/>
              <a:t>을 클릭시 원본 파일을 불러와 큰이미지로 </a:t>
            </a:r>
            <a:endParaRPr kumimoji="1" lang="en-US" altLang="ko-KR" dirty="0" smtClean="0"/>
          </a:p>
          <a:p>
            <a:r>
              <a:rPr kumimoji="1" lang="ko-KR" altLang="en-US" dirty="0" smtClean="0"/>
              <a:t>볼 수 있도록 구현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이때 사진이 여러장이면 </a:t>
            </a:r>
            <a:r>
              <a:rPr kumimoji="1" lang="en-US" altLang="ko-KR" dirty="0" smtClean="0"/>
              <a:t>flicking</a:t>
            </a:r>
            <a:r>
              <a:rPr kumimoji="1" lang="ko-KR" altLang="en-US" dirty="0" smtClean="0"/>
              <a:t>을 이용해서 좌우로 이동하며 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이미지 확인 가능</a:t>
            </a:r>
            <a:endParaRPr kumimoji="1"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556677" y="8277628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원본파일의 비율을 유지하며 </a:t>
            </a:r>
            <a:endParaRPr kumimoji="1" lang="en-US" altLang="ko-KR" dirty="0" smtClean="0"/>
          </a:p>
          <a:p>
            <a:r>
              <a:rPr kumimoji="1" lang="ko-KR" altLang="en-US" dirty="0" smtClean="0"/>
              <a:t>원하는 크기의 사진 생성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7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</TotalTime>
  <Words>680</Words>
  <Application>Microsoft Macintosh PowerPoint</Application>
  <PresentationFormat>화면 슬라이드 쇼(4:3)</PresentationFormat>
  <Paragraphs>220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맑은 고딕</vt:lpstr>
      <vt:lpstr>Calibri</vt:lpstr>
      <vt:lpstr>Calibri Light</vt:lpstr>
      <vt:lpstr>Mangal</vt:lpstr>
      <vt:lpstr>Nanum Gothic</vt:lpstr>
      <vt:lpstr>Arial</vt:lpstr>
      <vt:lpstr>Office 테마</vt:lpstr>
      <vt:lpstr>Outstagram </vt:lpstr>
      <vt:lpstr>목차</vt:lpstr>
      <vt:lpstr>Outstagram?</vt:lpstr>
      <vt:lpstr>Outstagram?</vt:lpstr>
      <vt:lpstr>Architecture</vt:lpstr>
      <vt:lpstr>Architecture</vt:lpstr>
      <vt:lpstr>Architecture</vt:lpstr>
      <vt:lpstr>주요 기술</vt:lpstr>
      <vt:lpstr>주요 기술 - UI</vt:lpstr>
      <vt:lpstr>주요 기술 – File Server</vt:lpstr>
      <vt:lpstr>주요 기술 – File Server</vt:lpstr>
      <vt:lpstr>주요 기술 – File Server</vt:lpstr>
      <vt:lpstr>주요 기술 – File Server</vt:lpstr>
      <vt:lpstr>주요 기술 - Recommend</vt:lpstr>
      <vt:lpstr>주요 기술 - Recommend</vt:lpstr>
      <vt:lpstr>주요 기술 - Recommend</vt:lpstr>
      <vt:lpstr>주요 기술 - Recommend</vt:lpstr>
      <vt:lpstr>주요 기술 - Recommend</vt:lpstr>
      <vt:lpstr>주요 기술 - Recommend</vt:lpstr>
      <vt:lpstr>주요 기술 - Recommend</vt:lpstr>
      <vt:lpstr>주요 기술 - Recommend</vt:lpstr>
      <vt:lpstr>주요 기술 - Recommend</vt:lpstr>
      <vt:lpstr>주요 기술 - Recommend</vt:lpstr>
      <vt:lpstr>주요 기술 - Recommend</vt:lpstr>
      <vt:lpstr>주요 기술 - Recommend</vt:lpstr>
      <vt:lpstr>주요 기술 - Recommend</vt:lpstr>
      <vt:lpstr>주요 기술 - Recommend</vt:lpstr>
      <vt:lpstr>주요 기술 - Recommend</vt:lpstr>
      <vt:lpstr>주요 기술 - Security</vt:lpstr>
      <vt:lpstr>주요 기술 - Security</vt:lpstr>
      <vt:lpstr>주요 기술 - Security</vt:lpstr>
      <vt:lpstr>주요 기술 - Security</vt:lpstr>
      <vt:lpstr>주요 기술 - Security</vt:lpstr>
      <vt:lpstr>진행 사항</vt:lpstr>
      <vt:lpstr>앞으로의 계획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</dc:title>
  <dc:creator>Microsoft Office 사용자</dc:creator>
  <cp:lastModifiedBy>Microsoft Office 사용자</cp:lastModifiedBy>
  <cp:revision>34</cp:revision>
  <dcterms:created xsi:type="dcterms:W3CDTF">2017-10-27T09:21:14Z</dcterms:created>
  <dcterms:modified xsi:type="dcterms:W3CDTF">2017-10-28T09:17:00Z</dcterms:modified>
</cp:coreProperties>
</file>