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8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3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99F4-CAEA-46CD-87C5-3780480F1EE8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6907-9526-41A1-BEFE-917C03755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 고딕"/>
              </a:rPr>
              <a:t>Outstagram</a:t>
            </a:r>
            <a:endParaRPr lang="ko-KR" altLang="en-US" dirty="0">
              <a:latin typeface="나눔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플랫폼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		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8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실행 단추: 뒤로 또는 이전 53">
            <a:hlinkClick r:id="" action="ppaction://hlinkshowjump?jump=previousslide" highlightClick="1"/>
          </p:cNvPr>
          <p:cNvSpPr/>
          <p:nvPr/>
        </p:nvSpPr>
        <p:spPr>
          <a:xfrm>
            <a:off x="1165634" y="581293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실행 단추: 뒤로 또는 이전 54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581293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5831627"/>
            <a:ext cx="819303" cy="6144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5831627"/>
            <a:ext cx="819303" cy="6144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5831626"/>
            <a:ext cx="819303" cy="6144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noFill/>
          <a:ln w="7366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6498" y="2479851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6" y="2635299"/>
            <a:ext cx="819303" cy="614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1595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31595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5743" y="1715938"/>
            <a:ext cx="15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utstagram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5162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95162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1" y="2635299"/>
            <a:ext cx="819303" cy="6144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5360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25360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78" y="2635298"/>
            <a:ext cx="819303" cy="61447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135280" y="4078015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4233463"/>
            <a:ext cx="819303" cy="6144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30377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0377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3944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3944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4233463"/>
            <a:ext cx="819303" cy="6144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24142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24142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4233462"/>
            <a:ext cx="819303" cy="61447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135280" y="5676179"/>
            <a:ext cx="3496665" cy="11528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0377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30377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3944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93944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24142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24142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53169" y="6052274"/>
            <a:ext cx="3949032" cy="80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4358" y="218542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147246" y="2179930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4358" y="378673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이건우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47246" y="3781240"/>
            <a:ext cx="289175" cy="2741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4358" y="537276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권정현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47246" y="5367270"/>
            <a:ext cx="289175" cy="27418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실행 단추: 뒤로 또는 이전 49">
            <a:hlinkClick r:id="" action="ppaction://hlinkshowjump?jump=previousslide" highlightClick="1"/>
          </p:cNvPr>
          <p:cNvSpPr/>
          <p:nvPr/>
        </p:nvSpPr>
        <p:spPr>
          <a:xfrm>
            <a:off x="1179934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실행 단추: 뒤로 또는 이전 50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실행 단추: 뒤로 또는 이전 51">
            <a:hlinkClick r:id="" action="ppaction://hlinkshowjump?jump=previousslide" highlightClick="1"/>
          </p:cNvPr>
          <p:cNvSpPr/>
          <p:nvPr/>
        </p:nvSpPr>
        <p:spPr>
          <a:xfrm>
            <a:off x="1190144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실행 단추: 뒤로 또는 이전 52">
            <a:hlinkClick r:id="" action="ppaction://hlinkshowjump?jump=previousslide" highlightClick="1"/>
          </p:cNvPr>
          <p:cNvSpPr/>
          <p:nvPr/>
        </p:nvSpPr>
        <p:spPr>
          <a:xfrm rot="10800000">
            <a:off x="4499330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9700" y="1690689"/>
            <a:ext cx="3619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게시물은 위에서 아래로 게시되며 순서는 추천 알고리즘에 의해 결정되어 정렬된다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비 로그인시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인기순으로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추천해주며 로그인 하면 해당 사용자의 취향에 맞는 이미지를 추천해 준다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사진은 왼쪽부터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최신 순으로 게시되며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 버튼이 같이 표시된다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덧셈 기호 61"/>
          <p:cNvSpPr/>
          <p:nvPr/>
        </p:nvSpPr>
        <p:spPr>
          <a:xfrm>
            <a:off x="4292481" y="2133269"/>
            <a:ext cx="175303" cy="1629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38014" y="2114242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49853" y="2107097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59963" y="2107974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1031" y="1693070"/>
            <a:ext cx="76200" cy="43467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실행 단추: 뒤로 또는 이전 57">
            <a:hlinkClick r:id="" action="ppaction://hlinkshowjump?jump=previousslide" highlightClick="1"/>
          </p:cNvPr>
          <p:cNvSpPr/>
          <p:nvPr/>
        </p:nvSpPr>
        <p:spPr>
          <a:xfrm rot="5400000">
            <a:off x="4693665" y="1708250"/>
            <a:ext cx="109872" cy="77260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실행 단추: 뒤로 또는 이전 58">
            <a:hlinkClick r:id="" action="ppaction://hlinkshowjump?jump=previousslide" highlightClick="1"/>
          </p:cNvPr>
          <p:cNvSpPr/>
          <p:nvPr/>
        </p:nvSpPr>
        <p:spPr>
          <a:xfrm rot="16200000">
            <a:off x="4697713" y="5952918"/>
            <a:ext cx="101777" cy="72092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09971" y="1807367"/>
            <a:ext cx="74677" cy="310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실행 단추: 뒤로 또는 이전 86">
            <a:hlinkClick r:id="" action="ppaction://hlinkshowjump?jump=previousslide" highlightClick="1"/>
          </p:cNvPr>
          <p:cNvSpPr/>
          <p:nvPr/>
        </p:nvSpPr>
        <p:spPr>
          <a:xfrm>
            <a:off x="1164389" y="581072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실행 단추: 뒤로 또는 이전 87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581072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5831627"/>
            <a:ext cx="819303" cy="6144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5831627"/>
            <a:ext cx="819303" cy="61447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5831626"/>
            <a:ext cx="819303" cy="614477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noFill/>
          <a:ln w="7366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136498" y="2479851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6" y="2635299"/>
            <a:ext cx="819303" cy="614477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231595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95162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1" y="2635299"/>
            <a:ext cx="819303" cy="614477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3525360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78" y="2635298"/>
            <a:ext cx="819303" cy="614477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1135280" y="4078015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4233463"/>
            <a:ext cx="819303" cy="614477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1230377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93944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4233463"/>
            <a:ext cx="819303" cy="61447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524142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4233462"/>
            <a:ext cx="819303" cy="614477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1135280" y="5676179"/>
            <a:ext cx="3496665" cy="11528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30377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230377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93944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93944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24142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24142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53169" y="6052274"/>
            <a:ext cx="3949032" cy="80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94358" y="218542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147246" y="2179930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94358" y="378673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이건우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147246" y="3781240"/>
            <a:ext cx="289175" cy="2741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94358" y="537276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권정현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147246" y="5367270"/>
            <a:ext cx="289175" cy="27418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실행 단추: 뒤로 또는 이전 127">
            <a:hlinkClick r:id="" action="ppaction://hlinkshowjump?jump=previousslide" highlightClick="1"/>
          </p:cNvPr>
          <p:cNvSpPr/>
          <p:nvPr/>
        </p:nvSpPr>
        <p:spPr>
          <a:xfrm>
            <a:off x="1179934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실행 단추: 뒤로 또는 이전 128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실행 단추: 뒤로 또는 이전 129">
            <a:hlinkClick r:id="" action="ppaction://hlinkshowjump?jump=previousslide" highlightClick="1"/>
          </p:cNvPr>
          <p:cNvSpPr/>
          <p:nvPr/>
        </p:nvSpPr>
        <p:spPr>
          <a:xfrm>
            <a:off x="1190144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실행 단추: 뒤로 또는 이전 130">
            <a:hlinkClick r:id="" action="ppaction://hlinkshowjump?jump=previousslide" highlightClick="1"/>
          </p:cNvPr>
          <p:cNvSpPr/>
          <p:nvPr/>
        </p:nvSpPr>
        <p:spPr>
          <a:xfrm rot="10800000">
            <a:off x="4505680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19700" y="1690689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Flicking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혹은 방향 버튼 클릭으로 이전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이후의 사진을 확인 할 수 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맨 아래에 도달하게 되면 다음 내용을 불러와 표시 하게 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71046" y="2447037"/>
            <a:ext cx="3639985" cy="1334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>
            <a:stCxn id="133" idx="3"/>
          </p:cNvCxnSpPr>
          <p:nvPr/>
        </p:nvCxnSpPr>
        <p:spPr>
          <a:xfrm flipV="1">
            <a:off x="4711031" y="2087467"/>
            <a:ext cx="508669" cy="1026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31595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95162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5360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0377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3944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24142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덧셈 기호 67"/>
          <p:cNvSpPr/>
          <p:nvPr/>
        </p:nvSpPr>
        <p:spPr>
          <a:xfrm>
            <a:off x="4292481" y="2133269"/>
            <a:ext cx="175303" cy="1629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138014" y="2114242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49853" y="2107097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159963" y="2107974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1031" y="1693070"/>
            <a:ext cx="76200" cy="43467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실행 단추: 뒤로 또는 이전 6">
            <a:hlinkClick r:id="" action="ppaction://hlinkshowjump?jump=previousslide" highlightClick="1"/>
          </p:cNvPr>
          <p:cNvSpPr/>
          <p:nvPr/>
        </p:nvSpPr>
        <p:spPr>
          <a:xfrm rot="5400000">
            <a:off x="4693665" y="1708250"/>
            <a:ext cx="109872" cy="77260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실행 단추: 뒤로 또는 이전 75">
            <a:hlinkClick r:id="" action="ppaction://hlinkshowjump?jump=previousslide" highlightClick="1"/>
          </p:cNvPr>
          <p:cNvSpPr/>
          <p:nvPr/>
        </p:nvSpPr>
        <p:spPr>
          <a:xfrm rot="16200000">
            <a:off x="4697713" y="5952918"/>
            <a:ext cx="101777" cy="72092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9971" y="1807367"/>
            <a:ext cx="74677" cy="310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5743" y="1715938"/>
            <a:ext cx="15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utstagram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8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실행 단추: 뒤로 또는 이전 84">
            <a:hlinkClick r:id="" action="ppaction://hlinkshowjump?jump=previousslide" highlightClick="1"/>
          </p:cNvPr>
          <p:cNvSpPr/>
          <p:nvPr/>
        </p:nvSpPr>
        <p:spPr>
          <a:xfrm>
            <a:off x="1179934" y="5818645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실행 단추: 뒤로 또는 이전 85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5818645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5831627"/>
            <a:ext cx="819303" cy="61447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5831627"/>
            <a:ext cx="819303" cy="614477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5831626"/>
            <a:ext cx="819303" cy="614477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noFill/>
          <a:ln w="7366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136498" y="2479851"/>
            <a:ext cx="3496665" cy="12655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6" y="2635299"/>
            <a:ext cx="819303" cy="614477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231595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75255" y="1718135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utstargram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395162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1" y="2635299"/>
            <a:ext cx="819303" cy="614477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525360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78" y="2635298"/>
            <a:ext cx="819303" cy="614477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1135280" y="4078015"/>
            <a:ext cx="3496665" cy="12655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4233463"/>
            <a:ext cx="819303" cy="614477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1230377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393944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4233463"/>
            <a:ext cx="819303" cy="614477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3524142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4233462"/>
            <a:ext cx="819303" cy="61447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1135280" y="5676179"/>
            <a:ext cx="3496665" cy="11528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30377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230377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3944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93944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24142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24142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53169" y="6044959"/>
            <a:ext cx="3949032" cy="80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94358" y="218542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147246" y="2179930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94358" y="378673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이건우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147246" y="3781240"/>
            <a:ext cx="289175" cy="2741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94358" y="537276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권정현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147246" y="5367270"/>
            <a:ext cx="289175" cy="27418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실행 단추: 뒤로 또는 이전 125">
            <a:hlinkClick r:id="" action="ppaction://hlinkshowjump?jump=previousslide" highlightClick="1"/>
          </p:cNvPr>
          <p:cNvSpPr/>
          <p:nvPr/>
        </p:nvSpPr>
        <p:spPr>
          <a:xfrm>
            <a:off x="1179934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실행 단추: 뒤로 또는 이전 126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실행 단추: 뒤로 또는 이전 127">
            <a:hlinkClick r:id="" action="ppaction://hlinkshowjump?jump=previousslide" highlightClick="1"/>
          </p:cNvPr>
          <p:cNvSpPr/>
          <p:nvPr/>
        </p:nvSpPr>
        <p:spPr>
          <a:xfrm>
            <a:off x="1190144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실행 단추: 뒤로 또는 이전 128">
            <a:hlinkClick r:id="" action="ppaction://hlinkshowjump?jump=previousslide" highlightClick="1"/>
          </p:cNvPr>
          <p:cNvSpPr/>
          <p:nvPr/>
        </p:nvSpPr>
        <p:spPr>
          <a:xfrm rot="10800000">
            <a:off x="4513300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41917" y="1910796"/>
            <a:ext cx="495014" cy="20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36931" y="1910796"/>
            <a:ext cx="495014" cy="20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1595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162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5360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0377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93944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4142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9700" y="1690689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클릭하게 되면 레이어 팝업을 이용해 이미지를 크게 볼 수 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이전으로 돌아갈 수 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5" y="2108604"/>
            <a:ext cx="3501060" cy="2625794"/>
          </a:xfrm>
          <a:prstGeom prst="rect">
            <a:avLst/>
          </a:prstGeom>
        </p:spPr>
      </p:pic>
      <p:sp>
        <p:nvSpPr>
          <p:cNvPr id="4" name="덧셈 기호 3"/>
          <p:cNvSpPr/>
          <p:nvPr/>
        </p:nvSpPr>
        <p:spPr>
          <a:xfrm rot="2700000">
            <a:off x="4327778" y="1655806"/>
            <a:ext cx="470975" cy="487680"/>
          </a:xfrm>
          <a:prstGeom prst="mathPlus">
            <a:avLst>
              <a:gd name="adj1" fmla="val 105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관리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noFill/>
          <a:ln w="7366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394358" y="250242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황영희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1147246" y="2496925"/>
            <a:ext cx="289175" cy="27418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94358" y="284643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서형원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1147246" y="2840935"/>
            <a:ext cx="289175" cy="27418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94358" y="319802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박영웅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1147246" y="3192525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94358" y="353874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이승섭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47246" y="3533245"/>
            <a:ext cx="289175" cy="27418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4358" y="388275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이선림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47246" y="3877255"/>
            <a:ext cx="289175" cy="27418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4358" y="4234342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김다솜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147246" y="4228845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덧셈 기호 69"/>
          <p:cNvSpPr/>
          <p:nvPr/>
        </p:nvSpPr>
        <p:spPr>
          <a:xfrm>
            <a:off x="2089598" y="2575461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498" y="2534415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089598" y="2921441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51498" y="2880395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덧셈 기호 74"/>
          <p:cNvSpPr/>
          <p:nvPr/>
        </p:nvSpPr>
        <p:spPr>
          <a:xfrm>
            <a:off x="2089598" y="3270700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51498" y="3229654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덧셈 기호 76"/>
          <p:cNvSpPr/>
          <p:nvPr/>
        </p:nvSpPr>
        <p:spPr>
          <a:xfrm>
            <a:off x="2089598" y="3616680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51498" y="3575634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덧셈 기호 78"/>
          <p:cNvSpPr/>
          <p:nvPr/>
        </p:nvSpPr>
        <p:spPr>
          <a:xfrm>
            <a:off x="2089598" y="3941251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51498" y="3900205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덧셈 기호 80"/>
          <p:cNvSpPr/>
          <p:nvPr/>
        </p:nvSpPr>
        <p:spPr>
          <a:xfrm>
            <a:off x="2089598" y="4287231"/>
            <a:ext cx="126744" cy="110746"/>
          </a:xfrm>
          <a:prstGeom prst="mathPl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051498" y="4246185"/>
            <a:ext cx="203200" cy="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9700" y="1690689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버튼을 클릭하면 친구 추천 목록과 등록된 친구를 보여준다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버튼을 통해 해당 친구를 추가한다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덧셈 기호 92"/>
          <p:cNvSpPr/>
          <p:nvPr/>
        </p:nvSpPr>
        <p:spPr>
          <a:xfrm>
            <a:off x="4292481" y="2133269"/>
            <a:ext cx="175303" cy="1629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138014" y="2114242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649853" y="2107097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Logout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59963" y="2107974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833" y="2207417"/>
            <a:ext cx="120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91833" y="4705360"/>
            <a:ext cx="120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목록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94358" y="5002830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47246" y="4997333"/>
            <a:ext cx="289175" cy="27418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94358" y="5346840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이건우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147246" y="5341343"/>
            <a:ext cx="289175" cy="27418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94358" y="5698430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권정현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147246" y="5692933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11031" y="1693070"/>
            <a:ext cx="76200" cy="43467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실행 단추: 뒤로 또는 이전 42">
            <a:hlinkClick r:id="" action="ppaction://hlinkshowjump?jump=previousslide" highlightClick="1"/>
          </p:cNvPr>
          <p:cNvSpPr/>
          <p:nvPr/>
        </p:nvSpPr>
        <p:spPr>
          <a:xfrm rot="5400000">
            <a:off x="4693665" y="1708250"/>
            <a:ext cx="109872" cy="77260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실행 단추: 뒤로 또는 이전 43">
            <a:hlinkClick r:id="" action="ppaction://hlinkshowjump?jump=previousslide" highlightClick="1"/>
          </p:cNvPr>
          <p:cNvSpPr/>
          <p:nvPr/>
        </p:nvSpPr>
        <p:spPr>
          <a:xfrm rot="16200000">
            <a:off x="4697713" y="5952918"/>
            <a:ext cx="101777" cy="72092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9971" y="1807367"/>
            <a:ext cx="74677" cy="310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5743" y="1715938"/>
            <a:ext cx="15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utstagram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3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실행 단추: 뒤로 또는 이전 48">
            <a:hlinkClick r:id="" action="ppaction://hlinkshowjump?jump=previousslide" highlightClick="1"/>
          </p:cNvPr>
          <p:cNvSpPr/>
          <p:nvPr/>
        </p:nvSpPr>
        <p:spPr>
          <a:xfrm>
            <a:off x="1164389" y="581072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실행 단추: 뒤로 또는 이전 49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5810720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5831627"/>
            <a:ext cx="819303" cy="61447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5831627"/>
            <a:ext cx="819303" cy="6144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5831626"/>
            <a:ext cx="819303" cy="6144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953168" y="1690689"/>
            <a:ext cx="3834063" cy="43491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36498" y="2479851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6" y="2635299"/>
            <a:ext cx="819303" cy="614477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231595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95162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41" y="2635299"/>
            <a:ext cx="819303" cy="614477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3525360" y="2613354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78" y="2635298"/>
            <a:ext cx="819303" cy="614477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1135280" y="4078015"/>
            <a:ext cx="3496665" cy="12655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8" y="4233463"/>
            <a:ext cx="819303" cy="61447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1230377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93944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23" y="4233463"/>
            <a:ext cx="819303" cy="614477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3524142" y="4211518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4233462"/>
            <a:ext cx="819303" cy="614477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1135280" y="5676179"/>
            <a:ext cx="3496665" cy="11528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0377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30377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3944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93944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4142" y="6416844"/>
            <a:ext cx="98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24142" y="5809682"/>
            <a:ext cx="980237" cy="10076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53169" y="6052274"/>
            <a:ext cx="3949032" cy="80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94358" y="218542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김세준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147246" y="2179930"/>
            <a:ext cx="289175" cy="274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94358" y="378673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이건우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47246" y="3781240"/>
            <a:ext cx="289175" cy="2741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94358" y="5372767"/>
            <a:ext cx="66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권정현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47246" y="5367270"/>
            <a:ext cx="289175" cy="27418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실행 단추: 뒤로 또는 이전 89">
            <a:hlinkClick r:id="" action="ppaction://hlinkshowjump?jump=previousslide" highlightClick="1"/>
          </p:cNvPr>
          <p:cNvSpPr/>
          <p:nvPr/>
        </p:nvSpPr>
        <p:spPr>
          <a:xfrm>
            <a:off x="1179934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실행 단추: 뒤로 또는 이전 90">
            <a:hlinkClick r:id="" action="ppaction://hlinkshowjump?jump=previousslide" highlightClick="1"/>
          </p:cNvPr>
          <p:cNvSpPr/>
          <p:nvPr/>
        </p:nvSpPr>
        <p:spPr>
          <a:xfrm rot="10800000">
            <a:off x="4503090" y="2614613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실행 단추: 뒤로 또는 이전 91">
            <a:hlinkClick r:id="" action="ppaction://hlinkshowjump?jump=previousslide" highlightClick="1"/>
          </p:cNvPr>
          <p:cNvSpPr/>
          <p:nvPr/>
        </p:nvSpPr>
        <p:spPr>
          <a:xfrm>
            <a:off x="1190144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실행 단추: 뒤로 또는 이전 92">
            <a:hlinkClick r:id="" action="ppaction://hlinkshowjump?jump=previousslide" highlightClick="1"/>
          </p:cNvPr>
          <p:cNvSpPr/>
          <p:nvPr/>
        </p:nvSpPr>
        <p:spPr>
          <a:xfrm rot="10800000">
            <a:off x="4505985" y="4215214"/>
            <a:ext cx="66289" cy="1004887"/>
          </a:xfrm>
          <a:prstGeom prst="actionButtonBackPreviou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덧셈 기호 94"/>
          <p:cNvSpPr/>
          <p:nvPr/>
        </p:nvSpPr>
        <p:spPr>
          <a:xfrm>
            <a:off x="4292481" y="2133269"/>
            <a:ext cx="175303" cy="1629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31595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95162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25360" y="3220516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0377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93944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24142" y="4818680"/>
            <a:ext cx="98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요약 내용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19700" y="1690689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l="66230"/>
          <a:stretch/>
        </p:blipFill>
        <p:spPr>
          <a:xfrm>
            <a:off x="5496411" y="2780966"/>
            <a:ext cx="2817792" cy="4038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5219700" y="1690689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게시물의 우측 상단에 추가 버튼을 클릭하면 이미지 등록을 할 수 있는 창을 팝업 합니다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>
            <a:stCxn id="6" idx="3"/>
          </p:cNvCxnSpPr>
          <p:nvPr/>
        </p:nvCxnSpPr>
        <p:spPr>
          <a:xfrm flipV="1">
            <a:off x="4663847" y="2087467"/>
            <a:ext cx="600303" cy="130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08431" y="2078311"/>
            <a:ext cx="555416" cy="27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1724" y="2802910"/>
            <a:ext cx="2727148" cy="4176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0893" y="2825102"/>
            <a:ext cx="2245327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이미지 등록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81349" y="6387562"/>
            <a:ext cx="2665578" cy="3370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등록하기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63265" y="3847473"/>
            <a:ext cx="2683662" cy="14276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내용입력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8014" y="2114242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649853" y="2107097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Logout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159963" y="2107974"/>
            <a:ext cx="489314" cy="20575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96411" y="2780966"/>
            <a:ext cx="2817792" cy="40363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덧셈 기호 108"/>
          <p:cNvSpPr/>
          <p:nvPr/>
        </p:nvSpPr>
        <p:spPr>
          <a:xfrm rot="2700000">
            <a:off x="7827563" y="2772411"/>
            <a:ext cx="470975" cy="487680"/>
          </a:xfrm>
          <a:prstGeom prst="mathPlus">
            <a:avLst>
              <a:gd name="adj1" fmla="val 10577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563265" y="3274653"/>
            <a:ext cx="2683662" cy="485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 입력</a:t>
            </a:r>
            <a:endParaRPr lang="en-US" altLang="ko-KR" sz="16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11031" y="1693070"/>
            <a:ext cx="76200" cy="434678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실행 단추: 뒤로 또는 이전 69">
            <a:hlinkClick r:id="" action="ppaction://hlinkshowjump?jump=previousslide" highlightClick="1"/>
          </p:cNvPr>
          <p:cNvSpPr/>
          <p:nvPr/>
        </p:nvSpPr>
        <p:spPr>
          <a:xfrm rot="5400000">
            <a:off x="4693665" y="1708250"/>
            <a:ext cx="109872" cy="77260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실행 단추: 뒤로 또는 이전 72">
            <a:hlinkClick r:id="" action="ppaction://hlinkshowjump?jump=previousslide" highlightClick="1"/>
          </p:cNvPr>
          <p:cNvSpPr/>
          <p:nvPr/>
        </p:nvSpPr>
        <p:spPr>
          <a:xfrm rot="16200000">
            <a:off x="4697713" y="5952918"/>
            <a:ext cx="101777" cy="72092"/>
          </a:xfrm>
          <a:prstGeom prst="actionButtonBackPrevious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709971" y="1807367"/>
            <a:ext cx="74677" cy="310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75743" y="1715938"/>
            <a:ext cx="15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utstagram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Specification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시스템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 등록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네아로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기능 개선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친구 관리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서버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Image processing,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https, XSS,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bootstrap, flicking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lazy-loading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387</Words>
  <Application>Microsoft Office PowerPoint</Application>
  <PresentationFormat>화면 슬라이드 쇼(4:3)</PresentationFormat>
  <Paragraphs>188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 고딕</vt:lpstr>
      <vt:lpstr>나눔고딕</vt:lpstr>
      <vt:lpstr>맑은 고딕</vt:lpstr>
      <vt:lpstr>Arial</vt:lpstr>
      <vt:lpstr>Calibri</vt:lpstr>
      <vt:lpstr>Calibri Light</vt:lpstr>
      <vt:lpstr>Office 테마</vt:lpstr>
      <vt:lpstr>Outstagram</vt:lpstr>
      <vt:lpstr>메인 화면</vt:lpstr>
      <vt:lpstr>UI</vt:lpstr>
      <vt:lpstr>Image 선택</vt:lpstr>
      <vt:lpstr>친구 관리</vt:lpstr>
      <vt:lpstr>Image 등록</vt:lpstr>
      <vt:lpstr>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OutStargram</dc:title>
  <dc:creator>NAVER</dc:creator>
  <cp:lastModifiedBy>NAVER</cp:lastModifiedBy>
  <cp:revision>31</cp:revision>
  <dcterms:created xsi:type="dcterms:W3CDTF">2017-09-26T02:37:12Z</dcterms:created>
  <dcterms:modified xsi:type="dcterms:W3CDTF">2017-09-26T08:58:36Z</dcterms:modified>
</cp:coreProperties>
</file>