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3" r:id="rId2"/>
    <p:sldMasterId id="2147483692" r:id="rId3"/>
  </p:sldMasterIdLst>
  <p:notesMasterIdLst>
    <p:notesMasterId r:id="rId9"/>
  </p:notesMasterIdLst>
  <p:handoutMasterIdLst>
    <p:handoutMasterId r:id="rId10"/>
  </p:handoutMasterIdLst>
  <p:sldIdLst>
    <p:sldId id="439" r:id="rId4"/>
    <p:sldId id="440" r:id="rId5"/>
    <p:sldId id="441" r:id="rId6"/>
    <p:sldId id="438" r:id="rId7"/>
    <p:sldId id="44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WS Architecture Icons" id="{3AD7D0C9-3020-8441-8C17-DC9B86239852}">
          <p14:sldIdLst>
            <p14:sldId id="439"/>
            <p14:sldId id="440"/>
            <p14:sldId id="441"/>
            <p14:sldId id="438"/>
            <p14:sldId id="442"/>
          </p14:sldIdLst>
        </p14:section>
      </p14:sectionLst>
    </p:ex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3312"/>
    <a:srgbClr val="F1623E"/>
    <a:srgbClr val="007CBC"/>
    <a:srgbClr val="1D8900"/>
    <a:srgbClr val="FAFAFA"/>
    <a:srgbClr val="5A6B86"/>
    <a:srgbClr val="1E8900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/>
    <p:restoredTop sz="75238"/>
  </p:normalViewPr>
  <p:slideViewPr>
    <p:cSldViewPr snapToGrid="0" snapToObjects="1">
      <p:cViewPr varScale="1">
        <p:scale>
          <a:sx n="95" d="100"/>
          <a:sy n="95" d="100"/>
        </p:scale>
        <p:origin x="2184" y="168"/>
      </p:cViewPr>
      <p:guideLst>
        <p:guide pos="2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11/10/20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11/10/20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8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66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93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19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VPC with a Public and Private subnet.  Create an EC2 in each of the Subnets.  The public EC2 should allow for SSH and inbound http traffic on 8000.  We will create a python web server to serve a page.</a:t>
            </a:r>
          </a:p>
          <a:p>
            <a:endParaRPr lang="en-US" dirty="0"/>
          </a:p>
          <a:p>
            <a:r>
              <a:rPr lang="en-US" dirty="0"/>
              <a:t>The private subnet should create a security group that only allows the security group of the public subnet to </a:t>
            </a:r>
            <a:r>
              <a:rPr lang="en-US" dirty="0" err="1"/>
              <a:t>ssh</a:t>
            </a:r>
            <a:r>
              <a:rPr lang="en-US" dirty="0"/>
              <a:t>.  </a:t>
            </a:r>
          </a:p>
          <a:p>
            <a:endParaRPr lang="en-US" dirty="0"/>
          </a:p>
          <a:p>
            <a:r>
              <a:rPr lang="en-US" dirty="0"/>
              <a:t>Create a </a:t>
            </a:r>
            <a:r>
              <a:rPr lang="en-US" dirty="0" err="1"/>
              <a:t>VPCEndpoint</a:t>
            </a:r>
            <a:r>
              <a:rPr lang="en-US" dirty="0"/>
              <a:t> for the private subnet to it can access S3.  Since the private subnet has no access to internet, it has to use </a:t>
            </a:r>
            <a:r>
              <a:rPr lang="en-US" dirty="0" err="1"/>
              <a:t>VPCEndpoint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On EC2 in private subnet try:</a:t>
            </a:r>
          </a:p>
          <a:p>
            <a:r>
              <a:rPr lang="en-US" dirty="0"/>
              <a:t>Ping </a:t>
            </a:r>
            <a:r>
              <a:rPr lang="en-US" dirty="0" err="1"/>
              <a:t>google.com</a:t>
            </a:r>
            <a:endParaRPr lang="en-US" dirty="0"/>
          </a:p>
          <a:p>
            <a:r>
              <a:rPr lang="en-US" dirty="0"/>
              <a:t>Should fail because there is no access to the internet</a:t>
            </a:r>
          </a:p>
          <a:p>
            <a:endParaRPr lang="en-US" dirty="0"/>
          </a:p>
          <a:p>
            <a:r>
              <a:rPr lang="en-US" dirty="0"/>
              <a:t>Aws s3 ls</a:t>
            </a:r>
          </a:p>
          <a:p>
            <a:r>
              <a:rPr lang="en-US" dirty="0"/>
              <a:t>Should work because of the </a:t>
            </a:r>
            <a:r>
              <a:rPr lang="en-US" dirty="0" err="1"/>
              <a:t>VPCEndpoint</a:t>
            </a:r>
            <a:r>
              <a:rPr lang="en-US" dirty="0"/>
              <a:t> and the route table entry send S3 traffic on the AWS backbone, not on internet.</a:t>
            </a:r>
          </a:p>
          <a:p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4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3C3A-331B-3F4A-823D-66E06957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4E38-C2CC-3746-B1C9-86ED8D5C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63CEC6-9D78-AE4D-A0B1-294C8995D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41E84-44DC-F244-8DE9-EFC57271A029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108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5917A5-13BF-2543-A3CF-07A7873AD657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2222B2-A7C9-134B-8B79-DF3311459D77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610D02-2436-1D46-8F6F-12FB5EC7B441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6930B-F437-A94B-8770-6E0CCC9259D0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20DE1A6-096F-5E42-A32D-7533E66DBEAA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0B3F9F-D051-9D4C-A9BF-5D714CE4AEB5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21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3719938" y="1570864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6CA6F2-EB70-F046-8E4D-B08748BA6259}"/>
              </a:ext>
            </a:extLst>
          </p:cNvPr>
          <p:cNvCxnSpPr>
            <a:cxnSpLocks/>
          </p:cNvCxnSpPr>
          <p:nvPr userDrawn="1"/>
        </p:nvCxnSpPr>
        <p:spPr>
          <a:xfrm>
            <a:off x="3553904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D37447-F18C-7C48-9E5C-12A0A2B59677}"/>
              </a:ext>
            </a:extLst>
          </p:cNvPr>
          <p:cNvCxnSpPr>
            <a:cxnSpLocks/>
          </p:cNvCxnSpPr>
          <p:nvPr userDrawn="1"/>
        </p:nvCxnSpPr>
        <p:spPr>
          <a:xfrm>
            <a:off x="507161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44106-7943-B245-B31B-579310091ABB}"/>
              </a:ext>
            </a:extLst>
          </p:cNvPr>
          <p:cNvSpPr txBox="1"/>
          <p:nvPr userDrawn="1"/>
        </p:nvSpPr>
        <p:spPr>
          <a:xfrm>
            <a:off x="3719938" y="291889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2497781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DA4FB6-5ABF-264A-A888-543571D9C369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949272-2F41-EF42-BEA3-E6615F89F2E1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C151C8-0228-5F47-810C-8989C6332456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2B4ED6E-714A-1A47-9254-0C6A329670B9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70DBC0-0DF3-944E-AB85-E2B61871D669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19B3D8-E1DF-864A-9012-4A8D401A92F6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80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B596362-8FAB-4341-BFF6-961ECC35498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85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4BD99F-938B-FE45-AB79-D0B3D4B2522B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78D7BC-1516-F749-B1A3-BD2EB867A03B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A0E1B7-9C53-B948-84B0-85CD118C8548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2F161E-6462-214F-B7CB-EF0726F3888E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02121D-92C3-3440-91D2-29B2A2C89EFF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E32EFE-4ED7-2741-AFAD-25F3C01EA3DF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3310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60719C-3338-7640-9A54-16E797FE260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771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73B762-4498-CE4F-9952-A2801A8EA424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9E1AB3-4B72-CA4B-BA54-CA6EB737021D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B050C3-3C3E-4142-B4BB-6C54117A4EF1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FACD58-C696-364B-8E49-0A2451F7C764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D1FE5B-A07D-CF4D-A5B1-277BCB56743D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079027-474F-D143-82EE-7F7AFEC4B9B7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366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34D6E76-E580-564F-96D3-7B2B984B31A9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8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71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DA7A2-FBDD-9545-9F45-CEDD95CE3CC0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B51314-3277-D944-AE11-8BF935B526BD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592101-DC26-C744-82AE-C2CD194801C5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265181-0522-764E-BF2A-4B1DC12C5D86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5F6CEE-EB14-2244-82C9-5CD17E3A6EAD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021B88-E2F8-9441-8C05-44F956E73601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104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096A9F1-71D3-C347-AE6E-48B6DDB0F7F6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350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_re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012AD6D-2F9E-1649-AB43-606B87ECBEB0}"/>
              </a:ext>
            </a:extLst>
          </p:cNvPr>
          <p:cNvSpPr/>
          <p:nvPr userDrawn="1"/>
        </p:nvSpPr>
        <p:spPr>
          <a:xfrm>
            <a:off x="1" y="1050089"/>
            <a:ext cx="12192000" cy="50143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096A9F1-71D3-C347-AE6E-48B6DDB0F7F6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B50295-7D2A-B84E-91C0-9A614E6518B3}"/>
              </a:ext>
            </a:extLst>
          </p:cNvPr>
          <p:cNvSpPr txBox="1"/>
          <p:nvPr userDrawn="1"/>
        </p:nvSpPr>
        <p:spPr>
          <a:xfrm>
            <a:off x="202294" y="1470762"/>
            <a:ext cx="1626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 ICONS</a:t>
            </a:r>
          </a:p>
        </p:txBody>
      </p:sp>
    </p:spTree>
    <p:extLst>
      <p:ext uri="{BB962C8B-B14F-4D97-AF65-F5344CB8AC3E}">
        <p14:creationId xmlns:p14="http://schemas.microsoft.com/office/powerpoint/2010/main" val="25357324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1AF929-3620-1A44-BF9B-45438235DA50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0EF8B9-029F-EB46-9D5B-F42EBCE56135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A0EE0C-4E0F-B04E-99F4-6E759F862440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8FF7E5-153A-FF48-A7F9-7C309F060326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371A21-D1A0-0D41-B054-DDF4B2F889EC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7AAD2B-0DFB-8549-9D47-DB576992D9D8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4842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42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89"/>
            <a:ext cx="12192000" cy="50143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8124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9078F-F63B-B84D-AC73-B48AD66AC658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025802-9C6E-B247-A077-41860BA210B8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0947BE-C49E-DC49-97BE-B1A75B545188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2002F6-D247-5946-8ACA-DF0DAD7A6E70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2774E3-253F-294E-9752-F80A4C389923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723C0C-D4D0-0C41-ADE6-D172AC876B57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951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C8F0117-A5A6-5D45-A5CE-3C36B3344D1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8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3D4D65"/>
              </a:gs>
              <a:gs pos="100000">
                <a:srgbClr val="8FA7C4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036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8D108A-944C-C749-AB72-B5CD31775E0E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3D4D65"/>
              </a:gs>
              <a:gs pos="100000">
                <a:srgbClr val="8FA7C4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C9D968-33F3-C040-8BD6-77431C9594E3}"/>
              </a:ext>
            </a:extLst>
          </p:cNvPr>
          <p:cNvSpPr/>
          <p:nvPr userDrawn="1"/>
        </p:nvSpPr>
        <p:spPr>
          <a:xfrm>
            <a:off x="1" y="1050089"/>
            <a:ext cx="12192000" cy="50143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261CFA-3FCE-994F-BF4C-4DFFE2C5B66B}"/>
              </a:ext>
            </a:extLst>
          </p:cNvPr>
          <p:cNvSpPr txBox="1"/>
          <p:nvPr userDrawn="1"/>
        </p:nvSpPr>
        <p:spPr>
          <a:xfrm>
            <a:off x="202294" y="1470762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42C842-2991-5A42-91DF-5A7F86F22433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6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-header">
    <p:bg>
      <p:bgPr>
        <a:blipFill dpi="0" rotWithShape="1">
          <a:blip r:embed="rId2" cstate="hqprint">
            <a:alphaModFix amt="59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A5CBEA-95EF-FE40-AAA0-8F2665E720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999111" y="0"/>
            <a:ext cx="20192152" cy="72114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B2771-227D-7142-A871-69FBD9C4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B11D6-E3E6-2A43-8E6D-9EC438E46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7CAC57-21B3-E54E-99D4-7D5EC3379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77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805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452E1E-41CC-5A4E-BDCF-023BA0BD7461}"/>
              </a:ext>
            </a:extLst>
          </p:cNvPr>
          <p:cNvSpPr/>
          <p:nvPr userDrawn="1"/>
        </p:nvSpPr>
        <p:spPr>
          <a:xfrm>
            <a:off x="1" y="1050090"/>
            <a:ext cx="12192000" cy="13254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9B7B4-1455-E741-8934-8EED75D58D98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GENERAL SERVICES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7F1DE7-B0BA-C248-8C7B-DFA11D10A235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9F1EFC-8C12-C543-A374-664525507050}"/>
              </a:ext>
            </a:extLst>
          </p:cNvPr>
          <p:cNvSpPr txBox="1"/>
          <p:nvPr userDrawn="1"/>
        </p:nvSpPr>
        <p:spPr>
          <a:xfrm>
            <a:off x="202294" y="272452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5979470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7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-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2200-14F4-F541-9B55-3B076E85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17BA-14E8-F946-B36F-6E39E9342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093787"/>
            <a:ext cx="57531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A49A9-5000-FA4E-A502-65621B590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3787"/>
            <a:ext cx="57912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EF53733-C8FC-034A-9C77-3D47A4C6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7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-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DC9893E-A6E1-4A48-B35E-4A9DB4DCAB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B6FE43-E832-914E-BF63-E0362E17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537401"/>
            <a:ext cx="11696700" cy="129999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A05A88-C388-144D-9EA6-1C9DE1E1C17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6700" y="1925142"/>
            <a:ext cx="11696699" cy="3918446"/>
          </a:xfrm>
        </p:spPr>
        <p:txBody>
          <a:bodyPr anchor="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3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ub-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8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BA94-B578-5D41-B485-160BD75BC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5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CCB7-4CE9-9546-B323-A083F7AC6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951038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1569F-9D7F-8144-93C2-2CD6628B3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4430713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29209A4-3D08-3B4C-8D4D-669D7F80D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51555-BA95-2A4D-A834-CE772273A3B5}"/>
              </a:ext>
            </a:extLst>
          </p:cNvPr>
          <p:cNvSpPr txBox="1"/>
          <p:nvPr userDrawn="1"/>
        </p:nvSpPr>
        <p:spPr>
          <a:xfrm>
            <a:off x="386366" y="660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1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2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31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DC5F64-97F6-3C41-AEB3-0D8DA752FE6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942" y="6345238"/>
            <a:ext cx="585391" cy="348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991AAC-FB69-6248-8D75-CEB578BF2ED8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2020, Amazon Web Services, Inc. or its affiliates.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063D4-96AA-1F4B-9E50-C237314CE4BD}"/>
              </a:ext>
            </a:extLst>
          </p:cNvPr>
          <p:cNvPicPr>
            <a:picLocks/>
          </p:cNvPicPr>
          <p:nvPr userDrawn="1"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895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8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1" r:id="rId3"/>
    <p:sldLayoutId id="2147483652" r:id="rId4"/>
    <p:sldLayoutId id="2147483653" r:id="rId5"/>
    <p:sldLayoutId id="2147483662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0F29361-9F3B-3A41-963A-6A499FBB10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942" y="6345238"/>
            <a:ext cx="584385" cy="3474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7DF675-E89B-194E-B8E1-DB50A06223CF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2020,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8111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73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DC5F64-97F6-3C41-AEB3-0D8DA752FE6B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40942" y="6345238"/>
            <a:ext cx="585391" cy="348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991AAC-FB69-6248-8D75-CEB578BF2ED8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2020,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3" r:id="rId2"/>
    <p:sldLayoutId id="2147483693" r:id="rId3"/>
    <p:sldLayoutId id="2147483675" r:id="rId4"/>
    <p:sldLayoutId id="2147483684" r:id="rId5"/>
    <p:sldLayoutId id="2147483676" r:id="rId6"/>
    <p:sldLayoutId id="2147483685" r:id="rId7"/>
    <p:sldLayoutId id="2147483677" r:id="rId8"/>
    <p:sldLayoutId id="2147483686" r:id="rId9"/>
    <p:sldLayoutId id="2147483678" r:id="rId10"/>
    <p:sldLayoutId id="2147483689" r:id="rId11"/>
    <p:sldLayoutId id="2147483696" r:id="rId12"/>
    <p:sldLayoutId id="2147483680" r:id="rId13"/>
    <p:sldLayoutId id="2147483687" r:id="rId14"/>
    <p:sldLayoutId id="2147483694" r:id="rId15"/>
    <p:sldLayoutId id="2147483681" r:id="rId16"/>
    <p:sldLayoutId id="2147483688" r:id="rId17"/>
    <p:sldLayoutId id="2147483679" r:id="rId18"/>
    <p:sldLayoutId id="2147483690" r:id="rId19"/>
    <p:sldLayoutId id="2147483682" r:id="rId20"/>
    <p:sldLayoutId id="2147483691" r:id="rId21"/>
    <p:sldLayoutId id="2147483695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sv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19" Type="http://schemas.openxmlformats.org/officeDocument/2006/relationships/image" Target="../media/image24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30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29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28.png"/><Relationship Id="rId5" Type="http://schemas.openxmlformats.org/officeDocument/2006/relationships/image" Target="../media/image12.png"/><Relationship Id="rId15" Type="http://schemas.openxmlformats.org/officeDocument/2006/relationships/image" Target="../media/image32.png"/><Relationship Id="rId10" Type="http://schemas.openxmlformats.org/officeDocument/2006/relationships/image" Target="../media/image27.svg"/><Relationship Id="rId4" Type="http://schemas.openxmlformats.org/officeDocument/2006/relationships/image" Target="../media/image9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10.png"/><Relationship Id="rId18" Type="http://schemas.openxmlformats.org/officeDocument/2006/relationships/image" Target="../media/image33.svg"/><Relationship Id="rId26" Type="http://schemas.openxmlformats.org/officeDocument/2006/relationships/image" Target="../media/image43.svg"/><Relationship Id="rId3" Type="http://schemas.openxmlformats.org/officeDocument/2006/relationships/image" Target="../media/image8.png"/><Relationship Id="rId21" Type="http://schemas.openxmlformats.org/officeDocument/2006/relationships/image" Target="../media/image14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17" Type="http://schemas.openxmlformats.org/officeDocument/2006/relationships/image" Target="../media/image32.png"/><Relationship Id="rId25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1.svg"/><Relationship Id="rId20" Type="http://schemas.openxmlformats.org/officeDocument/2006/relationships/image" Target="../media/image13.svg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11" Type="http://schemas.openxmlformats.org/officeDocument/2006/relationships/image" Target="../media/image38.png"/><Relationship Id="rId24" Type="http://schemas.openxmlformats.org/officeDocument/2006/relationships/image" Target="../media/image17.svg"/><Relationship Id="rId5" Type="http://schemas.openxmlformats.org/officeDocument/2006/relationships/image" Target="../media/image28.png"/><Relationship Id="rId15" Type="http://schemas.openxmlformats.org/officeDocument/2006/relationships/image" Target="../media/image40.png"/><Relationship Id="rId23" Type="http://schemas.openxmlformats.org/officeDocument/2006/relationships/image" Target="../media/image16.png"/><Relationship Id="rId28" Type="http://schemas.openxmlformats.org/officeDocument/2006/relationships/image" Target="../media/image45.svg"/><Relationship Id="rId10" Type="http://schemas.openxmlformats.org/officeDocument/2006/relationships/image" Target="../media/image37.svg"/><Relationship Id="rId19" Type="http://schemas.openxmlformats.org/officeDocument/2006/relationships/image" Target="../media/image12.png"/><Relationship Id="rId4" Type="http://schemas.openxmlformats.org/officeDocument/2006/relationships/image" Target="../media/image9.svg"/><Relationship Id="rId9" Type="http://schemas.openxmlformats.org/officeDocument/2006/relationships/image" Target="../media/image36.png"/><Relationship Id="rId14" Type="http://schemas.openxmlformats.org/officeDocument/2006/relationships/image" Target="../media/image11.svg"/><Relationship Id="rId22" Type="http://schemas.openxmlformats.org/officeDocument/2006/relationships/image" Target="../media/image15.svg"/><Relationship Id="rId27" Type="http://schemas.openxmlformats.org/officeDocument/2006/relationships/image" Target="../media/image44.png"/><Relationship Id="rId30" Type="http://schemas.openxmlformats.org/officeDocument/2006/relationships/image" Target="../media/image4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34.png"/><Relationship Id="rId18" Type="http://schemas.openxmlformats.org/officeDocument/2006/relationships/image" Target="../media/image49.svg"/><Relationship Id="rId3" Type="http://schemas.openxmlformats.org/officeDocument/2006/relationships/image" Target="../media/image8.png"/><Relationship Id="rId21" Type="http://schemas.openxmlformats.org/officeDocument/2006/relationships/image" Target="../media/image38.png"/><Relationship Id="rId7" Type="http://schemas.openxmlformats.org/officeDocument/2006/relationships/image" Target="../media/image14.png"/><Relationship Id="rId12" Type="http://schemas.openxmlformats.org/officeDocument/2006/relationships/image" Target="../media/image33.sv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7.svg"/><Relationship Id="rId20" Type="http://schemas.openxmlformats.org/officeDocument/2006/relationships/image" Target="../media/image5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32.png"/><Relationship Id="rId24" Type="http://schemas.openxmlformats.org/officeDocument/2006/relationships/image" Target="../media/image53.svg"/><Relationship Id="rId5" Type="http://schemas.openxmlformats.org/officeDocument/2006/relationships/image" Target="../media/image12.png"/><Relationship Id="rId15" Type="http://schemas.openxmlformats.org/officeDocument/2006/relationships/image" Target="../media/image36.png"/><Relationship Id="rId23" Type="http://schemas.openxmlformats.org/officeDocument/2006/relationships/image" Target="../media/image52.png"/><Relationship Id="rId10" Type="http://schemas.openxmlformats.org/officeDocument/2006/relationships/image" Target="../media/image29.svg"/><Relationship Id="rId19" Type="http://schemas.openxmlformats.org/officeDocument/2006/relationships/image" Target="../media/image50.png"/><Relationship Id="rId4" Type="http://schemas.openxmlformats.org/officeDocument/2006/relationships/image" Target="../media/image9.svg"/><Relationship Id="rId9" Type="http://schemas.openxmlformats.org/officeDocument/2006/relationships/image" Target="../media/image28.png"/><Relationship Id="rId14" Type="http://schemas.openxmlformats.org/officeDocument/2006/relationships/image" Target="../media/image35.svg"/><Relationship Id="rId22" Type="http://schemas.openxmlformats.org/officeDocument/2006/relationships/image" Target="../media/image3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9F02-0286-9D47-9B2F-9B10475E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Application Setup Level 101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B47438-E165-2A47-AAD2-0D8CFDFF4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4C6226-5624-E946-9D1F-F9581B9DC9B5}"/>
              </a:ext>
            </a:extLst>
          </p:cNvPr>
          <p:cNvSpPr/>
          <p:nvPr/>
        </p:nvSpPr>
        <p:spPr>
          <a:xfrm>
            <a:off x="2281647" y="1108849"/>
            <a:ext cx="9095189" cy="35943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1BAC2F0-D04C-5546-88C9-FC5454700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1647" y="1119437"/>
            <a:ext cx="330200" cy="3302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12199A6B-2B21-B74A-8BAD-C4B11F87ED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63414" y="2875145"/>
            <a:ext cx="711200" cy="7112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91E81628-D2C9-664A-8CDE-6C72D38EBC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31393" y="5495349"/>
            <a:ext cx="469900" cy="4699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1B679069-7917-E24C-B0AE-F9C9B98E9B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87662" y="5501408"/>
            <a:ext cx="469900" cy="4699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281D0D8-AFF2-B347-9571-D26EF9F4679B}"/>
              </a:ext>
            </a:extLst>
          </p:cNvPr>
          <p:cNvSpPr txBox="1"/>
          <p:nvPr/>
        </p:nvSpPr>
        <p:spPr>
          <a:xfrm>
            <a:off x="4770923" y="3562438"/>
            <a:ext cx="265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Get Random User</a:t>
            </a:r>
          </a:p>
          <a:p>
            <a:r>
              <a:rPr lang="en-US" sz="1200" dirty="0"/>
              <a:t>* Save Records To DynamoDB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F33F04-E1DF-2343-8E33-214D55225BF8}"/>
              </a:ext>
            </a:extLst>
          </p:cNvPr>
          <p:cNvSpPr txBox="1"/>
          <p:nvPr/>
        </p:nvSpPr>
        <p:spPr>
          <a:xfrm>
            <a:off x="6713184" y="2905763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put_item</a:t>
            </a:r>
            <a:r>
              <a:rPr lang="en-US" sz="1200" dirty="0"/>
              <a:t> (username)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576218A-7E97-0C48-8ED1-1BF5DC3D96C7}"/>
              </a:ext>
            </a:extLst>
          </p:cNvPr>
          <p:cNvCxnSpPr>
            <a:cxnSpLocks/>
            <a:stCxn id="31" idx="3"/>
            <a:endCxn id="33" idx="2"/>
          </p:cNvCxnSpPr>
          <p:nvPr/>
        </p:nvCxnSpPr>
        <p:spPr>
          <a:xfrm flipV="1">
            <a:off x="3901293" y="4024103"/>
            <a:ext cx="2194707" cy="170619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6324B2D-CFD6-5745-A78D-CAE6923A236E}"/>
              </a:ext>
            </a:extLst>
          </p:cNvPr>
          <p:cNvCxnSpPr>
            <a:cxnSpLocks/>
            <a:stCxn id="48" idx="2"/>
            <a:endCxn id="31" idx="0"/>
          </p:cNvCxnSpPr>
          <p:nvPr/>
        </p:nvCxnSpPr>
        <p:spPr>
          <a:xfrm flipH="1">
            <a:off x="3666343" y="3588324"/>
            <a:ext cx="41902" cy="190702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9463C13-F087-3D47-82E8-A36EC782037F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3901293" y="5730299"/>
            <a:ext cx="2086369" cy="605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067B607-102C-B145-A8AE-CA6BC861F4E9}"/>
              </a:ext>
            </a:extLst>
          </p:cNvPr>
          <p:cNvSpPr txBox="1"/>
          <p:nvPr/>
        </p:nvSpPr>
        <p:spPr>
          <a:xfrm>
            <a:off x="6457562" y="559179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Client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AA952233-D4A6-604E-B402-D88008276F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63414" y="1565396"/>
            <a:ext cx="711200" cy="7112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6920D2E-CD57-5542-8C7E-C44F683D494C}"/>
              </a:ext>
            </a:extLst>
          </p:cNvPr>
          <p:cNvSpPr txBox="1"/>
          <p:nvPr/>
        </p:nvSpPr>
        <p:spPr>
          <a:xfrm>
            <a:off x="5885660" y="130928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IAM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B172FD-6817-844A-8EF7-F8B27F98FBE4}"/>
              </a:ext>
            </a:extLst>
          </p:cNvPr>
          <p:cNvSpPr txBox="1"/>
          <p:nvPr/>
        </p:nvSpPr>
        <p:spPr>
          <a:xfrm>
            <a:off x="9405527" y="2529680"/>
            <a:ext cx="1095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DynamoDB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23B26F88-8511-D741-8E4E-2A6BB3E211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97895" y="2851238"/>
            <a:ext cx="711200" cy="7112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6ECB93D5-81BE-F443-A0BB-9DDDC906DA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52645" y="2877124"/>
            <a:ext cx="711200" cy="71120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21F400E8-3134-634E-860C-78224235636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70072" y="5477908"/>
            <a:ext cx="469900" cy="46990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23B3C9D-7E93-BF42-8B2A-3F38CF92D984}"/>
              </a:ext>
            </a:extLst>
          </p:cNvPr>
          <p:cNvCxnSpPr>
            <a:cxnSpLocks/>
            <a:stCxn id="50" idx="3"/>
            <a:endCxn id="31" idx="1"/>
          </p:cNvCxnSpPr>
          <p:nvPr/>
        </p:nvCxnSpPr>
        <p:spPr>
          <a:xfrm>
            <a:off x="2139972" y="5712858"/>
            <a:ext cx="1291421" cy="1744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8D08674-349E-C342-88F6-207F757F497E}"/>
              </a:ext>
            </a:extLst>
          </p:cNvPr>
          <p:cNvSpPr txBox="1"/>
          <p:nvPr/>
        </p:nvSpPr>
        <p:spPr>
          <a:xfrm>
            <a:off x="1336013" y="5177039"/>
            <a:ext cx="1309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Randomuser.me</a:t>
            </a:r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F76F4C-165D-2241-9926-515BE8FC7F75}"/>
              </a:ext>
            </a:extLst>
          </p:cNvPr>
          <p:cNvSpPr txBox="1"/>
          <p:nvPr/>
        </p:nvSpPr>
        <p:spPr>
          <a:xfrm>
            <a:off x="3191776" y="2608629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API Gateway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CDBB373-1216-4741-A25D-C25D988C8666}"/>
              </a:ext>
            </a:extLst>
          </p:cNvPr>
          <p:cNvCxnSpPr>
            <a:cxnSpLocks/>
            <a:stCxn id="26" idx="1"/>
            <a:endCxn id="48" idx="3"/>
          </p:cNvCxnSpPr>
          <p:nvPr/>
        </p:nvCxnSpPr>
        <p:spPr>
          <a:xfrm flipH="1">
            <a:off x="4063845" y="3230745"/>
            <a:ext cx="1799569" cy="197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4">
            <a:extLst>
              <a:ext uri="{FF2B5EF4-FFF2-40B4-BE49-F238E27FC236}">
                <a16:creationId xmlns:a16="http://schemas.microsoft.com/office/drawing/2014/main" id="{809DD2EC-40EE-304F-8BF0-84CD448E988B}"/>
              </a:ext>
            </a:extLst>
          </p:cNvPr>
          <p:cNvSpPr/>
          <p:nvPr/>
        </p:nvSpPr>
        <p:spPr>
          <a:xfrm flipH="1">
            <a:off x="4668476" y="1865444"/>
            <a:ext cx="1194937" cy="135924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DB367717-BDE6-0847-BE22-C7FC3D23A16E}"/>
              </a:ext>
            </a:extLst>
          </p:cNvPr>
          <p:cNvSpPr/>
          <p:nvPr/>
        </p:nvSpPr>
        <p:spPr>
          <a:xfrm rot="10800000" flipH="1" flipV="1">
            <a:off x="6574614" y="1865444"/>
            <a:ext cx="1659330" cy="134139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A8F6DD-61AF-B24C-980B-B762E6684FF6}"/>
              </a:ext>
            </a:extLst>
          </p:cNvPr>
          <p:cNvSpPr txBox="1"/>
          <p:nvPr/>
        </p:nvSpPr>
        <p:spPr>
          <a:xfrm>
            <a:off x="6673973" y="1543886"/>
            <a:ext cx="2824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Allow Write Access to DynamoDB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A95FB9B-0387-ED49-9EBB-1AFF303732F5}"/>
              </a:ext>
            </a:extLst>
          </p:cNvPr>
          <p:cNvSpPr txBox="1"/>
          <p:nvPr/>
        </p:nvSpPr>
        <p:spPr>
          <a:xfrm>
            <a:off x="4032596" y="1590324"/>
            <a:ext cx="1655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Allow Lambda Invoke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D14C85D-65C1-0945-AA32-7BC35E84CAB6}"/>
              </a:ext>
            </a:extLst>
          </p:cNvPr>
          <p:cNvCxnSpPr>
            <a:cxnSpLocks/>
            <a:stCxn id="47" idx="1"/>
            <a:endCxn id="26" idx="3"/>
          </p:cNvCxnSpPr>
          <p:nvPr/>
        </p:nvCxnSpPr>
        <p:spPr>
          <a:xfrm flipH="1">
            <a:off x="6574614" y="3206838"/>
            <a:ext cx="3023281" cy="2390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08A49F6-CC96-9143-930C-E542A6187D73}"/>
              </a:ext>
            </a:extLst>
          </p:cNvPr>
          <p:cNvSpPr txBox="1"/>
          <p:nvPr/>
        </p:nvSpPr>
        <p:spPr>
          <a:xfrm>
            <a:off x="4459336" y="5435859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API Gateway URL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5863BA-93E7-1446-B482-958519012185}"/>
              </a:ext>
            </a:extLst>
          </p:cNvPr>
          <p:cNvSpPr txBox="1"/>
          <p:nvPr/>
        </p:nvSpPr>
        <p:spPr>
          <a:xfrm>
            <a:off x="4901554" y="2931671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proxy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E59A3B-0EAC-2E4E-B7A8-EF176323C67E}"/>
              </a:ext>
            </a:extLst>
          </p:cNvPr>
          <p:cNvSpPr txBox="1"/>
          <p:nvPr/>
        </p:nvSpPr>
        <p:spPr>
          <a:xfrm>
            <a:off x="6713184" y="3229887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get_item</a:t>
            </a:r>
            <a:r>
              <a:rPr lang="en-US" sz="1200" dirty="0"/>
              <a:t> (username)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6AFBB-95FB-D343-B04B-961FF4C454BE}"/>
              </a:ext>
            </a:extLst>
          </p:cNvPr>
          <p:cNvSpPr txBox="1"/>
          <p:nvPr/>
        </p:nvSpPr>
        <p:spPr>
          <a:xfrm>
            <a:off x="8144064" y="4948391"/>
            <a:ext cx="2907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to create a random user and store it in DynamoDB and return the username to later retrieve the user details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E8080-45A9-C042-9C76-4F8F58585DAC}"/>
              </a:ext>
            </a:extLst>
          </p:cNvPr>
          <p:cNvSpPr txBox="1"/>
          <p:nvPr/>
        </p:nvSpPr>
        <p:spPr>
          <a:xfrm>
            <a:off x="6344440" y="542813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User Generator</a:t>
            </a:r>
          </a:p>
        </p:txBody>
      </p:sp>
    </p:spTree>
    <p:extLst>
      <p:ext uri="{BB962C8B-B14F-4D97-AF65-F5344CB8AC3E}">
        <p14:creationId xmlns:p14="http://schemas.microsoft.com/office/powerpoint/2010/main" val="262527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9F02-0286-9D47-9B2F-9B10475E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Application Setup Level 102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B47438-E165-2A47-AAD2-0D8CFDFF4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4C6226-5624-E946-9D1F-F9581B9DC9B5}"/>
              </a:ext>
            </a:extLst>
          </p:cNvPr>
          <p:cNvSpPr/>
          <p:nvPr/>
        </p:nvSpPr>
        <p:spPr>
          <a:xfrm>
            <a:off x="2281647" y="1108849"/>
            <a:ext cx="9095189" cy="35943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1BAC2F0-D04C-5546-88C9-FC5454700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1647" y="1119437"/>
            <a:ext cx="330200" cy="3302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12199A6B-2B21-B74A-8BAD-C4B11F87ED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63414" y="2875145"/>
            <a:ext cx="711200" cy="7112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91E81628-D2C9-664A-8CDE-6C72D38EBC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31393" y="5495349"/>
            <a:ext cx="469900" cy="4699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1B679069-7917-E24C-B0AE-F9C9B98E9B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87662" y="5501408"/>
            <a:ext cx="469900" cy="4699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6F33F04-E1DF-2343-8E33-214D55225BF8}"/>
              </a:ext>
            </a:extLst>
          </p:cNvPr>
          <p:cNvSpPr txBox="1"/>
          <p:nvPr/>
        </p:nvSpPr>
        <p:spPr>
          <a:xfrm>
            <a:off x="6713184" y="2905763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put_item</a:t>
            </a:r>
            <a:r>
              <a:rPr lang="en-US" sz="1200" dirty="0"/>
              <a:t> (username)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576218A-7E97-0C48-8ED1-1BF5DC3D96C7}"/>
              </a:ext>
            </a:extLst>
          </p:cNvPr>
          <p:cNvCxnSpPr>
            <a:cxnSpLocks/>
            <a:stCxn id="31" idx="3"/>
            <a:endCxn id="26" idx="2"/>
          </p:cNvCxnSpPr>
          <p:nvPr/>
        </p:nvCxnSpPr>
        <p:spPr>
          <a:xfrm flipV="1">
            <a:off x="3901293" y="3586345"/>
            <a:ext cx="2317721" cy="214395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6324B2D-CFD6-5745-A78D-CAE6923A236E}"/>
              </a:ext>
            </a:extLst>
          </p:cNvPr>
          <p:cNvCxnSpPr>
            <a:cxnSpLocks/>
            <a:stCxn id="48" idx="2"/>
            <a:endCxn id="31" idx="0"/>
          </p:cNvCxnSpPr>
          <p:nvPr/>
        </p:nvCxnSpPr>
        <p:spPr>
          <a:xfrm>
            <a:off x="2763862" y="3597477"/>
            <a:ext cx="902481" cy="189787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9463C13-F087-3D47-82E8-A36EC782037F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3901293" y="5730299"/>
            <a:ext cx="2086369" cy="605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067B607-102C-B145-A8AE-CA6BC861F4E9}"/>
              </a:ext>
            </a:extLst>
          </p:cNvPr>
          <p:cNvSpPr txBox="1"/>
          <p:nvPr/>
        </p:nvSpPr>
        <p:spPr>
          <a:xfrm>
            <a:off x="6457562" y="559179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Client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AA952233-D4A6-604E-B402-D88008276F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63414" y="1565396"/>
            <a:ext cx="711200" cy="7112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6920D2E-CD57-5542-8C7E-C44F683D494C}"/>
              </a:ext>
            </a:extLst>
          </p:cNvPr>
          <p:cNvSpPr txBox="1"/>
          <p:nvPr/>
        </p:nvSpPr>
        <p:spPr>
          <a:xfrm>
            <a:off x="5885660" y="130928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IAM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B172FD-6817-844A-8EF7-F8B27F98FBE4}"/>
              </a:ext>
            </a:extLst>
          </p:cNvPr>
          <p:cNvSpPr txBox="1"/>
          <p:nvPr/>
        </p:nvSpPr>
        <p:spPr>
          <a:xfrm>
            <a:off x="9405527" y="2529680"/>
            <a:ext cx="1095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DynamoDB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23B26F88-8511-D741-8E4E-2A6BB3E211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97895" y="2851238"/>
            <a:ext cx="711200" cy="7112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6ECB93D5-81BE-F443-A0BB-9DDDC906DA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08262" y="2886277"/>
            <a:ext cx="711200" cy="71120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21F400E8-3134-634E-860C-78224235636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70072" y="5477908"/>
            <a:ext cx="469900" cy="46990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23B3C9D-7E93-BF42-8B2A-3F38CF92D984}"/>
              </a:ext>
            </a:extLst>
          </p:cNvPr>
          <p:cNvCxnSpPr>
            <a:cxnSpLocks/>
            <a:stCxn id="50" idx="3"/>
            <a:endCxn id="31" idx="1"/>
          </p:cNvCxnSpPr>
          <p:nvPr/>
        </p:nvCxnSpPr>
        <p:spPr>
          <a:xfrm>
            <a:off x="2139972" y="5712858"/>
            <a:ext cx="1291421" cy="1744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8D08674-349E-C342-88F6-207F757F497E}"/>
              </a:ext>
            </a:extLst>
          </p:cNvPr>
          <p:cNvSpPr txBox="1"/>
          <p:nvPr/>
        </p:nvSpPr>
        <p:spPr>
          <a:xfrm>
            <a:off x="1336013" y="5177039"/>
            <a:ext cx="1309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Randomuser.me</a:t>
            </a:r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F76F4C-165D-2241-9926-515BE8FC7F75}"/>
              </a:ext>
            </a:extLst>
          </p:cNvPr>
          <p:cNvSpPr txBox="1"/>
          <p:nvPr/>
        </p:nvSpPr>
        <p:spPr>
          <a:xfrm>
            <a:off x="2288220" y="2558622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API Gateway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CDBB373-1216-4741-A25D-C25D988C8666}"/>
              </a:ext>
            </a:extLst>
          </p:cNvPr>
          <p:cNvCxnSpPr>
            <a:cxnSpLocks/>
            <a:stCxn id="26" idx="1"/>
            <a:endCxn id="35" idx="3"/>
          </p:cNvCxnSpPr>
          <p:nvPr/>
        </p:nvCxnSpPr>
        <p:spPr>
          <a:xfrm flipH="1">
            <a:off x="4525233" y="3230745"/>
            <a:ext cx="1338181" cy="1113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4">
            <a:extLst>
              <a:ext uri="{FF2B5EF4-FFF2-40B4-BE49-F238E27FC236}">
                <a16:creationId xmlns:a16="http://schemas.microsoft.com/office/drawing/2014/main" id="{809DD2EC-40EE-304F-8BF0-84CD448E988B}"/>
              </a:ext>
            </a:extLst>
          </p:cNvPr>
          <p:cNvSpPr/>
          <p:nvPr/>
        </p:nvSpPr>
        <p:spPr>
          <a:xfrm flipH="1">
            <a:off x="3370568" y="1865444"/>
            <a:ext cx="2492845" cy="136646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DB367717-BDE6-0847-BE22-C7FC3D23A16E}"/>
              </a:ext>
            </a:extLst>
          </p:cNvPr>
          <p:cNvSpPr/>
          <p:nvPr/>
        </p:nvSpPr>
        <p:spPr>
          <a:xfrm rot="10800000" flipH="1" flipV="1">
            <a:off x="6574614" y="1865444"/>
            <a:ext cx="1659330" cy="134139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A8F6DD-61AF-B24C-980B-B762E6684FF6}"/>
              </a:ext>
            </a:extLst>
          </p:cNvPr>
          <p:cNvSpPr txBox="1"/>
          <p:nvPr/>
        </p:nvSpPr>
        <p:spPr>
          <a:xfrm>
            <a:off x="6673973" y="1543886"/>
            <a:ext cx="2824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Allow Write Access to DynamoDB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A95FB9B-0387-ED49-9EBB-1AFF303732F5}"/>
              </a:ext>
            </a:extLst>
          </p:cNvPr>
          <p:cNvSpPr txBox="1"/>
          <p:nvPr/>
        </p:nvSpPr>
        <p:spPr>
          <a:xfrm>
            <a:off x="4032596" y="1590324"/>
            <a:ext cx="1655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Allow SQS Invoke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D14C85D-65C1-0945-AA32-7BC35E84CAB6}"/>
              </a:ext>
            </a:extLst>
          </p:cNvPr>
          <p:cNvCxnSpPr>
            <a:cxnSpLocks/>
            <a:stCxn id="47" idx="1"/>
            <a:endCxn id="26" idx="3"/>
          </p:cNvCxnSpPr>
          <p:nvPr/>
        </p:nvCxnSpPr>
        <p:spPr>
          <a:xfrm flipH="1">
            <a:off x="6574614" y="3206838"/>
            <a:ext cx="3023281" cy="2390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08A49F6-CC96-9143-930C-E542A6187D73}"/>
              </a:ext>
            </a:extLst>
          </p:cNvPr>
          <p:cNvSpPr txBox="1"/>
          <p:nvPr/>
        </p:nvSpPr>
        <p:spPr>
          <a:xfrm>
            <a:off x="4459336" y="5435859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API Gateway URL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5863BA-93E7-1446-B482-958519012185}"/>
              </a:ext>
            </a:extLst>
          </p:cNvPr>
          <p:cNvSpPr txBox="1"/>
          <p:nvPr/>
        </p:nvSpPr>
        <p:spPr>
          <a:xfrm>
            <a:off x="4717209" y="2909741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SQS event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E59A3B-0EAC-2E4E-B7A8-EF176323C67E}"/>
              </a:ext>
            </a:extLst>
          </p:cNvPr>
          <p:cNvSpPr txBox="1"/>
          <p:nvPr/>
        </p:nvSpPr>
        <p:spPr>
          <a:xfrm>
            <a:off x="6713184" y="3229887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get_item</a:t>
            </a:r>
            <a:r>
              <a:rPr lang="en-US" sz="1200" dirty="0"/>
              <a:t> (username)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E8080-45A9-C042-9C76-4F8F58585DAC}"/>
              </a:ext>
            </a:extLst>
          </p:cNvPr>
          <p:cNvSpPr txBox="1"/>
          <p:nvPr/>
        </p:nvSpPr>
        <p:spPr>
          <a:xfrm>
            <a:off x="6344440" y="542813"/>
            <a:ext cx="230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theme?  </a:t>
            </a:r>
            <a:r>
              <a:rPr lang="en-US" dirty="0" err="1"/>
              <a:t>Asynch</a:t>
            </a:r>
            <a:endParaRPr lang="en-US" dirty="0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17CD45F9-99C7-4649-9603-3270C9A3ABF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814033" y="2886277"/>
            <a:ext cx="711200" cy="7112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DE9800-6550-4D46-9693-F398714C6DAB}"/>
              </a:ext>
            </a:extLst>
          </p:cNvPr>
          <p:cNvCxnSpPr>
            <a:cxnSpLocks/>
            <a:stCxn id="35" idx="1"/>
            <a:endCxn id="48" idx="3"/>
          </p:cNvCxnSpPr>
          <p:nvPr/>
        </p:nvCxnSpPr>
        <p:spPr>
          <a:xfrm flipH="1">
            <a:off x="3119462" y="3241877"/>
            <a:ext cx="69457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C966FC5-76FD-E847-B0A4-9A7CE7EA0589}"/>
              </a:ext>
            </a:extLst>
          </p:cNvPr>
          <p:cNvSpPr txBox="1"/>
          <p:nvPr/>
        </p:nvSpPr>
        <p:spPr>
          <a:xfrm>
            <a:off x="3908575" y="3603946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SQS</a:t>
            </a:r>
          </a:p>
        </p:txBody>
      </p:sp>
    </p:spTree>
    <p:extLst>
      <p:ext uri="{BB962C8B-B14F-4D97-AF65-F5344CB8AC3E}">
        <p14:creationId xmlns:p14="http://schemas.microsoft.com/office/powerpoint/2010/main" val="161360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9F02-0286-9D47-9B2F-9B10475E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Application Load Balancer / Auto Scale Group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B47438-E165-2A47-AAD2-0D8CFDFF4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4C6226-5624-E946-9D1F-F9581B9DC9B5}"/>
              </a:ext>
            </a:extLst>
          </p:cNvPr>
          <p:cNvSpPr/>
          <p:nvPr/>
        </p:nvSpPr>
        <p:spPr>
          <a:xfrm>
            <a:off x="5263376" y="1108849"/>
            <a:ext cx="6113460" cy="4224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1BAC2F0-D04C-5546-88C9-FC5454700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3376" y="1108849"/>
            <a:ext cx="330200" cy="3302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91E81628-D2C9-664A-8CDE-6C72D38EBC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66276" y="3207294"/>
            <a:ext cx="469900" cy="4699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1B679069-7917-E24C-B0AE-F9C9B98E9B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38542" y="3207294"/>
            <a:ext cx="469900" cy="46990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9463C13-F087-3D47-82E8-A36EC782037F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>
            <a:off x="2008442" y="3442244"/>
            <a:ext cx="125783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067B607-102C-B145-A8AE-CA6BC861F4E9}"/>
              </a:ext>
            </a:extLst>
          </p:cNvPr>
          <p:cNvSpPr txBox="1"/>
          <p:nvPr/>
        </p:nvSpPr>
        <p:spPr>
          <a:xfrm>
            <a:off x="1485593" y="3697114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Client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DA1866-4444-C447-9D58-0C5EFA0086B2}"/>
              </a:ext>
            </a:extLst>
          </p:cNvPr>
          <p:cNvSpPr txBox="1"/>
          <p:nvPr/>
        </p:nvSpPr>
        <p:spPr>
          <a:xfrm>
            <a:off x="5173615" y="3670312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load balancer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7B55D2E3-681E-9746-97B2-7D9D8EC8D3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32950" y="3205073"/>
            <a:ext cx="469900" cy="4699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0009B9CE-6F2A-434A-8822-3CF8F31ECDCD}"/>
              </a:ext>
            </a:extLst>
          </p:cNvPr>
          <p:cNvSpPr/>
          <p:nvPr/>
        </p:nvSpPr>
        <p:spPr>
          <a:xfrm>
            <a:off x="6457562" y="1428393"/>
            <a:ext cx="4738262" cy="3748646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Application VPC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A96626AE-D826-894C-8DDB-C14E10213D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57562" y="1441727"/>
            <a:ext cx="364099" cy="376935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66E4F3C-4387-6149-8A2E-E03E562AFCC9}"/>
              </a:ext>
            </a:extLst>
          </p:cNvPr>
          <p:cNvSpPr/>
          <p:nvPr/>
        </p:nvSpPr>
        <p:spPr>
          <a:xfrm>
            <a:off x="7720225" y="1818661"/>
            <a:ext cx="3152213" cy="322168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18D80612-21C5-AE41-BE8E-1E763FB5E6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20226" y="1828806"/>
            <a:ext cx="330200" cy="3302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05932B0-25C9-3E4B-92FB-320ED377203E}"/>
              </a:ext>
            </a:extLst>
          </p:cNvPr>
          <p:cNvSpPr txBox="1"/>
          <p:nvPr/>
        </p:nvSpPr>
        <p:spPr>
          <a:xfrm>
            <a:off x="9359134" y="3199259"/>
            <a:ext cx="1513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EC2</a:t>
            </a:r>
          </a:p>
          <a:p>
            <a:pPr algn="ctr"/>
            <a:r>
              <a:rPr lang="en-US" sz="1400" dirty="0" err="1"/>
              <a:t>WebServers</a:t>
            </a:r>
            <a:endParaRPr lang="en-US" sz="1400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DCDA2ED5-F389-6F4D-AB41-51EAA20D07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770655" y="2251909"/>
            <a:ext cx="711200" cy="7112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038A80DA-5DD8-9F42-9358-3F000E8CE26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770655" y="3184039"/>
            <a:ext cx="711200" cy="7112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A656DDC3-EF7F-974A-A522-1CE201035C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779040" y="4239464"/>
            <a:ext cx="711200" cy="7112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FC947D9-5064-F245-B84D-14816D0585D9}"/>
              </a:ext>
            </a:extLst>
          </p:cNvPr>
          <p:cNvCxnSpPr>
            <a:cxnSpLocks/>
            <a:stCxn id="49" idx="1"/>
            <a:endCxn id="37" idx="3"/>
          </p:cNvCxnSpPr>
          <p:nvPr/>
        </p:nvCxnSpPr>
        <p:spPr>
          <a:xfrm flipH="1">
            <a:off x="6702850" y="3429506"/>
            <a:ext cx="1017375" cy="1051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478E7C7-5268-A940-9D15-EDDFCE3E67F5}"/>
              </a:ext>
            </a:extLst>
          </p:cNvPr>
          <p:cNvCxnSpPr>
            <a:cxnSpLocks/>
            <a:stCxn id="57" idx="1"/>
            <a:endCxn id="49" idx="1"/>
          </p:cNvCxnSpPr>
          <p:nvPr/>
        </p:nvCxnSpPr>
        <p:spPr>
          <a:xfrm flipH="1">
            <a:off x="7720225" y="2607509"/>
            <a:ext cx="1050430" cy="82199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253AD0D-051A-1B47-8320-B20A3F92BE1E}"/>
              </a:ext>
            </a:extLst>
          </p:cNvPr>
          <p:cNvCxnSpPr>
            <a:cxnSpLocks/>
            <a:stCxn id="58" idx="1"/>
            <a:endCxn id="49" idx="1"/>
          </p:cNvCxnSpPr>
          <p:nvPr/>
        </p:nvCxnSpPr>
        <p:spPr>
          <a:xfrm flipH="1" flipV="1">
            <a:off x="7720225" y="3429506"/>
            <a:ext cx="1050430" cy="11013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4E0F560-A7B4-9F47-BA71-96CD07ED35B8}"/>
              </a:ext>
            </a:extLst>
          </p:cNvPr>
          <p:cNvCxnSpPr>
            <a:cxnSpLocks/>
            <a:stCxn id="62" idx="1"/>
            <a:endCxn id="49" idx="1"/>
          </p:cNvCxnSpPr>
          <p:nvPr/>
        </p:nvCxnSpPr>
        <p:spPr>
          <a:xfrm flipH="1" flipV="1">
            <a:off x="7720225" y="3429506"/>
            <a:ext cx="1058815" cy="116555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C7D18C0-F102-8945-9FD0-E4E9A32AA953}"/>
              </a:ext>
            </a:extLst>
          </p:cNvPr>
          <p:cNvCxnSpPr>
            <a:cxnSpLocks/>
            <a:stCxn id="37" idx="1"/>
            <a:endCxn id="31" idx="3"/>
          </p:cNvCxnSpPr>
          <p:nvPr/>
        </p:nvCxnSpPr>
        <p:spPr>
          <a:xfrm flipH="1">
            <a:off x="3736176" y="3440023"/>
            <a:ext cx="2496774" cy="222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51B9253-69BA-0746-99A9-881C6995A19D}"/>
              </a:ext>
            </a:extLst>
          </p:cNvPr>
          <p:cNvSpPr txBox="1"/>
          <p:nvPr/>
        </p:nvSpPr>
        <p:spPr>
          <a:xfrm>
            <a:off x="3199263" y="3646622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Internet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4CBA5F2-C770-2144-9E19-33590465E4F1}"/>
              </a:ext>
            </a:extLst>
          </p:cNvPr>
          <p:cNvSpPr txBox="1"/>
          <p:nvPr/>
        </p:nvSpPr>
        <p:spPr>
          <a:xfrm>
            <a:off x="1110490" y="4012285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Load Generation</a:t>
            </a:r>
          </a:p>
          <a:p>
            <a:r>
              <a:rPr lang="en-US" sz="1200" dirty="0"/>
              <a:t>Script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AAB5A8-B251-214C-952A-6624D68DCA27}"/>
              </a:ext>
            </a:extLst>
          </p:cNvPr>
          <p:cNvSpPr txBox="1"/>
          <p:nvPr/>
        </p:nvSpPr>
        <p:spPr>
          <a:xfrm>
            <a:off x="91616" y="1448108"/>
            <a:ext cx="5201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CDK to create AWS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with 2 </a:t>
            </a:r>
            <a:r>
              <a:rPr lang="en-US" dirty="0" err="1"/>
              <a:t>WebServers</a:t>
            </a:r>
            <a:r>
              <a:rPr lang="en-US" dirty="0"/>
              <a:t>, Max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Stop 1 – watch it restart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load and watch </a:t>
            </a:r>
            <a:r>
              <a:rPr lang="en-US" dirty="0" err="1"/>
              <a:t>WebServers</a:t>
            </a:r>
            <a:r>
              <a:rPr lang="en-US" dirty="0"/>
              <a:t> get added</a:t>
            </a:r>
          </a:p>
        </p:txBody>
      </p:sp>
    </p:spTree>
    <p:extLst>
      <p:ext uri="{BB962C8B-B14F-4D97-AF65-F5344CB8AC3E}">
        <p14:creationId xmlns:p14="http://schemas.microsoft.com/office/powerpoint/2010/main" val="19152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92D9087-5BAE-A749-B6D0-2461715814DB}"/>
              </a:ext>
            </a:extLst>
          </p:cNvPr>
          <p:cNvSpPr/>
          <p:nvPr/>
        </p:nvSpPr>
        <p:spPr>
          <a:xfrm>
            <a:off x="6164213" y="2942700"/>
            <a:ext cx="2032651" cy="195885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A9F02-0286-9D47-9B2F-9B10475E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Application Setup Level 103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B47438-E165-2A47-AAD2-0D8CFDFF4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D0FF0-2C0C-5047-AF74-2806474B2C9D}"/>
              </a:ext>
            </a:extLst>
          </p:cNvPr>
          <p:cNvSpPr/>
          <p:nvPr/>
        </p:nvSpPr>
        <p:spPr>
          <a:xfrm>
            <a:off x="8909799" y="2037516"/>
            <a:ext cx="1765300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Isolated subnet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4C6226-5624-E946-9D1F-F9581B9DC9B5}"/>
              </a:ext>
            </a:extLst>
          </p:cNvPr>
          <p:cNvSpPr/>
          <p:nvPr/>
        </p:nvSpPr>
        <p:spPr>
          <a:xfrm>
            <a:off x="354815" y="1108849"/>
            <a:ext cx="11022022" cy="45402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1BAC2F0-D04C-5546-88C9-FC5454700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815" y="1119437"/>
            <a:ext cx="330200" cy="330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59AA152-F8DE-4144-9483-84BB5695268B}"/>
              </a:ext>
            </a:extLst>
          </p:cNvPr>
          <p:cNvSpPr/>
          <p:nvPr/>
        </p:nvSpPr>
        <p:spPr>
          <a:xfrm>
            <a:off x="4134264" y="1327122"/>
            <a:ext cx="6732209" cy="3928457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Application VPC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10328E0-3D10-D74D-96A3-DA07E74B20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9310" y="1330198"/>
            <a:ext cx="364099" cy="37693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CB29ADA-69CA-DA4D-B954-BDDD1C461F4F}"/>
              </a:ext>
            </a:extLst>
          </p:cNvPr>
          <p:cNvSpPr/>
          <p:nvPr/>
        </p:nvSpPr>
        <p:spPr>
          <a:xfrm>
            <a:off x="6473729" y="3298891"/>
            <a:ext cx="1326868" cy="1540822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Bastion</a:t>
            </a:r>
          </a:p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1C07BCF-EC7C-DC45-8D2D-AE87C9E0A7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64213" y="2930606"/>
            <a:ext cx="274320" cy="27432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05BA6B6B-99EA-074E-836E-763683A158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09799" y="2035157"/>
            <a:ext cx="274320" cy="27432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0E5D168E-C4F1-7F41-8952-9A3F3D02C5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18413" y="1574189"/>
            <a:ext cx="711200" cy="7112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12199A6B-2B21-B74A-8BAD-C4B11F87ED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32380" y="2285389"/>
            <a:ext cx="711200" cy="7112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B35F98C9-B6DD-CF42-9486-95D943AE2D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94006" y="2472806"/>
            <a:ext cx="469900" cy="4699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DC28AB1B-AEF0-0E4B-A17F-EF988CD04B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85472" y="3802222"/>
            <a:ext cx="711200" cy="711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80C085A-7A75-DF48-9DD1-15FD8BA850AE}"/>
              </a:ext>
            </a:extLst>
          </p:cNvPr>
          <p:cNvSpPr txBox="1"/>
          <p:nvPr/>
        </p:nvSpPr>
        <p:spPr>
          <a:xfrm>
            <a:off x="6644882" y="4477344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Bastion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8D03D4-D5C7-A240-94C9-75C71E4AB633}"/>
              </a:ext>
            </a:extLst>
          </p:cNvPr>
          <p:cNvSpPr txBox="1"/>
          <p:nvPr/>
        </p:nvSpPr>
        <p:spPr>
          <a:xfrm>
            <a:off x="1193782" y="2297422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Lambda </a:t>
            </a:r>
          </a:p>
          <a:p>
            <a:r>
              <a:rPr lang="en-US" sz="1200" dirty="0"/>
              <a:t>Trigger</a:t>
            </a:r>
          </a:p>
          <a:p>
            <a:r>
              <a:rPr lang="en-US" sz="1200" dirty="0"/>
              <a:t>Bucket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91E81628-D2C9-664A-8CDE-6C72D38EBC6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48761" y="5984449"/>
            <a:ext cx="469900" cy="4699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1B679069-7917-E24C-B0AE-F9C9B98E9B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305030" y="5990508"/>
            <a:ext cx="469900" cy="4699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281D0D8-AFF2-B347-9571-D26EF9F4679B}"/>
              </a:ext>
            </a:extLst>
          </p:cNvPr>
          <p:cNvSpPr txBox="1"/>
          <p:nvPr/>
        </p:nvSpPr>
        <p:spPr>
          <a:xfrm>
            <a:off x="4646994" y="2949640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Save Records</a:t>
            </a:r>
          </a:p>
          <a:p>
            <a:r>
              <a:rPr lang="en-US" sz="1200" dirty="0"/>
              <a:t>To RDS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4B458A-BE79-C74A-B449-BC963C225F6B}"/>
              </a:ext>
            </a:extLst>
          </p:cNvPr>
          <p:cNvSpPr/>
          <p:nvPr/>
        </p:nvSpPr>
        <p:spPr>
          <a:xfrm>
            <a:off x="4426967" y="1788051"/>
            <a:ext cx="1459551" cy="164202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Lambda</a:t>
            </a:r>
          </a:p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3DC834-1F6B-904D-80DF-00B31C3A502C}"/>
              </a:ext>
            </a:extLst>
          </p:cNvPr>
          <p:cNvCxnSpPr>
            <a:cxnSpLocks/>
            <a:stCxn id="35" idx="3"/>
            <a:endCxn id="5" idx="1"/>
          </p:cNvCxnSpPr>
          <p:nvPr/>
        </p:nvCxnSpPr>
        <p:spPr>
          <a:xfrm flipV="1">
            <a:off x="5886518" y="2609016"/>
            <a:ext cx="3023281" cy="4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F33F04-E1DF-2343-8E33-214D55225BF8}"/>
              </a:ext>
            </a:extLst>
          </p:cNvPr>
          <p:cNvSpPr txBox="1"/>
          <p:nvPr/>
        </p:nvSpPr>
        <p:spPr>
          <a:xfrm>
            <a:off x="6511467" y="2289445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select/insert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B4CF25-C735-D54D-9BC2-3071AE3A97D6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929613" y="1929789"/>
            <a:ext cx="2802767" cy="71120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3D41A81-BB93-F540-AD84-5D9FF5C24E3B}"/>
              </a:ext>
            </a:extLst>
          </p:cNvPr>
          <p:cNvSpPr txBox="1"/>
          <p:nvPr/>
        </p:nvSpPr>
        <p:spPr>
          <a:xfrm>
            <a:off x="2307232" y="1641278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ObjCreate</a:t>
            </a:r>
            <a:endParaRPr lang="en-US" sz="1200" dirty="0"/>
          </a:p>
          <a:p>
            <a:r>
              <a:rPr lang="en-US" sz="1200" dirty="0"/>
              <a:t>Event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576218A-7E97-0C48-8ED1-1BF5DC3D96C7}"/>
              </a:ext>
            </a:extLst>
          </p:cNvPr>
          <p:cNvCxnSpPr>
            <a:cxnSpLocks/>
          </p:cNvCxnSpPr>
          <p:nvPr/>
        </p:nvCxnSpPr>
        <p:spPr>
          <a:xfrm>
            <a:off x="1922152" y="2167134"/>
            <a:ext cx="2764089" cy="61291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FDBCC66-BA1F-E941-841A-9856119646AB}"/>
              </a:ext>
            </a:extLst>
          </p:cNvPr>
          <p:cNvSpPr txBox="1"/>
          <p:nvPr/>
        </p:nvSpPr>
        <p:spPr>
          <a:xfrm>
            <a:off x="2189587" y="2386483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Read File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6324B2D-CFD6-5745-A78D-CAE6923A236E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flipH="1">
            <a:off x="6983711" y="4754343"/>
            <a:ext cx="9183" cy="123010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9463C13-F087-3D47-82E8-A36EC782037F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7218661" y="6219399"/>
            <a:ext cx="2086369" cy="605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33F30E7-2E16-6B4C-8AB9-7A8263CBAD0A}"/>
              </a:ext>
            </a:extLst>
          </p:cNvPr>
          <p:cNvSpPr txBox="1"/>
          <p:nvPr/>
        </p:nvSpPr>
        <p:spPr>
          <a:xfrm>
            <a:off x="7701162" y="5910644"/>
            <a:ext cx="101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RDS Tunnel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F65090-0012-9945-9E20-AAE7A55DD9B4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7800597" y="2609016"/>
            <a:ext cx="1109202" cy="146028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C2CCA03-36D3-794D-A21B-BA3407857FE0}"/>
              </a:ext>
            </a:extLst>
          </p:cNvPr>
          <p:cNvSpPr txBox="1"/>
          <p:nvPr/>
        </p:nvSpPr>
        <p:spPr>
          <a:xfrm>
            <a:off x="8285471" y="3067649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tunnel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67B607-102C-B145-A8AE-CA6BC861F4E9}"/>
              </a:ext>
            </a:extLst>
          </p:cNvPr>
          <p:cNvSpPr txBox="1"/>
          <p:nvPr/>
        </p:nvSpPr>
        <p:spPr>
          <a:xfrm>
            <a:off x="9809381" y="5956846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Database</a:t>
            </a:r>
          </a:p>
          <a:p>
            <a:r>
              <a:rPr lang="en-US" sz="1200" dirty="0"/>
              <a:t>IDE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AA952233-D4A6-604E-B402-D88008276F7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15163" y="3012434"/>
            <a:ext cx="711200" cy="7112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6920D2E-CD57-5542-8C7E-C44F683D494C}"/>
              </a:ext>
            </a:extLst>
          </p:cNvPr>
          <p:cNvSpPr txBox="1"/>
          <p:nvPr/>
        </p:nvSpPr>
        <p:spPr>
          <a:xfrm>
            <a:off x="879350" y="370260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IAM</a:t>
            </a: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43099DD6-7F0D-284D-88D5-4C03D5EF553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62819" y="4242394"/>
            <a:ext cx="469900" cy="4699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86AC6C8E-0750-5C4C-B346-DDFC3956830D}"/>
              </a:ext>
            </a:extLst>
          </p:cNvPr>
          <p:cNvSpPr txBox="1"/>
          <p:nvPr/>
        </p:nvSpPr>
        <p:spPr>
          <a:xfrm>
            <a:off x="244493" y="4704654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KMS key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1B483E-F074-D641-B045-30C872F42374}"/>
              </a:ext>
            </a:extLst>
          </p:cNvPr>
          <p:cNvSpPr txBox="1"/>
          <p:nvPr/>
        </p:nvSpPr>
        <p:spPr>
          <a:xfrm>
            <a:off x="1838643" y="4798132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Systems Manager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C946D18D-5954-9149-9EF3-DC5B7666144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583975" y="4152688"/>
            <a:ext cx="711200" cy="7112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8DC24FA2-6459-D549-AE62-30DCA6F7E9DF}"/>
              </a:ext>
            </a:extLst>
          </p:cNvPr>
          <p:cNvSpPr txBox="1"/>
          <p:nvPr/>
        </p:nvSpPr>
        <p:spPr>
          <a:xfrm>
            <a:off x="1760665" y="3543203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Secrets Manager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81A39F87-5A42-2E4B-A208-F3244866B8B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549958" y="2889543"/>
            <a:ext cx="711200" cy="7112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1B172FD-6817-844A-8EF7-F8B27F98FBE4}"/>
              </a:ext>
            </a:extLst>
          </p:cNvPr>
          <p:cNvSpPr txBox="1"/>
          <p:nvPr/>
        </p:nvSpPr>
        <p:spPr>
          <a:xfrm>
            <a:off x="7860641" y="1455614"/>
            <a:ext cx="260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Only designated security groups have ingress permission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DD3B1A7-A5D0-7844-810A-BAD11021308C}"/>
              </a:ext>
            </a:extLst>
          </p:cNvPr>
          <p:cNvSpPr txBox="1"/>
          <p:nvPr/>
        </p:nvSpPr>
        <p:spPr>
          <a:xfrm>
            <a:off x="3242431" y="3082909"/>
            <a:ext cx="871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RDS DB Password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FB67B-D944-FD45-90B8-5E7CC6A934D0}"/>
              </a:ext>
            </a:extLst>
          </p:cNvPr>
          <p:cNvSpPr txBox="1"/>
          <p:nvPr/>
        </p:nvSpPr>
        <p:spPr>
          <a:xfrm>
            <a:off x="6152128" y="498596"/>
            <a:ext cx="221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Theme?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95046-E66B-AA4A-8DEA-1C6F175BE35A}"/>
              </a:ext>
            </a:extLst>
          </p:cNvPr>
          <p:cNvSpPr txBox="1"/>
          <p:nvPr/>
        </p:nvSpPr>
        <p:spPr>
          <a:xfrm>
            <a:off x="6983711" y="5215534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Specific </a:t>
            </a:r>
            <a:r>
              <a:rPr lang="en-US" dirty="0" err="1"/>
              <a:t>ip</a:t>
            </a:r>
            <a:r>
              <a:rPr lang="en-US" dirty="0"/>
              <a:t> address</a:t>
            </a:r>
          </a:p>
        </p:txBody>
      </p:sp>
    </p:spTree>
    <p:extLst>
      <p:ext uri="{BB962C8B-B14F-4D97-AF65-F5344CB8AC3E}">
        <p14:creationId xmlns:p14="http://schemas.microsoft.com/office/powerpoint/2010/main" val="258899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BDD16CE-648C-3648-96D9-5936775C39BA}"/>
              </a:ext>
            </a:extLst>
          </p:cNvPr>
          <p:cNvSpPr/>
          <p:nvPr/>
        </p:nvSpPr>
        <p:spPr>
          <a:xfrm>
            <a:off x="9271032" y="2277911"/>
            <a:ext cx="1765300" cy="20302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chemeClr val="accent3"/>
                </a:solidFill>
              </a:rPr>
              <a:t>Isolated </a:t>
            </a:r>
            <a:r>
              <a:rPr lang="en-US" sz="1200" dirty="0">
                <a:solidFill>
                  <a:schemeClr val="accent3"/>
                </a:solidFill>
              </a:rPr>
              <a:t>subnet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FE8F2D-EE09-F54E-9EE8-552653605A01}"/>
              </a:ext>
            </a:extLst>
          </p:cNvPr>
          <p:cNvSpPr/>
          <p:nvPr/>
        </p:nvSpPr>
        <p:spPr>
          <a:xfrm>
            <a:off x="5943759" y="2441192"/>
            <a:ext cx="1802421" cy="188625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A9F02-0286-9D47-9B2F-9B10475E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Networking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B47438-E165-2A47-AAD2-0D8CFDFF4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4C6226-5624-E946-9D1F-F9581B9DC9B5}"/>
              </a:ext>
            </a:extLst>
          </p:cNvPr>
          <p:cNvSpPr/>
          <p:nvPr/>
        </p:nvSpPr>
        <p:spPr>
          <a:xfrm>
            <a:off x="4082808" y="1108848"/>
            <a:ext cx="7294028" cy="53353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1BAC2F0-D04C-5546-88C9-FC5454700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3530" y="1108848"/>
            <a:ext cx="330200" cy="3302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91E81628-D2C9-664A-8CDE-6C72D38EBC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66276" y="3207294"/>
            <a:ext cx="469900" cy="4699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1B679069-7917-E24C-B0AE-F9C9B98E9B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38542" y="3207294"/>
            <a:ext cx="469900" cy="46990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9463C13-F087-3D47-82E8-A36EC782037F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>
            <a:off x="2008442" y="3442244"/>
            <a:ext cx="125783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067B607-102C-B145-A8AE-CA6BC861F4E9}"/>
              </a:ext>
            </a:extLst>
          </p:cNvPr>
          <p:cNvSpPr txBox="1"/>
          <p:nvPr/>
        </p:nvSpPr>
        <p:spPr>
          <a:xfrm>
            <a:off x="1485593" y="3697114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Client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09B9CE-6F2A-434A-8822-3CF8F31ECDCD}"/>
              </a:ext>
            </a:extLst>
          </p:cNvPr>
          <p:cNvSpPr/>
          <p:nvPr/>
        </p:nvSpPr>
        <p:spPr>
          <a:xfrm>
            <a:off x="4912590" y="1428393"/>
            <a:ext cx="6283234" cy="3542816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Application VPC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A96626AE-D826-894C-8DDB-C14E10213D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12590" y="1431236"/>
            <a:ext cx="364099" cy="376935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DCDA2ED5-F389-6F4D-AB41-51EAA20D07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49253" y="3002054"/>
            <a:ext cx="711200" cy="7112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038A80DA-5DD8-9F42-9358-3F000E8CE2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64955" y="2853301"/>
            <a:ext cx="711200" cy="7112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FC947D9-5064-F245-B84D-14816D0585D9}"/>
              </a:ext>
            </a:extLst>
          </p:cNvPr>
          <p:cNvCxnSpPr>
            <a:cxnSpLocks/>
            <a:stCxn id="42" idx="0"/>
            <a:endCxn id="55" idx="2"/>
          </p:cNvCxnSpPr>
          <p:nvPr/>
        </p:nvCxnSpPr>
        <p:spPr>
          <a:xfrm flipV="1">
            <a:off x="9585596" y="4086345"/>
            <a:ext cx="528135" cy="70723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478E7C7-5268-A940-9D15-EDDFCE3E67F5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7306930" y="3068809"/>
            <a:ext cx="2162266" cy="13555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253AD0D-051A-1B47-8320-B20A3F92BE1E}"/>
              </a:ext>
            </a:extLst>
          </p:cNvPr>
          <p:cNvCxnSpPr>
            <a:cxnSpLocks/>
            <a:stCxn id="45" idx="3"/>
            <a:endCxn id="42" idx="1"/>
          </p:cNvCxnSpPr>
          <p:nvPr/>
        </p:nvCxnSpPr>
        <p:spPr>
          <a:xfrm flipV="1">
            <a:off x="7851203" y="5028531"/>
            <a:ext cx="1499443" cy="60410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C7D18C0-F102-8945-9FD0-E4E9A32AA953}"/>
              </a:ext>
            </a:extLst>
          </p:cNvPr>
          <p:cNvCxnSpPr>
            <a:cxnSpLocks/>
            <a:stCxn id="35" idx="1"/>
            <a:endCxn id="31" idx="3"/>
          </p:cNvCxnSpPr>
          <p:nvPr/>
        </p:nvCxnSpPr>
        <p:spPr>
          <a:xfrm flipH="1">
            <a:off x="3736176" y="3439316"/>
            <a:ext cx="959615" cy="292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51B9253-69BA-0746-99A9-881C6995A19D}"/>
              </a:ext>
            </a:extLst>
          </p:cNvPr>
          <p:cNvSpPr txBox="1"/>
          <p:nvPr/>
        </p:nvSpPr>
        <p:spPr>
          <a:xfrm>
            <a:off x="3199263" y="3646622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Internet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4CBA5F2-C770-2144-9E19-33590465E4F1}"/>
              </a:ext>
            </a:extLst>
          </p:cNvPr>
          <p:cNvSpPr txBox="1"/>
          <p:nvPr/>
        </p:nvSpPr>
        <p:spPr>
          <a:xfrm>
            <a:off x="1110490" y="4012285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Load Generation</a:t>
            </a:r>
          </a:p>
          <a:p>
            <a:r>
              <a:rPr lang="en-US" sz="1200" dirty="0"/>
              <a:t>Script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696A697-7D2C-F643-BE1F-F6680DA1355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43759" y="2439731"/>
            <a:ext cx="274320" cy="27432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59202DCE-41EB-2A45-B01E-A9FF7A1F42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271032" y="2275552"/>
            <a:ext cx="274320" cy="27432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7386DDF-F994-814F-809B-25B710816C20}"/>
              </a:ext>
            </a:extLst>
          </p:cNvPr>
          <p:cNvGrpSpPr/>
          <p:nvPr/>
        </p:nvGrpSpPr>
        <p:grpSpPr>
          <a:xfrm>
            <a:off x="4046206" y="3204366"/>
            <a:ext cx="1769070" cy="712066"/>
            <a:chOff x="165579" y="4863449"/>
            <a:chExt cx="1769070" cy="71206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21BE6D-86AF-AF47-BDCB-2724FA845A87}"/>
                </a:ext>
              </a:extLst>
            </p:cNvPr>
            <p:cNvSpPr txBox="1"/>
            <p:nvPr/>
          </p:nvSpPr>
          <p:spPr>
            <a:xfrm>
              <a:off x="165579" y="5298516"/>
              <a:ext cx="17690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Internet gateway</a:t>
              </a:r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0562A99A-DAD6-EC4E-AFBA-0296C46FC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15164" y="4863449"/>
              <a:ext cx="469900" cy="469900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274A428-8685-874A-AEE4-B21752BFD277}"/>
              </a:ext>
            </a:extLst>
          </p:cNvPr>
          <p:cNvSpPr/>
          <p:nvPr/>
        </p:nvSpPr>
        <p:spPr>
          <a:xfrm>
            <a:off x="5828606" y="2105964"/>
            <a:ext cx="2061035" cy="2367985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BC12B9-AD77-244E-89F0-B0B4A9BB4239}"/>
              </a:ext>
            </a:extLst>
          </p:cNvPr>
          <p:cNvSpPr/>
          <p:nvPr/>
        </p:nvSpPr>
        <p:spPr>
          <a:xfrm>
            <a:off x="9240022" y="1902503"/>
            <a:ext cx="1761066" cy="2571445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B4A599-DAF8-CA43-AD48-F9F5F74F7DFD}"/>
              </a:ext>
            </a:extLst>
          </p:cNvPr>
          <p:cNvSpPr txBox="1"/>
          <p:nvPr/>
        </p:nvSpPr>
        <p:spPr>
          <a:xfrm>
            <a:off x="8955769" y="5259163"/>
            <a:ext cx="1259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Endpoints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122A8A8D-0D22-DA46-AF69-661CAC3D2C4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350646" y="4793581"/>
            <a:ext cx="469900" cy="4699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E724704C-FAC4-164D-87F8-862CE06D897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309663" y="5361869"/>
            <a:ext cx="541540" cy="54154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1B88D39-4AE8-E844-B8A3-6CC49FB5A1E3}"/>
              </a:ext>
            </a:extLst>
          </p:cNvPr>
          <p:cNvSpPr txBox="1"/>
          <p:nvPr/>
        </p:nvSpPr>
        <p:spPr>
          <a:xfrm>
            <a:off x="6799491" y="5912188"/>
            <a:ext cx="160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Simple Storage Service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0590E7-A511-3543-83F4-CA0D6208FD5E}"/>
              </a:ext>
            </a:extLst>
          </p:cNvPr>
          <p:cNvSpPr/>
          <p:nvPr/>
        </p:nvSpPr>
        <p:spPr>
          <a:xfrm>
            <a:off x="6049096" y="2713089"/>
            <a:ext cx="1257834" cy="1178163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A1394DE-F72A-F341-BF63-0C4C023A442D}"/>
              </a:ext>
            </a:extLst>
          </p:cNvPr>
          <p:cNvSpPr/>
          <p:nvPr/>
        </p:nvSpPr>
        <p:spPr>
          <a:xfrm>
            <a:off x="9469196" y="2547382"/>
            <a:ext cx="1257834" cy="1042853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DF2933-41FC-3C4B-9BEA-796FCC3CF449}"/>
              </a:ext>
            </a:extLst>
          </p:cNvPr>
          <p:cNvSpPr txBox="1"/>
          <p:nvPr/>
        </p:nvSpPr>
        <p:spPr>
          <a:xfrm>
            <a:off x="6012640" y="4365613"/>
            <a:ext cx="158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Router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2B2867A5-885A-0843-923B-3356941776C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72238" y="3900031"/>
            <a:ext cx="469900" cy="4699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2A075AF-93E1-A34F-9279-E1F91A4F74E9}"/>
              </a:ext>
            </a:extLst>
          </p:cNvPr>
          <p:cNvSpPr txBox="1"/>
          <p:nvPr/>
        </p:nvSpPr>
        <p:spPr>
          <a:xfrm>
            <a:off x="9319183" y="4082027"/>
            <a:ext cx="158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Router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69813E60-E4BB-6C45-AF0F-E798438A0BD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878781" y="3616445"/>
            <a:ext cx="469900" cy="4699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674902F-8DD6-504E-A538-5654F4799A7D}"/>
              </a:ext>
            </a:extLst>
          </p:cNvPr>
          <p:cNvCxnSpPr>
            <a:cxnSpLocks/>
            <a:stCxn id="45" idx="1"/>
            <a:endCxn id="75" idx="2"/>
          </p:cNvCxnSpPr>
          <p:nvPr/>
        </p:nvCxnSpPr>
        <p:spPr>
          <a:xfrm flipH="1" flipV="1">
            <a:off x="3552084" y="3923621"/>
            <a:ext cx="3757579" cy="170901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A427AC6-C10C-B044-AF91-7F60C159503E}"/>
              </a:ext>
            </a:extLst>
          </p:cNvPr>
          <p:cNvCxnSpPr>
            <a:cxnSpLocks/>
            <a:stCxn id="35" idx="3"/>
            <a:endCxn id="51" idx="1"/>
          </p:cNvCxnSpPr>
          <p:nvPr/>
        </p:nvCxnSpPr>
        <p:spPr>
          <a:xfrm>
            <a:off x="5165691" y="3439316"/>
            <a:ext cx="1406547" cy="69566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EA0A5BB-11AE-F840-98F4-0BF7444FF58B}"/>
              </a:ext>
            </a:extLst>
          </p:cNvPr>
          <p:cNvCxnSpPr>
            <a:cxnSpLocks/>
            <a:stCxn id="47" idx="1"/>
            <a:endCxn id="35" idx="3"/>
          </p:cNvCxnSpPr>
          <p:nvPr/>
        </p:nvCxnSpPr>
        <p:spPr>
          <a:xfrm flipH="1">
            <a:off x="5165691" y="3302171"/>
            <a:ext cx="883405" cy="13714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31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44711</TotalTime>
  <Words>419</Words>
  <Application>Microsoft Macintosh PowerPoint</Application>
  <PresentationFormat>Widescreen</PresentationFormat>
  <Paragraphs>120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Office Theme</vt:lpstr>
      <vt:lpstr>1_Office Theme</vt:lpstr>
      <vt:lpstr>2_Office Theme</vt:lpstr>
      <vt:lpstr>AWS Application Setup Level 101</vt:lpstr>
      <vt:lpstr>AWS Application Setup Level 102</vt:lpstr>
      <vt:lpstr>AWS Application Load Balancer / Auto Scale Group</vt:lpstr>
      <vt:lpstr>AWS Application Setup Level 103</vt:lpstr>
      <vt:lpstr>AWS Networking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Pat Ryan</cp:lastModifiedBy>
  <cp:revision>645</cp:revision>
  <cp:lastPrinted>2019-01-03T20:59:05Z</cp:lastPrinted>
  <dcterms:created xsi:type="dcterms:W3CDTF">2018-09-14T20:21:45Z</dcterms:created>
  <dcterms:modified xsi:type="dcterms:W3CDTF">2020-11-11T02:45:23Z</dcterms:modified>
</cp:coreProperties>
</file>