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8"/>
  </p:notesMasterIdLst>
  <p:handoutMasterIdLst>
    <p:handoutMasterId r:id="rId9"/>
  </p:handoutMasterIdLst>
  <p:sldIdLst>
    <p:sldId id="439" r:id="rId4"/>
    <p:sldId id="440" r:id="rId5"/>
    <p:sldId id="441" r:id="rId6"/>
    <p:sldId id="4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Architecture Icons" id="{3AD7D0C9-3020-8441-8C17-DC9B86239852}">
          <p14:sldIdLst>
            <p14:sldId id="439"/>
            <p14:sldId id="440"/>
            <p14:sldId id="441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312"/>
    <a:srgbClr val="F1623E"/>
    <a:srgbClr val="007CBC"/>
    <a:srgbClr val="1D8900"/>
    <a:srgbClr val="FAFAFA"/>
    <a:srgbClr val="5A6B86"/>
    <a:srgbClr val="1E8900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/>
    <p:restoredTop sz="94286"/>
  </p:normalViewPr>
  <p:slideViewPr>
    <p:cSldViewPr snapToGrid="0" snapToObjects="1">
      <p:cViewPr varScale="1">
        <p:scale>
          <a:sx n="120" d="100"/>
          <a:sy n="120" d="100"/>
        </p:scale>
        <p:origin x="1224" y="192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11/9/20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8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0.png"/><Relationship Id="rId18" Type="http://schemas.openxmlformats.org/officeDocument/2006/relationships/image" Target="../media/image33.svg"/><Relationship Id="rId26" Type="http://schemas.openxmlformats.org/officeDocument/2006/relationships/image" Target="../media/image43.svg"/><Relationship Id="rId3" Type="http://schemas.openxmlformats.org/officeDocument/2006/relationships/image" Target="../media/image8.png"/><Relationship Id="rId21" Type="http://schemas.openxmlformats.org/officeDocument/2006/relationships/image" Target="../media/image14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17" Type="http://schemas.openxmlformats.org/officeDocument/2006/relationships/image" Target="../media/image32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1.svg"/><Relationship Id="rId20" Type="http://schemas.openxmlformats.org/officeDocument/2006/relationships/image" Target="../media/image13.sv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24" Type="http://schemas.openxmlformats.org/officeDocument/2006/relationships/image" Target="../media/image17.sv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23" Type="http://schemas.openxmlformats.org/officeDocument/2006/relationships/image" Target="../media/image16.png"/><Relationship Id="rId28" Type="http://schemas.openxmlformats.org/officeDocument/2006/relationships/image" Target="../media/image45.svg"/><Relationship Id="rId10" Type="http://schemas.openxmlformats.org/officeDocument/2006/relationships/image" Target="../media/image37.svg"/><Relationship Id="rId19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36.png"/><Relationship Id="rId14" Type="http://schemas.openxmlformats.org/officeDocument/2006/relationships/image" Target="../media/image11.svg"/><Relationship Id="rId22" Type="http://schemas.openxmlformats.org/officeDocument/2006/relationships/image" Target="../media/image15.svg"/><Relationship Id="rId27" Type="http://schemas.openxmlformats.org/officeDocument/2006/relationships/image" Target="../media/image44.png"/><Relationship Id="rId30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9F02-0286-9D47-9B2F-9B10475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Application Setup Level 101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7438-E165-2A47-AAD2-0D8CFDFF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6226-5624-E946-9D1F-F9581B9DC9B5}"/>
              </a:ext>
            </a:extLst>
          </p:cNvPr>
          <p:cNvSpPr/>
          <p:nvPr/>
        </p:nvSpPr>
        <p:spPr>
          <a:xfrm>
            <a:off x="2281647" y="1108849"/>
            <a:ext cx="9095189" cy="35943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BAC2F0-D04C-5546-88C9-FC545470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1647" y="1119437"/>
            <a:ext cx="330200" cy="330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199A6B-2B21-B74A-8BAD-C4B11F87E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414" y="2875145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1E81628-D2C9-664A-8CDE-6C72D38EB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1393" y="5495349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B679069-7917-E24C-B0AE-F9C9B98E9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662" y="5501408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81D0D8-AFF2-B347-9571-D26EF9F4679B}"/>
              </a:ext>
            </a:extLst>
          </p:cNvPr>
          <p:cNvSpPr txBox="1"/>
          <p:nvPr/>
        </p:nvSpPr>
        <p:spPr>
          <a:xfrm>
            <a:off x="4770923" y="3562438"/>
            <a:ext cx="265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Get Random User</a:t>
            </a:r>
          </a:p>
          <a:p>
            <a:r>
              <a:rPr lang="en-US" sz="1200" dirty="0"/>
              <a:t>* Save Records To DynamoDB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F33F04-E1DF-2343-8E33-214D55225BF8}"/>
              </a:ext>
            </a:extLst>
          </p:cNvPr>
          <p:cNvSpPr txBox="1"/>
          <p:nvPr/>
        </p:nvSpPr>
        <p:spPr>
          <a:xfrm>
            <a:off x="6713184" y="2905763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put_item</a:t>
            </a:r>
            <a:r>
              <a:rPr lang="en-US" sz="1200" dirty="0"/>
              <a:t> (username)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76218A-7E97-0C48-8ED1-1BF5DC3D96C7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3901293" y="4024103"/>
            <a:ext cx="2194707" cy="170619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24B2D-CFD6-5745-A78D-CAE6923A236E}"/>
              </a:ext>
            </a:extLst>
          </p:cNvPr>
          <p:cNvCxnSpPr>
            <a:cxnSpLocks/>
            <a:stCxn id="48" idx="2"/>
            <a:endCxn id="31" idx="0"/>
          </p:cNvCxnSpPr>
          <p:nvPr/>
        </p:nvCxnSpPr>
        <p:spPr>
          <a:xfrm flipH="1">
            <a:off x="3666343" y="3588324"/>
            <a:ext cx="41902" cy="190702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63C13-F087-3D47-82E8-A36EC782037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901293" y="5730299"/>
            <a:ext cx="2086369" cy="60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67B607-102C-B145-A8AE-CA6BC861F4E9}"/>
              </a:ext>
            </a:extLst>
          </p:cNvPr>
          <p:cNvSpPr txBox="1"/>
          <p:nvPr/>
        </p:nvSpPr>
        <p:spPr>
          <a:xfrm>
            <a:off x="6457562" y="559179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A952233-D4A6-604E-B402-D88008276F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3414" y="1565396"/>
            <a:ext cx="711200" cy="711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6920D2E-CD57-5542-8C7E-C44F683D494C}"/>
              </a:ext>
            </a:extLst>
          </p:cNvPr>
          <p:cNvSpPr txBox="1"/>
          <p:nvPr/>
        </p:nvSpPr>
        <p:spPr>
          <a:xfrm>
            <a:off x="5885660" y="130928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B172FD-6817-844A-8EF7-F8B27F98FBE4}"/>
              </a:ext>
            </a:extLst>
          </p:cNvPr>
          <p:cNvSpPr txBox="1"/>
          <p:nvPr/>
        </p:nvSpPr>
        <p:spPr>
          <a:xfrm>
            <a:off x="9405527" y="2529680"/>
            <a:ext cx="10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DynamoDB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3B26F88-8511-D741-8E4E-2A6BB3E211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7895" y="2851238"/>
            <a:ext cx="711200" cy="711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ECB93D5-81BE-F443-A0BB-9DDDC906D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52645" y="2877124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1F400E8-3134-634E-860C-7822423563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70072" y="5477908"/>
            <a:ext cx="469900" cy="4699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3B3C9D-7E93-BF42-8B2A-3F38CF92D984}"/>
              </a:ext>
            </a:extLst>
          </p:cNvPr>
          <p:cNvCxnSpPr>
            <a:cxnSpLocks/>
            <a:stCxn id="50" idx="3"/>
            <a:endCxn id="31" idx="1"/>
          </p:cNvCxnSpPr>
          <p:nvPr/>
        </p:nvCxnSpPr>
        <p:spPr>
          <a:xfrm>
            <a:off x="2139972" y="5712858"/>
            <a:ext cx="1291421" cy="174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D08674-349E-C342-88F6-207F757F497E}"/>
              </a:ext>
            </a:extLst>
          </p:cNvPr>
          <p:cNvSpPr txBox="1"/>
          <p:nvPr/>
        </p:nvSpPr>
        <p:spPr>
          <a:xfrm>
            <a:off x="1336013" y="5177039"/>
            <a:ext cx="1309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Randomuser.me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F76F4C-165D-2241-9926-515BE8FC7F75}"/>
              </a:ext>
            </a:extLst>
          </p:cNvPr>
          <p:cNvSpPr txBox="1"/>
          <p:nvPr/>
        </p:nvSpPr>
        <p:spPr>
          <a:xfrm>
            <a:off x="3191776" y="2608629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Gateway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BB373-1216-4741-A25D-C25D988C8666}"/>
              </a:ext>
            </a:extLst>
          </p:cNvPr>
          <p:cNvCxnSpPr>
            <a:cxnSpLocks/>
            <a:stCxn id="26" idx="1"/>
            <a:endCxn id="48" idx="3"/>
          </p:cNvCxnSpPr>
          <p:nvPr/>
        </p:nvCxnSpPr>
        <p:spPr>
          <a:xfrm flipH="1">
            <a:off x="4063845" y="3230745"/>
            <a:ext cx="1799569" cy="19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809DD2EC-40EE-304F-8BF0-84CD448E988B}"/>
              </a:ext>
            </a:extLst>
          </p:cNvPr>
          <p:cNvSpPr/>
          <p:nvPr/>
        </p:nvSpPr>
        <p:spPr>
          <a:xfrm flipH="1">
            <a:off x="4668476" y="1865444"/>
            <a:ext cx="1194937" cy="135924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B367717-BDE6-0847-BE22-C7FC3D23A16E}"/>
              </a:ext>
            </a:extLst>
          </p:cNvPr>
          <p:cNvSpPr/>
          <p:nvPr/>
        </p:nvSpPr>
        <p:spPr>
          <a:xfrm rot="10800000" flipH="1" flipV="1">
            <a:off x="6574614" y="1865444"/>
            <a:ext cx="1659330" cy="13413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A8F6DD-61AF-B24C-980B-B762E6684FF6}"/>
              </a:ext>
            </a:extLst>
          </p:cNvPr>
          <p:cNvSpPr txBox="1"/>
          <p:nvPr/>
        </p:nvSpPr>
        <p:spPr>
          <a:xfrm>
            <a:off x="6673973" y="1543886"/>
            <a:ext cx="2824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Write Access to DynamoDB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95FB9B-0387-ED49-9EBB-1AFF303732F5}"/>
              </a:ext>
            </a:extLst>
          </p:cNvPr>
          <p:cNvSpPr txBox="1"/>
          <p:nvPr/>
        </p:nvSpPr>
        <p:spPr>
          <a:xfrm>
            <a:off x="4032596" y="1590324"/>
            <a:ext cx="1655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Lambda Invoke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14C85D-65C1-0945-AA32-7BC35E84CAB6}"/>
              </a:ext>
            </a:extLst>
          </p:cNvPr>
          <p:cNvCxnSpPr>
            <a:cxnSpLocks/>
            <a:stCxn id="47" idx="1"/>
            <a:endCxn id="26" idx="3"/>
          </p:cNvCxnSpPr>
          <p:nvPr/>
        </p:nvCxnSpPr>
        <p:spPr>
          <a:xfrm flipH="1">
            <a:off x="6574614" y="3206838"/>
            <a:ext cx="3023281" cy="2390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08A49F6-CC96-9143-930C-E542A6187D73}"/>
              </a:ext>
            </a:extLst>
          </p:cNvPr>
          <p:cNvSpPr txBox="1"/>
          <p:nvPr/>
        </p:nvSpPr>
        <p:spPr>
          <a:xfrm>
            <a:off x="4459336" y="5435859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Gateway URL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5863BA-93E7-1446-B482-958519012185}"/>
              </a:ext>
            </a:extLst>
          </p:cNvPr>
          <p:cNvSpPr txBox="1"/>
          <p:nvPr/>
        </p:nvSpPr>
        <p:spPr>
          <a:xfrm>
            <a:off x="4901554" y="293167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proxy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E59A3B-0EAC-2E4E-B7A8-EF176323C67E}"/>
              </a:ext>
            </a:extLst>
          </p:cNvPr>
          <p:cNvSpPr txBox="1"/>
          <p:nvPr/>
        </p:nvSpPr>
        <p:spPr>
          <a:xfrm>
            <a:off x="6713184" y="322988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get_item</a:t>
            </a:r>
            <a:r>
              <a:rPr lang="en-US" sz="1200" dirty="0"/>
              <a:t> (username)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6AFBB-95FB-D343-B04B-961FF4C454BE}"/>
              </a:ext>
            </a:extLst>
          </p:cNvPr>
          <p:cNvSpPr txBox="1"/>
          <p:nvPr/>
        </p:nvSpPr>
        <p:spPr>
          <a:xfrm>
            <a:off x="8144064" y="4948391"/>
            <a:ext cx="290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to create a random user and store it in DynamoDB and return the username to later retrieve the user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E8080-45A9-C042-9C76-4F8F58585DAC}"/>
              </a:ext>
            </a:extLst>
          </p:cNvPr>
          <p:cNvSpPr txBox="1"/>
          <p:nvPr/>
        </p:nvSpPr>
        <p:spPr>
          <a:xfrm>
            <a:off x="6344440" y="5428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User Generator</a:t>
            </a:r>
          </a:p>
        </p:txBody>
      </p:sp>
    </p:spTree>
    <p:extLst>
      <p:ext uri="{BB962C8B-B14F-4D97-AF65-F5344CB8AC3E}">
        <p14:creationId xmlns:p14="http://schemas.microsoft.com/office/powerpoint/2010/main" val="262527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9F02-0286-9D47-9B2F-9B10475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Application Setup Level 102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7438-E165-2A47-AAD2-0D8CFDFF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6226-5624-E946-9D1F-F9581B9DC9B5}"/>
              </a:ext>
            </a:extLst>
          </p:cNvPr>
          <p:cNvSpPr/>
          <p:nvPr/>
        </p:nvSpPr>
        <p:spPr>
          <a:xfrm>
            <a:off x="2281647" y="1108849"/>
            <a:ext cx="9095189" cy="35943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BAC2F0-D04C-5546-88C9-FC545470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1647" y="1119437"/>
            <a:ext cx="330200" cy="330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199A6B-2B21-B74A-8BAD-C4B11F87E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414" y="2875145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1E81628-D2C9-664A-8CDE-6C72D38EB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1393" y="5495349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B679069-7917-E24C-B0AE-F9C9B98E9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662" y="5501408"/>
            <a:ext cx="469900" cy="469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F33F04-E1DF-2343-8E33-214D55225BF8}"/>
              </a:ext>
            </a:extLst>
          </p:cNvPr>
          <p:cNvSpPr txBox="1"/>
          <p:nvPr/>
        </p:nvSpPr>
        <p:spPr>
          <a:xfrm>
            <a:off x="6713184" y="2905763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put_item</a:t>
            </a:r>
            <a:r>
              <a:rPr lang="en-US" sz="1200" dirty="0"/>
              <a:t> (username)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76218A-7E97-0C48-8ED1-1BF5DC3D96C7}"/>
              </a:ext>
            </a:extLst>
          </p:cNvPr>
          <p:cNvCxnSpPr>
            <a:cxnSpLocks/>
            <a:stCxn id="31" idx="3"/>
            <a:endCxn id="26" idx="2"/>
          </p:cNvCxnSpPr>
          <p:nvPr/>
        </p:nvCxnSpPr>
        <p:spPr>
          <a:xfrm flipV="1">
            <a:off x="3901293" y="3586345"/>
            <a:ext cx="2317721" cy="21439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24B2D-CFD6-5745-A78D-CAE6923A236E}"/>
              </a:ext>
            </a:extLst>
          </p:cNvPr>
          <p:cNvCxnSpPr>
            <a:cxnSpLocks/>
            <a:stCxn id="48" idx="2"/>
            <a:endCxn id="31" idx="0"/>
          </p:cNvCxnSpPr>
          <p:nvPr/>
        </p:nvCxnSpPr>
        <p:spPr>
          <a:xfrm>
            <a:off x="2763862" y="3597477"/>
            <a:ext cx="902481" cy="18978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63C13-F087-3D47-82E8-A36EC782037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901293" y="5730299"/>
            <a:ext cx="2086369" cy="60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67B607-102C-B145-A8AE-CA6BC861F4E9}"/>
              </a:ext>
            </a:extLst>
          </p:cNvPr>
          <p:cNvSpPr txBox="1"/>
          <p:nvPr/>
        </p:nvSpPr>
        <p:spPr>
          <a:xfrm>
            <a:off x="6457562" y="559179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A952233-D4A6-604E-B402-D88008276F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3414" y="1565396"/>
            <a:ext cx="711200" cy="711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6920D2E-CD57-5542-8C7E-C44F683D494C}"/>
              </a:ext>
            </a:extLst>
          </p:cNvPr>
          <p:cNvSpPr txBox="1"/>
          <p:nvPr/>
        </p:nvSpPr>
        <p:spPr>
          <a:xfrm>
            <a:off x="5885660" y="130928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B172FD-6817-844A-8EF7-F8B27F98FBE4}"/>
              </a:ext>
            </a:extLst>
          </p:cNvPr>
          <p:cNvSpPr txBox="1"/>
          <p:nvPr/>
        </p:nvSpPr>
        <p:spPr>
          <a:xfrm>
            <a:off x="9405527" y="2529680"/>
            <a:ext cx="10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DynamoDB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3B26F88-8511-D741-8E4E-2A6BB3E211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7895" y="2851238"/>
            <a:ext cx="711200" cy="711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ECB93D5-81BE-F443-A0BB-9DDDC906D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08262" y="2886277"/>
            <a:ext cx="711200" cy="7112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1F400E8-3134-634E-860C-7822423563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70072" y="5477908"/>
            <a:ext cx="469900" cy="4699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3B3C9D-7E93-BF42-8B2A-3F38CF92D984}"/>
              </a:ext>
            </a:extLst>
          </p:cNvPr>
          <p:cNvCxnSpPr>
            <a:cxnSpLocks/>
            <a:stCxn id="50" idx="3"/>
            <a:endCxn id="31" idx="1"/>
          </p:cNvCxnSpPr>
          <p:nvPr/>
        </p:nvCxnSpPr>
        <p:spPr>
          <a:xfrm>
            <a:off x="2139972" y="5712858"/>
            <a:ext cx="1291421" cy="174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D08674-349E-C342-88F6-207F757F497E}"/>
              </a:ext>
            </a:extLst>
          </p:cNvPr>
          <p:cNvSpPr txBox="1"/>
          <p:nvPr/>
        </p:nvSpPr>
        <p:spPr>
          <a:xfrm>
            <a:off x="1336013" y="5177039"/>
            <a:ext cx="1309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Randomuser.me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F76F4C-165D-2241-9926-515BE8FC7F75}"/>
              </a:ext>
            </a:extLst>
          </p:cNvPr>
          <p:cNvSpPr txBox="1"/>
          <p:nvPr/>
        </p:nvSpPr>
        <p:spPr>
          <a:xfrm>
            <a:off x="2288220" y="255862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Gateway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BB373-1216-4741-A25D-C25D988C8666}"/>
              </a:ext>
            </a:extLst>
          </p:cNvPr>
          <p:cNvCxnSpPr>
            <a:cxnSpLocks/>
            <a:stCxn id="26" idx="1"/>
            <a:endCxn id="35" idx="3"/>
          </p:cNvCxnSpPr>
          <p:nvPr/>
        </p:nvCxnSpPr>
        <p:spPr>
          <a:xfrm flipH="1">
            <a:off x="4525233" y="3230745"/>
            <a:ext cx="1338181" cy="111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809DD2EC-40EE-304F-8BF0-84CD448E988B}"/>
              </a:ext>
            </a:extLst>
          </p:cNvPr>
          <p:cNvSpPr/>
          <p:nvPr/>
        </p:nvSpPr>
        <p:spPr>
          <a:xfrm flipH="1">
            <a:off x="3370568" y="1865444"/>
            <a:ext cx="2492845" cy="136646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B367717-BDE6-0847-BE22-C7FC3D23A16E}"/>
              </a:ext>
            </a:extLst>
          </p:cNvPr>
          <p:cNvSpPr/>
          <p:nvPr/>
        </p:nvSpPr>
        <p:spPr>
          <a:xfrm rot="10800000" flipH="1" flipV="1">
            <a:off x="6574614" y="1865444"/>
            <a:ext cx="1659330" cy="13413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A8F6DD-61AF-B24C-980B-B762E6684FF6}"/>
              </a:ext>
            </a:extLst>
          </p:cNvPr>
          <p:cNvSpPr txBox="1"/>
          <p:nvPr/>
        </p:nvSpPr>
        <p:spPr>
          <a:xfrm>
            <a:off x="6673973" y="1543886"/>
            <a:ext cx="2824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Write Access to DynamoDB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95FB9B-0387-ED49-9EBB-1AFF303732F5}"/>
              </a:ext>
            </a:extLst>
          </p:cNvPr>
          <p:cNvSpPr txBox="1"/>
          <p:nvPr/>
        </p:nvSpPr>
        <p:spPr>
          <a:xfrm>
            <a:off x="4032596" y="1590324"/>
            <a:ext cx="1655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SQS Invoke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14C85D-65C1-0945-AA32-7BC35E84CAB6}"/>
              </a:ext>
            </a:extLst>
          </p:cNvPr>
          <p:cNvCxnSpPr>
            <a:cxnSpLocks/>
            <a:stCxn id="47" idx="1"/>
            <a:endCxn id="26" idx="3"/>
          </p:cNvCxnSpPr>
          <p:nvPr/>
        </p:nvCxnSpPr>
        <p:spPr>
          <a:xfrm flipH="1">
            <a:off x="6574614" y="3206838"/>
            <a:ext cx="3023281" cy="2390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08A49F6-CC96-9143-930C-E542A6187D73}"/>
              </a:ext>
            </a:extLst>
          </p:cNvPr>
          <p:cNvSpPr txBox="1"/>
          <p:nvPr/>
        </p:nvSpPr>
        <p:spPr>
          <a:xfrm>
            <a:off x="4459336" y="5435859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Gateway URL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5863BA-93E7-1446-B482-958519012185}"/>
              </a:ext>
            </a:extLst>
          </p:cNvPr>
          <p:cNvSpPr txBox="1"/>
          <p:nvPr/>
        </p:nvSpPr>
        <p:spPr>
          <a:xfrm>
            <a:off x="4717209" y="2909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SQS event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E59A3B-0EAC-2E4E-B7A8-EF176323C67E}"/>
              </a:ext>
            </a:extLst>
          </p:cNvPr>
          <p:cNvSpPr txBox="1"/>
          <p:nvPr/>
        </p:nvSpPr>
        <p:spPr>
          <a:xfrm>
            <a:off x="6713184" y="322988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get_item</a:t>
            </a:r>
            <a:r>
              <a:rPr lang="en-US" sz="1200" dirty="0"/>
              <a:t> (username)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E8080-45A9-C042-9C76-4F8F58585DAC}"/>
              </a:ext>
            </a:extLst>
          </p:cNvPr>
          <p:cNvSpPr txBox="1"/>
          <p:nvPr/>
        </p:nvSpPr>
        <p:spPr>
          <a:xfrm>
            <a:off x="6344440" y="542813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theme?  </a:t>
            </a:r>
            <a:r>
              <a:rPr lang="en-US" dirty="0" err="1"/>
              <a:t>Asynch</a:t>
            </a:r>
            <a:endParaRPr lang="en-US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7CD45F9-99C7-4649-9603-3270C9A3AB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14033" y="2886277"/>
            <a:ext cx="711200" cy="7112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DE9800-6550-4D46-9693-F398714C6DAB}"/>
              </a:ext>
            </a:extLst>
          </p:cNvPr>
          <p:cNvCxnSpPr>
            <a:cxnSpLocks/>
            <a:stCxn id="35" idx="1"/>
            <a:endCxn id="48" idx="3"/>
          </p:cNvCxnSpPr>
          <p:nvPr/>
        </p:nvCxnSpPr>
        <p:spPr>
          <a:xfrm flipH="1">
            <a:off x="3119462" y="3241877"/>
            <a:ext cx="69457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966FC5-76FD-E847-B0A4-9A7CE7EA0589}"/>
              </a:ext>
            </a:extLst>
          </p:cNvPr>
          <p:cNvSpPr txBox="1"/>
          <p:nvPr/>
        </p:nvSpPr>
        <p:spPr>
          <a:xfrm>
            <a:off x="3908575" y="360394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SQS</a:t>
            </a:r>
          </a:p>
        </p:txBody>
      </p:sp>
    </p:spTree>
    <p:extLst>
      <p:ext uri="{BB962C8B-B14F-4D97-AF65-F5344CB8AC3E}">
        <p14:creationId xmlns:p14="http://schemas.microsoft.com/office/powerpoint/2010/main" val="16136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9F02-0286-9D47-9B2F-9B10475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Application Load Balancer / Auto Scale Group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7438-E165-2A47-AAD2-0D8CFDFF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6226-5624-E946-9D1F-F9581B9DC9B5}"/>
              </a:ext>
            </a:extLst>
          </p:cNvPr>
          <p:cNvSpPr/>
          <p:nvPr/>
        </p:nvSpPr>
        <p:spPr>
          <a:xfrm>
            <a:off x="5263376" y="1108849"/>
            <a:ext cx="6113460" cy="4224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BAC2F0-D04C-5546-88C9-FC545470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3376" y="1108849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1E81628-D2C9-664A-8CDE-6C72D38EB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6276" y="3207294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B679069-7917-E24C-B0AE-F9C9B98E9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8542" y="3207294"/>
            <a:ext cx="469900" cy="469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63C13-F087-3D47-82E8-A36EC782037F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2008442" y="3442244"/>
            <a:ext cx="125783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67B607-102C-B145-A8AE-CA6BC861F4E9}"/>
              </a:ext>
            </a:extLst>
          </p:cNvPr>
          <p:cNvSpPr txBox="1"/>
          <p:nvPr/>
        </p:nvSpPr>
        <p:spPr>
          <a:xfrm>
            <a:off x="1485593" y="369711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DA1866-4444-C447-9D58-0C5EFA0086B2}"/>
              </a:ext>
            </a:extLst>
          </p:cNvPr>
          <p:cNvSpPr txBox="1"/>
          <p:nvPr/>
        </p:nvSpPr>
        <p:spPr>
          <a:xfrm>
            <a:off x="5173615" y="3670312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B55D2E3-681E-9746-97B2-7D9D8EC8D3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2950" y="3205073"/>
            <a:ext cx="469900" cy="4699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009B9CE-6F2A-434A-8822-3CF8F31ECDCD}"/>
              </a:ext>
            </a:extLst>
          </p:cNvPr>
          <p:cNvSpPr/>
          <p:nvPr/>
        </p:nvSpPr>
        <p:spPr>
          <a:xfrm>
            <a:off x="6457562" y="1428393"/>
            <a:ext cx="4738262" cy="374864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Application VPC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96626AE-D826-894C-8DDB-C14E10213D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7562" y="1441727"/>
            <a:ext cx="364099" cy="37693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66E4F3C-4387-6149-8A2E-E03E562AFCC9}"/>
              </a:ext>
            </a:extLst>
          </p:cNvPr>
          <p:cNvSpPr/>
          <p:nvPr/>
        </p:nvSpPr>
        <p:spPr>
          <a:xfrm>
            <a:off x="7720225" y="1818661"/>
            <a:ext cx="3152213" cy="32216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18D80612-21C5-AE41-BE8E-1E763FB5E6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20226" y="1828806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05932B0-25C9-3E4B-92FB-320ED377203E}"/>
              </a:ext>
            </a:extLst>
          </p:cNvPr>
          <p:cNvSpPr txBox="1"/>
          <p:nvPr/>
        </p:nvSpPr>
        <p:spPr>
          <a:xfrm>
            <a:off x="9359134" y="3199259"/>
            <a:ext cx="151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EC2</a:t>
            </a:r>
          </a:p>
          <a:p>
            <a:pPr algn="ctr"/>
            <a:r>
              <a:rPr lang="en-US" sz="1400" dirty="0" err="1"/>
              <a:t>WebServers</a:t>
            </a:r>
            <a:endParaRPr lang="en-US" sz="1400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DCDA2ED5-F389-6F4D-AB41-51EAA20D07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70655" y="2251909"/>
            <a:ext cx="711200" cy="7112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038A80DA-5DD8-9F42-9358-3F000E8CE2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70655" y="3184039"/>
            <a:ext cx="711200" cy="711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56DDC3-EF7F-974A-A522-1CE201035C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79040" y="4239464"/>
            <a:ext cx="711200" cy="7112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FC947D9-5064-F245-B84D-14816D0585D9}"/>
              </a:ext>
            </a:extLst>
          </p:cNvPr>
          <p:cNvCxnSpPr>
            <a:cxnSpLocks/>
            <a:stCxn id="49" idx="1"/>
            <a:endCxn id="37" idx="3"/>
          </p:cNvCxnSpPr>
          <p:nvPr/>
        </p:nvCxnSpPr>
        <p:spPr>
          <a:xfrm flipH="1">
            <a:off x="6702850" y="3429506"/>
            <a:ext cx="1017375" cy="1051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78E7C7-5268-A940-9D15-EDDFCE3E67F5}"/>
              </a:ext>
            </a:extLst>
          </p:cNvPr>
          <p:cNvCxnSpPr>
            <a:cxnSpLocks/>
            <a:stCxn id="57" idx="1"/>
            <a:endCxn id="49" idx="1"/>
          </p:cNvCxnSpPr>
          <p:nvPr/>
        </p:nvCxnSpPr>
        <p:spPr>
          <a:xfrm flipH="1">
            <a:off x="7720225" y="2607509"/>
            <a:ext cx="1050430" cy="8219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253AD0D-051A-1B47-8320-B20A3F92BE1E}"/>
              </a:ext>
            </a:extLst>
          </p:cNvPr>
          <p:cNvCxnSpPr>
            <a:cxnSpLocks/>
            <a:stCxn id="58" idx="1"/>
            <a:endCxn id="49" idx="1"/>
          </p:cNvCxnSpPr>
          <p:nvPr/>
        </p:nvCxnSpPr>
        <p:spPr>
          <a:xfrm flipH="1" flipV="1">
            <a:off x="7720225" y="3429506"/>
            <a:ext cx="1050430" cy="1101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4E0F560-A7B4-9F47-BA71-96CD07ED35B8}"/>
              </a:ext>
            </a:extLst>
          </p:cNvPr>
          <p:cNvCxnSpPr>
            <a:cxnSpLocks/>
            <a:stCxn id="62" idx="1"/>
            <a:endCxn id="49" idx="1"/>
          </p:cNvCxnSpPr>
          <p:nvPr/>
        </p:nvCxnSpPr>
        <p:spPr>
          <a:xfrm flipH="1" flipV="1">
            <a:off x="7720225" y="3429506"/>
            <a:ext cx="1058815" cy="11655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C7D18C0-F102-8945-9FD0-E4E9A32AA953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>
            <a:off x="3736176" y="3440023"/>
            <a:ext cx="2496774" cy="222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51B9253-69BA-0746-99A9-881C6995A19D}"/>
              </a:ext>
            </a:extLst>
          </p:cNvPr>
          <p:cNvSpPr txBox="1"/>
          <p:nvPr/>
        </p:nvSpPr>
        <p:spPr>
          <a:xfrm>
            <a:off x="3199263" y="3646622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Internet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CBA5F2-C770-2144-9E19-33590465E4F1}"/>
              </a:ext>
            </a:extLst>
          </p:cNvPr>
          <p:cNvSpPr txBox="1"/>
          <p:nvPr/>
        </p:nvSpPr>
        <p:spPr>
          <a:xfrm>
            <a:off x="1110490" y="401228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 Generation</a:t>
            </a:r>
          </a:p>
          <a:p>
            <a:r>
              <a:rPr lang="en-US" sz="1200" dirty="0"/>
              <a:t>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AB5A8-B251-214C-952A-6624D68DCA27}"/>
              </a:ext>
            </a:extLst>
          </p:cNvPr>
          <p:cNvSpPr txBox="1"/>
          <p:nvPr/>
        </p:nvSpPr>
        <p:spPr>
          <a:xfrm>
            <a:off x="91616" y="1448108"/>
            <a:ext cx="5201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CDK to create AWS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2 </a:t>
            </a:r>
            <a:r>
              <a:rPr lang="en-US" dirty="0" err="1"/>
              <a:t>WebServers</a:t>
            </a:r>
            <a:r>
              <a:rPr lang="en-US" dirty="0"/>
              <a:t>, Max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 1 – watch it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load and watch </a:t>
            </a:r>
            <a:r>
              <a:rPr lang="en-US" dirty="0" err="1"/>
              <a:t>WebServers</a:t>
            </a:r>
            <a:r>
              <a:rPr lang="en-US" dirty="0"/>
              <a:t> get added</a:t>
            </a:r>
          </a:p>
        </p:txBody>
      </p:sp>
    </p:spTree>
    <p:extLst>
      <p:ext uri="{BB962C8B-B14F-4D97-AF65-F5344CB8AC3E}">
        <p14:creationId xmlns:p14="http://schemas.microsoft.com/office/powerpoint/2010/main" val="1915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2D9087-5BAE-A749-B6D0-2461715814DB}"/>
              </a:ext>
            </a:extLst>
          </p:cNvPr>
          <p:cNvSpPr/>
          <p:nvPr/>
        </p:nvSpPr>
        <p:spPr>
          <a:xfrm>
            <a:off x="6164213" y="2942700"/>
            <a:ext cx="2032651" cy="1958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A9F02-0286-9D47-9B2F-9B10475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Application Setup Level 103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7438-E165-2A47-AAD2-0D8CFDFF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D0FF0-2C0C-5047-AF74-2806474B2C9D}"/>
              </a:ext>
            </a:extLst>
          </p:cNvPr>
          <p:cNvSpPr/>
          <p:nvPr/>
        </p:nvSpPr>
        <p:spPr>
          <a:xfrm>
            <a:off x="8909799" y="2037516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Isolated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C6226-5624-E946-9D1F-F9581B9DC9B5}"/>
              </a:ext>
            </a:extLst>
          </p:cNvPr>
          <p:cNvSpPr/>
          <p:nvPr/>
        </p:nvSpPr>
        <p:spPr>
          <a:xfrm>
            <a:off x="354815" y="1108849"/>
            <a:ext cx="11022022" cy="45402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1BAC2F0-D04C-5546-88C9-FC545470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5" y="1119437"/>
            <a:ext cx="330200" cy="330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9AA152-F8DE-4144-9483-84BB5695268B}"/>
              </a:ext>
            </a:extLst>
          </p:cNvPr>
          <p:cNvSpPr/>
          <p:nvPr/>
        </p:nvSpPr>
        <p:spPr>
          <a:xfrm>
            <a:off x="4134264" y="1327122"/>
            <a:ext cx="6732209" cy="392845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Application 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10328E0-3D10-D74D-96A3-DA07E74B2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9310" y="1330198"/>
            <a:ext cx="364099" cy="376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CB29ADA-69CA-DA4D-B954-BDDD1C461F4F}"/>
              </a:ext>
            </a:extLst>
          </p:cNvPr>
          <p:cNvSpPr/>
          <p:nvPr/>
        </p:nvSpPr>
        <p:spPr>
          <a:xfrm>
            <a:off x="6473729" y="3298891"/>
            <a:ext cx="1326868" cy="154082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Bastion</a:t>
            </a:r>
          </a:p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1C07BCF-EC7C-DC45-8D2D-AE87C9E0A7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4213" y="2930606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5BA6B6B-99EA-074E-836E-763683A158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09799" y="2035157"/>
            <a:ext cx="274320" cy="2743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E5D168E-C4F1-7F41-8952-9A3F3D02C5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8413" y="1574189"/>
            <a:ext cx="711200" cy="71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199A6B-2B21-B74A-8BAD-C4B11F87ED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32380" y="2285389"/>
            <a:ext cx="711200" cy="711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35F98C9-B6DD-CF42-9486-95D943AE2D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94006" y="2472806"/>
            <a:ext cx="469900" cy="4699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C28AB1B-AEF0-0E4B-A17F-EF988CD04B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85472" y="3802222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0C085A-7A75-DF48-9DD1-15FD8BA850AE}"/>
              </a:ext>
            </a:extLst>
          </p:cNvPr>
          <p:cNvSpPr txBox="1"/>
          <p:nvPr/>
        </p:nvSpPr>
        <p:spPr>
          <a:xfrm>
            <a:off x="6644882" y="4477344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D03D4-D5C7-A240-94C9-75C71E4AB633}"/>
              </a:ext>
            </a:extLst>
          </p:cNvPr>
          <p:cNvSpPr txBox="1"/>
          <p:nvPr/>
        </p:nvSpPr>
        <p:spPr>
          <a:xfrm>
            <a:off x="1193782" y="229742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Lambda </a:t>
            </a:r>
          </a:p>
          <a:p>
            <a:r>
              <a:rPr lang="en-US" sz="1200" dirty="0"/>
              <a:t>Trigger</a:t>
            </a:r>
          </a:p>
          <a:p>
            <a:r>
              <a:rPr lang="en-US" sz="1200" dirty="0"/>
              <a:t>Bucket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1E81628-D2C9-664A-8CDE-6C72D38EBC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48761" y="5984449"/>
            <a:ext cx="469900" cy="469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B679069-7917-E24C-B0AE-F9C9B98E9B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05030" y="5990508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81D0D8-AFF2-B347-9571-D26EF9F4679B}"/>
              </a:ext>
            </a:extLst>
          </p:cNvPr>
          <p:cNvSpPr txBox="1"/>
          <p:nvPr/>
        </p:nvSpPr>
        <p:spPr>
          <a:xfrm>
            <a:off x="4646994" y="2949640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 Records</a:t>
            </a:r>
          </a:p>
          <a:p>
            <a:r>
              <a:rPr lang="en-US" sz="1200" dirty="0"/>
              <a:t>To 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B458A-BE79-C74A-B449-BC963C225F6B}"/>
              </a:ext>
            </a:extLst>
          </p:cNvPr>
          <p:cNvSpPr/>
          <p:nvPr/>
        </p:nvSpPr>
        <p:spPr>
          <a:xfrm>
            <a:off x="4426967" y="1788051"/>
            <a:ext cx="1459551" cy="164202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Lambda</a:t>
            </a:r>
          </a:p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3DC834-1F6B-904D-80DF-00B31C3A502C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886518" y="2609016"/>
            <a:ext cx="3023281" cy="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F33F04-E1DF-2343-8E33-214D55225BF8}"/>
              </a:ext>
            </a:extLst>
          </p:cNvPr>
          <p:cNvSpPr txBox="1"/>
          <p:nvPr/>
        </p:nvSpPr>
        <p:spPr>
          <a:xfrm>
            <a:off x="6511467" y="228944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select/insert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B4CF25-C735-D54D-9BC2-3071AE3A97D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929613" y="1929789"/>
            <a:ext cx="2802767" cy="7112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D41A81-BB93-F540-AD84-5D9FF5C24E3B}"/>
              </a:ext>
            </a:extLst>
          </p:cNvPr>
          <p:cNvSpPr txBox="1"/>
          <p:nvPr/>
        </p:nvSpPr>
        <p:spPr>
          <a:xfrm>
            <a:off x="2307232" y="164127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ObjCreate</a:t>
            </a:r>
            <a:endParaRPr lang="en-US" sz="1200" dirty="0"/>
          </a:p>
          <a:p>
            <a:r>
              <a:rPr lang="en-US" sz="1200" dirty="0"/>
              <a:t>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76218A-7E97-0C48-8ED1-1BF5DC3D96C7}"/>
              </a:ext>
            </a:extLst>
          </p:cNvPr>
          <p:cNvCxnSpPr>
            <a:cxnSpLocks/>
          </p:cNvCxnSpPr>
          <p:nvPr/>
        </p:nvCxnSpPr>
        <p:spPr>
          <a:xfrm>
            <a:off x="1922152" y="2167134"/>
            <a:ext cx="2764089" cy="6129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DBCC66-BA1F-E941-841A-9856119646AB}"/>
              </a:ext>
            </a:extLst>
          </p:cNvPr>
          <p:cNvSpPr txBox="1"/>
          <p:nvPr/>
        </p:nvSpPr>
        <p:spPr>
          <a:xfrm>
            <a:off x="2189587" y="2386483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24B2D-CFD6-5745-A78D-CAE6923A236E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6983711" y="4754343"/>
            <a:ext cx="9183" cy="123010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463C13-F087-3D47-82E8-A36EC782037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7218661" y="6219399"/>
            <a:ext cx="2086369" cy="60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33F30E7-2E16-6B4C-8AB9-7A8263CBAD0A}"/>
              </a:ext>
            </a:extLst>
          </p:cNvPr>
          <p:cNvSpPr txBox="1"/>
          <p:nvPr/>
        </p:nvSpPr>
        <p:spPr>
          <a:xfrm>
            <a:off x="7701162" y="5910644"/>
            <a:ext cx="101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RDS Tunnel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F65090-0012-9945-9E20-AAE7A55DD9B4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7800597" y="2609016"/>
            <a:ext cx="1109202" cy="146028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C2CCA03-36D3-794D-A21B-BA3407857FE0}"/>
              </a:ext>
            </a:extLst>
          </p:cNvPr>
          <p:cNvSpPr txBox="1"/>
          <p:nvPr/>
        </p:nvSpPr>
        <p:spPr>
          <a:xfrm>
            <a:off x="8285471" y="306764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tunnel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67B607-102C-B145-A8AE-CA6BC861F4E9}"/>
              </a:ext>
            </a:extLst>
          </p:cNvPr>
          <p:cNvSpPr txBox="1"/>
          <p:nvPr/>
        </p:nvSpPr>
        <p:spPr>
          <a:xfrm>
            <a:off x="9809381" y="595684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Database</a:t>
            </a:r>
          </a:p>
          <a:p>
            <a:r>
              <a:rPr lang="en-US" sz="1200" dirty="0"/>
              <a:t>IDE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AA952233-D4A6-604E-B402-D88008276F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5163" y="3012434"/>
            <a:ext cx="711200" cy="711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6920D2E-CD57-5542-8C7E-C44F683D494C}"/>
              </a:ext>
            </a:extLst>
          </p:cNvPr>
          <p:cNvSpPr txBox="1"/>
          <p:nvPr/>
        </p:nvSpPr>
        <p:spPr>
          <a:xfrm>
            <a:off x="879350" y="370260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IAM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3099DD6-7F0D-284D-88D5-4C03D5EF553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2819" y="4242394"/>
            <a:ext cx="469900" cy="4699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6AC6C8E-0750-5C4C-B346-DDFC3956830D}"/>
              </a:ext>
            </a:extLst>
          </p:cNvPr>
          <p:cNvSpPr txBox="1"/>
          <p:nvPr/>
        </p:nvSpPr>
        <p:spPr>
          <a:xfrm>
            <a:off x="244493" y="4704654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KMS key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1B483E-F074-D641-B045-30C872F42374}"/>
              </a:ext>
            </a:extLst>
          </p:cNvPr>
          <p:cNvSpPr txBox="1"/>
          <p:nvPr/>
        </p:nvSpPr>
        <p:spPr>
          <a:xfrm>
            <a:off x="1838643" y="479813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Systems Manager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C946D18D-5954-9149-9EF3-DC5B766614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83975" y="4152688"/>
            <a:ext cx="711200" cy="711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DC24FA2-6459-D549-AE62-30DCA6F7E9DF}"/>
              </a:ext>
            </a:extLst>
          </p:cNvPr>
          <p:cNvSpPr txBox="1"/>
          <p:nvPr/>
        </p:nvSpPr>
        <p:spPr>
          <a:xfrm>
            <a:off x="1760665" y="3543203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Secrets Manager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81A39F87-5A42-2E4B-A208-F3244866B8B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49958" y="2889543"/>
            <a:ext cx="711200" cy="7112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1B172FD-6817-844A-8EF7-F8B27F98FBE4}"/>
              </a:ext>
            </a:extLst>
          </p:cNvPr>
          <p:cNvSpPr txBox="1"/>
          <p:nvPr/>
        </p:nvSpPr>
        <p:spPr>
          <a:xfrm>
            <a:off x="7860641" y="1455614"/>
            <a:ext cx="260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designated security groups have ingress permission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D3B1A7-A5D0-7844-810A-BAD11021308C}"/>
              </a:ext>
            </a:extLst>
          </p:cNvPr>
          <p:cNvSpPr txBox="1"/>
          <p:nvPr/>
        </p:nvSpPr>
        <p:spPr>
          <a:xfrm>
            <a:off x="3242431" y="3082909"/>
            <a:ext cx="87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RDS DB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FB67B-D944-FD45-90B8-5E7CC6A934D0}"/>
              </a:ext>
            </a:extLst>
          </p:cNvPr>
          <p:cNvSpPr txBox="1"/>
          <p:nvPr/>
        </p:nvSpPr>
        <p:spPr>
          <a:xfrm>
            <a:off x="6152128" y="498596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Theme?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95046-E66B-AA4A-8DEA-1C6F175BE35A}"/>
              </a:ext>
            </a:extLst>
          </p:cNvPr>
          <p:cNvSpPr txBox="1"/>
          <p:nvPr/>
        </p:nvSpPr>
        <p:spPr>
          <a:xfrm>
            <a:off x="6983711" y="521553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58899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44286</TotalTime>
  <Words>241</Words>
  <Application>Microsoft Macintosh PowerPoint</Application>
  <PresentationFormat>Widescreen</PresentationFormat>
  <Paragraphs>86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Office Theme</vt:lpstr>
      <vt:lpstr>1_Office Theme</vt:lpstr>
      <vt:lpstr>2_Office Theme</vt:lpstr>
      <vt:lpstr>AWS Application Setup Level 101</vt:lpstr>
      <vt:lpstr>AWS Application Setup Level 102</vt:lpstr>
      <vt:lpstr>AWS Application Load Balancer / Auto Scale Group</vt:lpstr>
      <vt:lpstr>AWS Application Setup Level 103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 Ryan</cp:lastModifiedBy>
  <cp:revision>640</cp:revision>
  <cp:lastPrinted>2019-01-03T20:59:05Z</cp:lastPrinted>
  <dcterms:created xsi:type="dcterms:W3CDTF">2018-09-14T20:21:45Z</dcterms:created>
  <dcterms:modified xsi:type="dcterms:W3CDTF">2020-11-09T16:26:41Z</dcterms:modified>
</cp:coreProperties>
</file>