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3448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3610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2656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5523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64832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1134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83948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2852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2978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3699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4073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14679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96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17962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06874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44903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6684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38237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46043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7598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13497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32168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5017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00726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42824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43253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561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773503" y="3209375"/>
            <a:ext cx="8610599" cy="22631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p.janani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asunm185202417017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:annai theresTheresa arts and science college,madras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5272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7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867091" y="2091512"/>
            <a:ext cx="2732900" cy="44731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0907180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17599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0" name="文本框"/>
          <p:cNvSpPr txBox="1">
            <a:spLocks/>
          </p:cNvSpPr>
          <p:nvPr/>
        </p:nvSpPr>
        <p:spPr>
          <a:xfrm rot="0">
            <a:off x="980853" y="1553926"/>
            <a:ext cx="10011073" cy="21850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link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https://github.com/pj2399525-afk/TNSDC-FWD-DP.git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97387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1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lang="zh-CN" altLang="en-US" sz="4250" b="1" i="0" u="none" strike="noStrike" kern="0" cap="none" spc="0" baseline="0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01831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6495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961372" y="1466351"/>
            <a:ext cx="6658628" cy="43443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13491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07376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4494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3124200" y="1857375"/>
            <a:ext cx="6553200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27667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609599" y="920165"/>
            <a:ext cx="10439400" cy="516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85848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762000" y="1066800"/>
            <a:ext cx="9372599" cy="5250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98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475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60</cp:revision>
  <dcterms:created xsi:type="dcterms:W3CDTF">2024-03-29T15:07:22Z</dcterms:created>
  <dcterms:modified xsi:type="dcterms:W3CDTF">2025-09-02T07:57:13Z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