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B4F-2643-45E8-9ADC-2D328B59E29F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89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B4F-2643-45E8-9ADC-2D328B59E29F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84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B4F-2643-45E8-9ADC-2D328B59E29F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80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B4F-2643-45E8-9ADC-2D328B59E29F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10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B4F-2643-45E8-9ADC-2D328B59E29F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73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B4F-2643-45E8-9ADC-2D328B59E29F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87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B4F-2643-45E8-9ADC-2D328B59E29F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80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B4F-2643-45E8-9ADC-2D328B59E29F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53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B4F-2643-45E8-9ADC-2D328B59E29F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7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B4F-2643-45E8-9ADC-2D328B59E29F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54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B4F-2643-45E8-9ADC-2D328B59E29F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17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CB4F-2643-45E8-9ADC-2D328B59E29F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8A12C-DC20-4514-8EF8-AA71850EE5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16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建立網站架構圖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619028" y="1299794"/>
            <a:ext cx="3925416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電商藥粧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496" y="4221088"/>
            <a:ext cx="122413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產品資訊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5" idx="2"/>
            <a:endCxn id="6" idx="0"/>
          </p:cNvCxnSpPr>
          <p:nvPr/>
        </p:nvCxnSpPr>
        <p:spPr>
          <a:xfrm flipH="1">
            <a:off x="647564" y="2163890"/>
            <a:ext cx="3934172" cy="205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403648" y="4221088"/>
            <a:ext cx="122413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會員註冊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771800" y="4230216"/>
            <a:ext cx="122413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會員登入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39952" y="4230216"/>
            <a:ext cx="122413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會員中心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08104" y="4221088"/>
            <a:ext cx="122413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最新活動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842797" y="4221088"/>
            <a:ext cx="68153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查訂單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634885" y="4230216"/>
            <a:ext cx="68153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折價券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426973" y="4221088"/>
            <a:ext cx="68153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購物車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5" idx="2"/>
            <a:endCxn id="12" idx="0"/>
          </p:cNvCxnSpPr>
          <p:nvPr/>
        </p:nvCxnSpPr>
        <p:spPr>
          <a:xfrm flipH="1">
            <a:off x="2015716" y="2163890"/>
            <a:ext cx="2566020" cy="205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5" idx="2"/>
            <a:endCxn id="13" idx="0"/>
          </p:cNvCxnSpPr>
          <p:nvPr/>
        </p:nvCxnSpPr>
        <p:spPr>
          <a:xfrm flipH="1">
            <a:off x="3383868" y="2163890"/>
            <a:ext cx="1197868" cy="206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5" idx="2"/>
            <a:endCxn id="14" idx="0"/>
          </p:cNvCxnSpPr>
          <p:nvPr/>
        </p:nvCxnSpPr>
        <p:spPr>
          <a:xfrm>
            <a:off x="4581736" y="2163890"/>
            <a:ext cx="170284" cy="206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5" idx="2"/>
            <a:endCxn id="15" idx="0"/>
          </p:cNvCxnSpPr>
          <p:nvPr/>
        </p:nvCxnSpPr>
        <p:spPr>
          <a:xfrm>
            <a:off x="4581736" y="2163890"/>
            <a:ext cx="1538436" cy="205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5" idx="2"/>
            <a:endCxn id="16" idx="0"/>
          </p:cNvCxnSpPr>
          <p:nvPr/>
        </p:nvCxnSpPr>
        <p:spPr>
          <a:xfrm>
            <a:off x="4581736" y="2163890"/>
            <a:ext cx="2601827" cy="205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5" idx="2"/>
            <a:endCxn id="17" idx="0"/>
          </p:cNvCxnSpPr>
          <p:nvPr/>
        </p:nvCxnSpPr>
        <p:spPr>
          <a:xfrm>
            <a:off x="4581736" y="2163890"/>
            <a:ext cx="3393915" cy="206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5" idx="2"/>
            <a:endCxn id="18" idx="0"/>
          </p:cNvCxnSpPr>
          <p:nvPr/>
        </p:nvCxnSpPr>
        <p:spPr>
          <a:xfrm>
            <a:off x="4581736" y="2163890"/>
            <a:ext cx="4186003" cy="205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397026" y="3280200"/>
            <a:ext cx="68153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/>
              <a:t>企業專區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5" idx="2"/>
            <a:endCxn id="22" idx="0"/>
          </p:cNvCxnSpPr>
          <p:nvPr/>
        </p:nvCxnSpPr>
        <p:spPr>
          <a:xfrm>
            <a:off x="4581736" y="2163890"/>
            <a:ext cx="4156056" cy="111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3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如螢幕大小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建立網站架構圖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建立網站架構圖</dc:title>
  <dc:creator>user</dc:creator>
  <cp:lastModifiedBy>user01</cp:lastModifiedBy>
  <cp:revision>2</cp:revision>
  <dcterms:created xsi:type="dcterms:W3CDTF">2022-05-03T01:43:31Z</dcterms:created>
  <dcterms:modified xsi:type="dcterms:W3CDTF">2023-10-12T06:12:42Z</dcterms:modified>
</cp:coreProperties>
</file>