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136dbdf66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136dbdf66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136dbdf66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136dbdf66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136dbdf66_0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136dbdf66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136dbdf66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136dbdf66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136dbdf66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136dbdf66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136dbdf66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136dbdf66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136dbdf66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136dbdf66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136dbdf66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136dbdf66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136dbdf66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136dbdf66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136dbdf66_0_1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136dbdf66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1424d92a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1424d92a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136dbdf66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136dbdf66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msn.com/en-us/news/us/from-texas-to-california-us-sees-acceleration-of-mass-shootings/ar-AA1aUtzP?cvid=5eec435ec79a4398938ee2a9c8ac43b4&amp;ocid=winp2fptaskbar&amp;ei=7" TargetMode="External"/><Relationship Id="rId4" Type="http://schemas.openxmlformats.org/officeDocument/2006/relationships/hyperlink" Target="https://abcnews.go.com/US/abbott-blames-texas-mall-shooting-mental-health-address/story?id=99166228" TargetMode="External"/><Relationship Id="rId5" Type="http://schemas.openxmlformats.org/officeDocument/2006/relationships/hyperlink" Target="https://www.gunviolencearchive.org/reports/mass-shoot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hyperlink" Target="https://data.world/awram/us-mass-shootings/workspace/file?filename=USMassShootings.xlsx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84375"/>
            <a:ext cx="8123100" cy="21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/>
              <a:t>US Mass Shooting Network Analysis</a:t>
            </a:r>
            <a:endParaRPr sz="3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/>
              <a:t>BIA 658 - Social Network Analysis</a:t>
            </a:r>
            <a:endParaRPr sz="39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1999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Prachi Wilson Jacob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484300"/>
            <a:ext cx="2389500" cy="24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Density (Directed): </a:t>
            </a:r>
            <a:r>
              <a:rPr lang="en"/>
              <a:t>0.007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Average Degree: </a:t>
            </a:r>
            <a:r>
              <a:rPr lang="en"/>
              <a:t>0.689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14680" l="27268" r="30546" t="19190"/>
          <a:stretch/>
        </p:blipFill>
        <p:spPr>
          <a:xfrm>
            <a:off x="3575025" y="791437"/>
            <a:ext cx="5032876" cy="386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Conclusions</a:t>
            </a:r>
            <a:endParaRPr b="1"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number of cases and victims, California is the least safest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Mental Illness information or diagnosis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shooters commit suicide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caught, they are either killed or arrested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https://www.msn.com/en-us/news/us/from-texas-to-california-us-sees-acceleration-of-mass-shootings/ar-AA1aUtzP?cvid=5eec435ec79a4398938ee2a9c8ac43b4&amp;ocid=winp2fptaskbar&amp;ei=7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https://abcnews.go.com/US/abbott-blames-texas-mall-shooting-mental-health-address/story?id=99166228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https://www.gunviolencearchive.org/reports/mass-shooting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78050" y="1110750"/>
            <a:ext cx="8520600" cy="29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THANK YOU</a:t>
            </a:r>
            <a:endParaRPr b="1"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Mass Shootings spiked in recent years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202 in 2023 (USA)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Problem Statement: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a) Identify how safe the state is based on the amount of shooting cases over the years, as well as the intensity of the situation based on the number of victims.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b) Explore whether the mental illness has any link to the motive behind their actions or if there is any other motive.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c) Look into the final outcome for the case, in terms of the shooter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83250" y="1152475"/>
            <a:ext cx="7787400" cy="1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Initial Dataset: 25 columns, filtered data manually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Selected State, Location Type, Total Victim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Extracted Information: 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1) Mental Illness - Mental Health Notes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2) Conclusion - Summary</a:t>
            </a:r>
            <a:endParaRPr sz="1600"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54712" l="0" r="37857" t="27507"/>
          <a:stretch/>
        </p:blipFill>
        <p:spPr>
          <a:xfrm>
            <a:off x="916250" y="2780875"/>
            <a:ext cx="7311500" cy="14801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11700" y="4504825"/>
            <a:ext cx="8672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Link: </a:t>
            </a:r>
            <a:r>
              <a:rPr lang="en" sz="16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https://data.world/awram/us-mass-shootings/workspace/file?filename=USMassShootings.xlsx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Descriptive Statistics</a:t>
            </a:r>
            <a:endParaRPr b="1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986425" y="4130275"/>
            <a:ext cx="7278600" cy="9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 sz="1800"/>
              <a:t>State: </a:t>
            </a:r>
            <a:r>
              <a:rPr lang="en" sz="1800"/>
              <a:t>Name of the State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 sz="1800"/>
              <a:t>Total Victims: </a:t>
            </a:r>
            <a:r>
              <a:rPr lang="en" sz="1800"/>
              <a:t>Total number of people wounded and dead</a:t>
            </a:r>
            <a:endParaRPr sz="18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50" y="1119451"/>
            <a:ext cx="7374451" cy="30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Descriptive Statistics</a:t>
            </a:r>
            <a:endParaRPr b="1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6130200" y="1501975"/>
            <a:ext cx="2702100" cy="29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Location Type:</a:t>
            </a:r>
            <a:r>
              <a:rPr lang="en"/>
              <a:t> Military, School, Workplace, Religious, Other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Mental Illness: </a:t>
            </a:r>
            <a:r>
              <a:rPr lang="en"/>
              <a:t>Depression, Paranoia, Unstable, etc.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75" y="1170125"/>
            <a:ext cx="5446799" cy="34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Descriptive Statistics</a:t>
            </a:r>
            <a:endParaRPr b="1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718925"/>
            <a:ext cx="2865000" cy="20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Conclusion: </a:t>
            </a:r>
            <a:r>
              <a:rPr lang="en"/>
              <a:t>Describes what eventually happens to the shooter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210" y="1170125"/>
            <a:ext cx="5359389" cy="3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Gephi</a:t>
            </a:r>
            <a:endParaRPr b="1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462200"/>
            <a:ext cx="3451500" cy="23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Nodes: </a:t>
            </a:r>
            <a:r>
              <a:rPr lang="en"/>
              <a:t>State, Location Type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Edge &amp; Weight: </a:t>
            </a:r>
            <a:r>
              <a:rPr lang="en"/>
              <a:t>Total Victims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15195" l="32889" r="31419" t="22603"/>
          <a:stretch/>
        </p:blipFill>
        <p:spPr>
          <a:xfrm>
            <a:off x="4572000" y="1351650"/>
            <a:ext cx="3550675" cy="2723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19"/>
          <p:cNvSpPr txBox="1"/>
          <p:nvPr/>
        </p:nvSpPr>
        <p:spPr>
          <a:xfrm>
            <a:off x="4571938" y="4287250"/>
            <a:ext cx="355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Proxima Nova"/>
                <a:ea typeface="Proxima Nova"/>
                <a:cs typeface="Proxima Nova"/>
                <a:sym typeface="Proxima Nova"/>
              </a:rPr>
              <a:t>Fruchterman Reingold</a:t>
            </a:r>
            <a:endParaRPr b="1" i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Gephi Graphs</a:t>
            </a:r>
            <a:endParaRPr b="1"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16162" l="31985" r="30886" t="25361"/>
          <a:stretch/>
        </p:blipFill>
        <p:spPr>
          <a:xfrm>
            <a:off x="766925" y="1232225"/>
            <a:ext cx="3805075" cy="28759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20"/>
          <p:cNvSpPr txBox="1"/>
          <p:nvPr/>
        </p:nvSpPr>
        <p:spPr>
          <a:xfrm>
            <a:off x="853925" y="4322650"/>
            <a:ext cx="350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Proxima Nova"/>
                <a:ea typeface="Proxima Nova"/>
                <a:cs typeface="Proxima Nova"/>
                <a:sym typeface="Proxima Nova"/>
              </a:rPr>
              <a:t>Yifan Hu Proportional</a:t>
            </a:r>
            <a:endParaRPr b="1" i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946600" y="4322650"/>
            <a:ext cx="40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Proxima Nova"/>
                <a:ea typeface="Proxima Nova"/>
                <a:cs typeface="Proxima Nova"/>
                <a:sym typeface="Proxima Nova"/>
              </a:rPr>
              <a:t>OpenOrd and OverLap</a:t>
            </a:r>
            <a:endParaRPr b="1" i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14464" l="31388" r="33359" t="24708"/>
          <a:stretch/>
        </p:blipFill>
        <p:spPr>
          <a:xfrm>
            <a:off x="4946600" y="1232225"/>
            <a:ext cx="3550676" cy="2875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b="1" i="1" lang="en" sz="1629"/>
              <a:t>Most Shootings:</a:t>
            </a:r>
            <a:r>
              <a:rPr lang="en" sz="1629"/>
              <a:t> California, Washington, Florida, Texas, New York</a:t>
            </a:r>
            <a:endParaRPr sz="16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30"/>
              <a:buChar char="●"/>
            </a:pPr>
            <a:r>
              <a:rPr b="1" i="1" lang="en" sz="1629"/>
              <a:t>Maximum Victims:</a:t>
            </a:r>
            <a:r>
              <a:rPr lang="en" sz="1629"/>
              <a:t> California, Texas, Colorado</a:t>
            </a:r>
            <a:endParaRPr sz="16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i="1" sz="1629"/>
          </a:p>
          <a:p>
            <a:pPr indent="-3321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30"/>
              <a:buChar char="●"/>
            </a:pPr>
            <a:r>
              <a:rPr b="1" i="1" lang="en" sz="1629"/>
              <a:t>Mental Illness: </a:t>
            </a:r>
            <a:r>
              <a:rPr lang="en" sz="1629"/>
              <a:t>None, Unstable, Other, Depression, Seeked help</a:t>
            </a:r>
            <a:endParaRPr sz="16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i="1" sz="1629"/>
          </a:p>
          <a:p>
            <a:pPr indent="-3321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30"/>
              <a:buChar char="●"/>
            </a:pPr>
            <a:r>
              <a:rPr b="1" i="1" lang="en" sz="1629"/>
              <a:t>Most Location Types: </a:t>
            </a:r>
            <a:r>
              <a:rPr lang="en" sz="1629"/>
              <a:t>None</a:t>
            </a:r>
            <a:endParaRPr sz="16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Shooters mostly commit suicide</a:t>
            </a:r>
            <a:endParaRPr sz="1629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