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62" r:id="rId2"/>
    <p:sldId id="256" r:id="rId3"/>
    <p:sldId id="261" r:id="rId4"/>
    <p:sldId id="264" r:id="rId5"/>
    <p:sldId id="263" r:id="rId6"/>
    <p:sldId id="259" r:id="rId7"/>
    <p:sldId id="258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72531" autoAdjust="0"/>
  </p:normalViewPr>
  <p:slideViewPr>
    <p:cSldViewPr>
      <p:cViewPr varScale="1">
        <p:scale>
          <a:sx n="54" d="100"/>
          <a:sy n="54" d="100"/>
        </p:scale>
        <p:origin x="18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110A-EDD0-4641-93F1-FD944890110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F6F9-B5F0-4C55-9B43-60F482BBA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ttlepy.org/docs/dev/tutorial.html#tutorial-templat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ottlepy.org/docs/dev/api.html#bottle.template" TargetMode="External"/><Relationship Id="rId4" Type="http://schemas.openxmlformats.org/officeDocument/2006/relationships/hyperlink" Target="http://bottlepy.org/docs/dev/api.html#bottle.vie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2F6F9-B5F0-4C55-9B43-60F482BBA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is using</a:t>
            </a:r>
            <a:r>
              <a:rPr lang="en-US" baseline="0" dirty="0" smtClean="0"/>
              <a:t> two modules: Admin Module and Search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2F6F9-B5F0-4C55-9B43-60F482BBA9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Bottle</a:t>
            </a:r>
            <a:r>
              <a:rPr lang="en-US" sz="1200" dirty="0" smtClean="0"/>
              <a:t>:               Simple and lightweight WSGI micro web-framework for Python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Pandas.io.data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tx1"/>
                </a:solidFill>
              </a:rPr>
              <a:t> Extract data from various Internet sources into a Data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Psycopg2 :         </a:t>
            </a:r>
            <a:r>
              <a:rPr lang="en-US" sz="1200" dirty="0" smtClean="0">
                <a:solidFill>
                  <a:schemeClr val="tx1"/>
                </a:solidFill>
              </a:rPr>
              <a:t>Database API 2.0 which connects the database with the Information system </a:t>
            </a:r>
            <a:endParaRPr lang="en-US" sz="120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Python gives users access to easy-to-use,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structures. Namely, these are lists and dictionaries.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let's you use what you already know about handling these data structures to make beautiful visualizations of your data. The figures you make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nothing more than an organized, nested dictionary.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dirty="0" smtClean="0">
                <a:effectLst/>
              </a:rPr>
              <a:t>Working with </a:t>
            </a:r>
            <a:r>
              <a:rPr lang="en-US" b="0" dirty="0" err="1" smtClean="0">
                <a:effectLst/>
              </a:rPr>
              <a:t>Plotly's</a:t>
            </a:r>
            <a:r>
              <a:rPr lang="en-US" b="0" dirty="0" smtClean="0">
                <a:effectLst/>
              </a:rPr>
              <a:t> Python API sums up to working with Python lists and dictionaries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Pandas.io.data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Functions from </a:t>
            </a:r>
            <a:r>
              <a:rPr lang="en-US" dirty="0" err="1" smtClean="0"/>
              <a:t>pandas.io.data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extract data from various Internet sources into a Data Frame.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sources are Yahoo! finance, Google Finance etc.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is a python 2D plotting library which produces publication quality figures in a variety of hardcopy formats and interactive environments across platforms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Psycopg2: Psycopg2 is a Database API 2.0 which connects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database with the Information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designed for multi-threaded applications and manages its own connection pool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Requests to function-call mapping with support for clean and dynamic URL’s.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Fast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built-in template 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support</a:t>
            </a:r>
          </a:p>
          <a:p>
            <a:r>
              <a:rPr lang="en-US" sz="1200" b="0" i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Bottle comes with a fast, powerful and easy to learn built-in template engine called </a:t>
            </a:r>
            <a:r>
              <a:rPr lang="en-US" sz="1200" b="0" i="1" kern="120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SimpleTemplate</a:t>
            </a:r>
            <a:r>
              <a:rPr lang="en-US" sz="1200" b="0" i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stpl</a:t>
            </a:r>
            <a:r>
              <a:rPr lang="en-US" sz="1200" b="0" i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for short. It is the default engine used by the </a:t>
            </a:r>
            <a:r>
              <a:rPr lang="en-US" sz="1200" b="0" i="0" u="none" strike="noStrike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4" tooltip="bottle.view"/>
              </a:rPr>
              <a:t>view()</a:t>
            </a:r>
            <a:r>
              <a:rPr lang="en-US" sz="1200" b="0" i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and </a:t>
            </a:r>
            <a:r>
              <a:rPr lang="en-US" sz="1200" b="0" i="0" u="none" strike="noStrike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 tooltip="bottle.template"/>
              </a:rPr>
              <a:t>template()</a:t>
            </a:r>
            <a:r>
              <a:rPr lang="en-US" sz="1200" b="0" i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helpers but can be used as a stand-alone general purpose template engine too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2F6F9-B5F0-4C55-9B43-60F482BBA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2F6F9-B5F0-4C55-9B43-60F482BBA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2F6F9-B5F0-4C55-9B43-60F482BBA9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92C4-E8E8-4944-9E7D-0DC8A9E276B1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31D6-A265-4880-8773-1F0812BE2B35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148F-C2AC-4E98-80F6-47FB875CE355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D96-44EC-4D58-800E-6323F198D372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5861-A351-47C8-8CD1-D1EC6403DD9D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16E3-E2EE-4A97-9BC1-5A53BB94BC26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33D-E3B7-4889-9228-23CDBD5C7E45}" type="datetime1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226-516C-4284-ACDF-99EE22024584}" type="datetime1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D42-A1EC-4A34-A4B2-D1657A9F56D6}" type="datetime1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57A8-B233-49B0-AD54-D4B61E927F46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B7CA-D809-4C09-BADC-CB24E17F3A24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3870CCE-5E19-4C6B-A625-44D35C9622D0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68967"/>
            <a:ext cx="1335710" cy="4842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4075288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5350"/>
            <a:ext cx="4075288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9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57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6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6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6512511" cy="11430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3200" dirty="0" smtClean="0"/>
              <a:t>Future Enhancements</a:t>
            </a:r>
            <a:endParaRPr lang="en-US" sz="3200" dirty="0"/>
          </a:p>
          <a:p>
            <a:pPr marL="182880" indent="0" algn="ctr">
              <a:buFont typeface="Georgia" pitchFamily="18" charset="0"/>
              <a:buNone/>
            </a:pPr>
            <a:endParaRPr lang="en-US" sz="3200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1905000"/>
            <a:ext cx="6858000" cy="3474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600" dirty="0" smtClean="0"/>
              <a:t>In the future we plan to: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Increase the number of companies in the database as well as include different industry sectors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Provide  service of comparing financial data of two or three companies to enable users to analyze the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real time data along with historical data to project the financial </a:t>
            </a:r>
            <a:r>
              <a:rPr lang="en-US" sz="1800" dirty="0" smtClean="0"/>
              <a:t>graphs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900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267200"/>
            <a:ext cx="6273800" cy="9906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Presented By: </a:t>
            </a:r>
          </a:p>
          <a:p>
            <a:pPr algn="ctr"/>
            <a:r>
              <a:rPr lang="en-US" sz="2400" b="1" dirty="0"/>
              <a:t>Alisha </a:t>
            </a:r>
            <a:r>
              <a:rPr lang="en-US" sz="2400" b="1" dirty="0" smtClean="0"/>
              <a:t>Shah &amp; </a:t>
            </a:r>
            <a:r>
              <a:rPr lang="en-US" sz="2400" b="1" dirty="0"/>
              <a:t>Poonam </a:t>
            </a:r>
            <a:r>
              <a:rPr lang="en-US" sz="2400" b="1" dirty="0" smtClean="0"/>
              <a:t>Jain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0600"/>
            <a:ext cx="6096000" cy="21336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3200" dirty="0" smtClean="0"/>
              <a:t> Project</a:t>
            </a:r>
            <a:r>
              <a:rPr lang="en-US" sz="3200" dirty="0">
                <a:effectLst/>
              </a:rPr>
              <a:t> </a:t>
            </a:r>
            <a:r>
              <a:rPr lang="en-US" sz="3200" dirty="0" smtClean="0">
                <a:effectLst/>
              </a:rPr>
              <a:t>:Company </a:t>
            </a:r>
            <a:r>
              <a:rPr lang="en-US" sz="3200" dirty="0">
                <a:effectLst/>
              </a:rPr>
              <a:t>Financial Profile Search Service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27" y="6129482"/>
            <a:ext cx="1371600" cy="4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381000"/>
            <a:ext cx="7543799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229601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We are providing a search service where user can view:</a:t>
            </a:r>
          </a:p>
          <a:p>
            <a:pPr marL="45720" indent="0">
              <a:buNone/>
            </a:pPr>
            <a:endParaRPr lang="en-US" sz="2400" dirty="0" smtClean="0"/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basic </a:t>
            </a:r>
            <a:r>
              <a:rPr lang="en-US" dirty="0"/>
              <a:t>profile of any </a:t>
            </a:r>
            <a:r>
              <a:rPr lang="en-US" dirty="0" smtClean="0"/>
              <a:t>company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Financial information </a:t>
            </a:r>
            <a:r>
              <a:rPr lang="en-US" dirty="0"/>
              <a:t> </a:t>
            </a:r>
            <a:r>
              <a:rPr lang="en-US" dirty="0" smtClean="0"/>
              <a:t>such as Company Product,</a:t>
            </a:r>
            <a:r>
              <a:rPr lang="en-US" dirty="0"/>
              <a:t> </a:t>
            </a:r>
            <a:r>
              <a:rPr lang="en-US" dirty="0" smtClean="0"/>
              <a:t>Company Revenue, Net Income and Net </a:t>
            </a:r>
            <a:r>
              <a:rPr lang="en-US" dirty="0"/>
              <a:t>P</a:t>
            </a:r>
            <a:r>
              <a:rPr lang="en-US" dirty="0" smtClean="0"/>
              <a:t>rofit </a:t>
            </a:r>
            <a:r>
              <a:rPr lang="en-US" dirty="0"/>
              <a:t>	</a:t>
            </a:r>
            <a:endParaRPr lang="en-US" dirty="0" smtClean="0"/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of </a:t>
            </a:r>
            <a:r>
              <a:rPr lang="en-US" dirty="0" smtClean="0"/>
              <a:t>company’s stock( Based on Historical data) </a:t>
            </a:r>
            <a:endParaRPr lang="en-US" dirty="0"/>
          </a:p>
          <a:p>
            <a:pPr marL="4572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Parts Of Project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78486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Admin </a:t>
            </a:r>
            <a:r>
              <a:rPr lang="en-US" sz="2400" b="1" dirty="0" smtClean="0"/>
              <a:t>Part:</a:t>
            </a:r>
          </a:p>
          <a:p>
            <a:pPr marL="45720" indent="0">
              <a:buNone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Access of this module will be provided to Admin</a:t>
            </a:r>
            <a:r>
              <a:rPr lang="en-US" dirty="0" smtClean="0"/>
              <a:t>.</a:t>
            </a:r>
          </a:p>
          <a:p>
            <a:pPr marL="640080" lvl="2" indent="0">
              <a:buNone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After accessing the module the admin will be responsible for filling the company profile data to the </a:t>
            </a:r>
            <a:r>
              <a:rPr lang="en-US" dirty="0" smtClean="0"/>
              <a:t>database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Admin will also be responsible for maintaining or purging this data</a:t>
            </a:r>
            <a:endParaRPr lang="en-US" sz="1600" dirty="0"/>
          </a:p>
          <a:p>
            <a:pPr marL="45720" indent="0">
              <a:buNone/>
            </a:pPr>
            <a:r>
              <a:rPr lang="en-US" sz="2400" dirty="0"/>
              <a:t>		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Parts Of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7724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Search Part:</a:t>
            </a:r>
          </a:p>
          <a:p>
            <a:pPr marL="45720" indent="0">
              <a:buNone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Access </a:t>
            </a:r>
            <a:r>
              <a:rPr lang="en-US" dirty="0" smtClean="0"/>
              <a:t>to this  part will </a:t>
            </a:r>
            <a:r>
              <a:rPr lang="en-US" dirty="0"/>
              <a:t>be provided to any </a:t>
            </a:r>
            <a:r>
              <a:rPr lang="en-US" dirty="0" smtClean="0"/>
              <a:t>user</a:t>
            </a:r>
          </a:p>
          <a:p>
            <a:pPr marL="64008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User has to enter the company name or its ticker to access the company profile and its financial </a:t>
            </a:r>
            <a:r>
              <a:rPr lang="en-US" dirty="0" smtClean="0"/>
              <a:t>data</a:t>
            </a:r>
          </a:p>
          <a:p>
            <a:pPr marL="64008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the background </a:t>
            </a:r>
            <a:r>
              <a:rPr lang="en-US" dirty="0" smtClean="0"/>
              <a:t>this part </a:t>
            </a:r>
            <a:r>
              <a:rPr lang="en-US" dirty="0"/>
              <a:t>will use the Yahoo data service to get the company stock performance </a:t>
            </a:r>
            <a:r>
              <a:rPr lang="en-US" dirty="0" smtClean="0"/>
              <a:t>data for a given range of time</a:t>
            </a:r>
          </a:p>
          <a:p>
            <a:pPr marL="64008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This part </a:t>
            </a:r>
            <a:r>
              <a:rPr lang="en-US" dirty="0"/>
              <a:t>will also fetch the company profile from the database which was previously saved by the </a:t>
            </a:r>
            <a:r>
              <a:rPr lang="en-US" dirty="0" smtClean="0"/>
              <a:t>admin</a:t>
            </a:r>
            <a:endParaRPr lang="en-US" dirty="0"/>
          </a:p>
          <a:p>
            <a:pPr marL="64008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0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28600"/>
            <a:ext cx="6096000" cy="6096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" indent="0" algn="ctr">
              <a:buNone/>
            </a:pPr>
            <a:r>
              <a:rPr lang="en-US" sz="3200" dirty="0" smtClean="0"/>
              <a:t>Architecture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34" y="1295401"/>
            <a:ext cx="2514600" cy="1371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89" y="2895600"/>
            <a:ext cx="2514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8" y="4481945"/>
            <a:ext cx="242326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199" y="1371600"/>
            <a:ext cx="8686801" cy="502920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Bottle:               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Pandas.io.data</a:t>
            </a:r>
            <a:r>
              <a:rPr lang="en-US" sz="20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Psycopg2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Matplotlib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DateTime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HTML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Numpy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Plotly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Web</a:t>
            </a:r>
            <a:endParaRPr lang="en-US" sz="2000" dirty="0"/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45720" indent="0">
              <a:buNone/>
            </a:pP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228600"/>
            <a:ext cx="6096000" cy="6096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" indent="0" algn="ctr">
              <a:buNone/>
            </a:pPr>
            <a:r>
              <a:rPr lang="en-US" sz="3200" dirty="0" smtClean="0"/>
              <a:t>Python Modules 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85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8654" y="2362200"/>
            <a:ext cx="6096000" cy="15240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3200" dirty="0"/>
              <a:t>Demo</a:t>
            </a:r>
          </a:p>
          <a:p>
            <a:pPr marL="182880" indent="0" algn="ctr">
              <a:buFont typeface="Georgia" pitchFamily="18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05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FE-520 A, 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0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8873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354</TotalTime>
  <Words>349</Words>
  <Application>Microsoft Office PowerPoint</Application>
  <PresentationFormat>On-screen Show (4:3)</PresentationFormat>
  <Paragraphs>107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Trebuchet MS</vt:lpstr>
      <vt:lpstr>Wingdings</vt:lpstr>
      <vt:lpstr>Slipstream</vt:lpstr>
      <vt:lpstr>PowerPoint Presentation</vt:lpstr>
      <vt:lpstr> Project :Company Financial Profile Search Service</vt:lpstr>
      <vt:lpstr>Introduction</vt:lpstr>
      <vt:lpstr>Parts Of Project</vt:lpstr>
      <vt:lpstr>Parts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Alisha Shah</dc:creator>
  <cp:lastModifiedBy>poonam jain</cp:lastModifiedBy>
  <cp:revision>33</cp:revision>
  <dcterms:created xsi:type="dcterms:W3CDTF">2006-08-16T00:00:00Z</dcterms:created>
  <dcterms:modified xsi:type="dcterms:W3CDTF">2014-12-05T03:21:39Z</dcterms:modified>
</cp:coreProperties>
</file>