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3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054A88-FF33-4C21-822C-425A3FD87958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4F0E171-591E-4202-8EA0-70490F002D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VETERINARY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GUIDED BY J.B PATEL </a:t>
            </a:r>
          </a:p>
          <a:p>
            <a:r>
              <a:rPr lang="en-US" dirty="0" smtClean="0"/>
              <a:t>Prepared by Luhar Faizal  206240307058</a:t>
            </a:r>
          </a:p>
          <a:p>
            <a:r>
              <a:rPr lang="en-US" dirty="0" smtClean="0"/>
              <a:t>                                 Kanetiya Jaivikbhai 206240307055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8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46474"/>
              </p:ext>
            </p:extLst>
          </p:nvPr>
        </p:nvGraphicFramePr>
        <p:xfrm>
          <a:off x="1535589" y="3276600"/>
          <a:ext cx="6080760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20190"/>
                <a:gridCol w="1520190"/>
                <a:gridCol w="1520190"/>
              </a:tblGrid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S. No.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Attribute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3810000" cy="7528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Table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90600" y="304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r>
              <a:rPr kumimoji="0" lang="en-US" sz="900" b="0" i="1" u="none" strike="noStrike" cap="none" normalizeH="0" baseline="0" smtClean="0">
                <a:ln>
                  <a:noFill/>
                </a:ln>
                <a:solidFill>
                  <a:srgbClr val="1F497D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9958"/>
              </p:ext>
            </p:extLst>
          </p:nvPr>
        </p:nvGraphicFramePr>
        <p:xfrm>
          <a:off x="1535113" y="3124200"/>
          <a:ext cx="6080760" cy="286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516697"/>
                <a:gridCol w="1523683"/>
                <a:gridCol w="1520190"/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 No.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Attribute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Animal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Contact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2784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Message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3276600" cy="829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Enquiry Table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5113" y="3546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3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516100"/>
              </p:ext>
            </p:extLst>
          </p:nvPr>
        </p:nvGraphicFramePr>
        <p:xfrm>
          <a:off x="1428191" y="3608070"/>
          <a:ext cx="6295556" cy="2487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/>
                <a:gridCol w="111208"/>
                <a:gridCol w="1512411"/>
                <a:gridCol w="1524159"/>
                <a:gridCol w="111208"/>
                <a:gridCol w="1516380"/>
              </a:tblGrid>
              <a:tr h="334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S. No.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6220" algn="l"/>
                          <a:tab pos="691515" algn="ctr"/>
                        </a:tabLst>
                      </a:pPr>
                      <a:r>
                        <a:rPr lang="en-US" sz="1400">
                          <a:effectLst/>
                        </a:rPr>
                        <a:t>		Attribute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Category ID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Animal name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982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  </a:t>
                      </a:r>
                      <a:r>
                        <a:rPr lang="en-US" sz="1400" dirty="0" smtClean="0">
                          <a:effectLst/>
                        </a:rPr>
                        <a:t>   4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Disease type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478448">
                <a:tc gridSpan="2">
                  <a:txBody>
                    <a:bodyPr/>
                    <a:lstStyle/>
                    <a:p>
                      <a:pPr marL="6858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           </a:t>
                      </a:r>
                      <a:r>
                        <a:rPr lang="en-US" sz="1400" dirty="0" smtClean="0">
                          <a:effectLst/>
                        </a:rPr>
                        <a:t>    5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>
                          <a:effectLst/>
                        </a:rPr>
                        <a:t>Treatment Time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>
                          <a:effectLst/>
                        </a:rPr>
                        <a:t>Varchar2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3657600" cy="6766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Animal Table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28750" y="3608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1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CONCLUSION: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At the end of the project, we have successfully implemented the </a:t>
            </a:r>
            <a:r>
              <a:rPr lang="en-US" sz="2000" dirty="0" smtClean="0">
                <a:solidFill>
                  <a:schemeClr val="tx1"/>
                </a:solidFill>
              </a:rPr>
              <a:t>functionalities </a:t>
            </a:r>
            <a:r>
              <a:rPr lang="en-US" sz="2000" dirty="0">
                <a:solidFill>
                  <a:schemeClr val="tx1"/>
                </a:solidFill>
              </a:rPr>
              <a:t>of our system as it was proposed.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are able to provide an interface between the user and to access the entire system.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Further, we provide a system the monitors by admin. Our main objective is to save animals.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. If anything happens to animals our service will be provided in shortly.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</a:t>
            </a:r>
            <a:r>
              <a:rPr lang="en-US" sz="9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2667000"/>
            <a:ext cx="37310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You…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  <a:p>
            <a:r>
              <a:rPr lang="en-IN" dirty="0" smtClean="0"/>
              <a:t>Scope and Objective</a:t>
            </a:r>
            <a:endParaRPr lang="en-IN" dirty="0"/>
          </a:p>
          <a:p>
            <a:r>
              <a:rPr lang="en-IN" dirty="0" smtClean="0"/>
              <a:t>System Requirement</a:t>
            </a:r>
            <a:endParaRPr lang="en-IN" dirty="0"/>
          </a:p>
          <a:p>
            <a:r>
              <a:rPr lang="en-IN" dirty="0" smtClean="0"/>
              <a:t>Flowchart &amp; Uml Diagram</a:t>
            </a:r>
          </a:p>
          <a:p>
            <a:r>
              <a:rPr lang="en-IN" dirty="0" smtClean="0"/>
              <a:t>Conclusion &amp; reffrence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Animal rescue is a much needed social service that helps protect animals from dangerous situations that often involve cruelty and use.</a:t>
            </a:r>
          </a:p>
          <a:p>
            <a:pPr lvl="0"/>
            <a:r>
              <a:rPr lang="en-US" dirty="0"/>
              <a:t>Many animals are turned into shelters due to evictions, expensive health concerns, or other unavoidable circumstances.</a:t>
            </a:r>
          </a:p>
          <a:p>
            <a:pPr lvl="0"/>
            <a:r>
              <a:rPr lang="en-US" dirty="0"/>
              <a:t>Save animal life and efforts to prevent animal deaths from road accidents.</a:t>
            </a:r>
          </a:p>
          <a:p>
            <a:pPr lvl="0"/>
            <a:r>
              <a:rPr lang="en-US" dirty="0"/>
              <a:t>It saves time, paperwork is less, and easy retrieval of records, automating the process of middle man who takes a commission.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0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743200"/>
            <a:ext cx="8001000" cy="3886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Freedom from pain, injury or diseases by prevention or rapid diagnosis and treatment.</a:t>
            </a:r>
            <a:endParaRPr lang="en-US" dirty="0"/>
          </a:p>
          <a:p>
            <a:pPr lvl="0"/>
            <a:r>
              <a:rPr lang="en-IN" dirty="0"/>
              <a:t>Owner has not informs to where is animals.</a:t>
            </a:r>
            <a:endParaRPr lang="en-US" dirty="0"/>
          </a:p>
          <a:p>
            <a:pPr lvl="0"/>
            <a:r>
              <a:rPr lang="en-US" dirty="0"/>
              <a:t>It saves time, paperwork is less, and easy retrieval of records, automating the system reduces the process of middle man who takes a commission.</a:t>
            </a:r>
          </a:p>
          <a:p>
            <a:pPr lvl="0"/>
            <a:r>
              <a:rPr lang="en-US" dirty="0"/>
              <a:t>To provide ease of working towards the welfare of abandoned, stray, lost, or surrendered pets.</a:t>
            </a:r>
          </a:p>
          <a:p>
            <a:pPr lvl="0"/>
            <a:r>
              <a:rPr lang="en-IN" dirty="0"/>
              <a:t> </a:t>
            </a:r>
            <a:r>
              <a:rPr lang="en-US" dirty="0"/>
              <a:t>The main objective of this project is to automate the process of serving towards the welfare of the pets by giving the abandoned pets a place of shelter, care for them with affection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objevctive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4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599" cy="4373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1. HARDWARE: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Processor:- Intel Core i5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Ram:- 4 GB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HDD:- 200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GB</a:t>
            </a:r>
          </a:p>
          <a:p>
            <a:pPr marL="0" lv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2. SOFTWARE: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Operating System:- Windows 7/8/10,       Max OS X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Browser:- Chrome, MS Bing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&amp; UML Diagram</a:t>
            </a:r>
            <a:endParaRPr lang="en-US" dirty="0"/>
          </a:p>
        </p:txBody>
      </p:sp>
      <p:pic>
        <p:nvPicPr>
          <p:cNvPr id="6" name="Content Placeholder 5" descr="https://documents.lucid.app/documents/5ce1294c-f6ee-4cb3-9f06-a61c8f1bfc9b/pages/0_0?a=1981&amp;x=267&amp;y=7&amp;w=1166&amp;h=1025&amp;store=1&amp;accept=image%2F*&amp;auth=LCA%20dfdada81f12b946300ec733fab9796d275ddb97d-ts%3D166897044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382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7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3886200" cy="82905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  <p:pic>
        <p:nvPicPr>
          <p:cNvPr id="4" name="Content Placeholder 3" descr="Description: https://documents.lucid.app/documents/5ce1294c-f6ee-4cb3-9f06-a61c8f1bfc9b/pages/0_0?a=1523&amp;x=270&amp;y=-21&amp;w=1100&amp;h=902&amp;store=1&amp;accept=image%2F*&amp;auth=LCA%20c2931dbc449821ec226484375c63a9f1bfc7a24e-ts%3D166896439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962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46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3581400" cy="829056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 descr="https://documents.lucid.app/documents/5ce1294c-f6ee-4cb3-9f06-a61c8f1bfc9b/pages/0_0?a=3158&amp;x=72&amp;y=126&amp;w=1496&amp;h=748&amp;store=1&amp;accept=image%2F*&amp;auth=LCA%205852ca2090d8a0d5fb4837ce5b1f1d6b2b7096c7-ts%3D166897044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72400" cy="406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5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297363"/>
          </a:xfrm>
        </p:spPr>
        <p:txBody>
          <a:bodyPr/>
          <a:lstStyle/>
          <a:p>
            <a:r>
              <a:rPr lang="en-US" dirty="0" smtClean="0"/>
              <a:t> Login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4114800" cy="9052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Dictionary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03814" y="3161030"/>
          <a:ext cx="6544310" cy="2479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735"/>
                <a:gridCol w="1308735"/>
                <a:gridCol w="1308735"/>
                <a:gridCol w="1308735"/>
                <a:gridCol w="1309370"/>
              </a:tblGrid>
              <a:tr h="345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Attribute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Size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Contrains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User ID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User Name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Name of user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Login Password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Contact No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Contact to user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62830" algn="l"/>
                        </a:tabLst>
                      </a:pPr>
                      <a:r>
                        <a:rPr lang="en-US" sz="1400" dirty="0">
                          <a:effectLst/>
                        </a:rPr>
                        <a:t>User mail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03338" y="315848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862513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</TotalTime>
  <Words>502</Words>
  <Application>Microsoft Office PowerPoint</Application>
  <PresentationFormat>On-screen Show (4:3)</PresentationFormat>
  <Paragraphs>161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VETERINARY HUB</vt:lpstr>
      <vt:lpstr>Overview of Project</vt:lpstr>
      <vt:lpstr>Introduction</vt:lpstr>
      <vt:lpstr>Scope and objevctive</vt:lpstr>
      <vt:lpstr>System Requirement</vt:lpstr>
      <vt:lpstr>Flowchart &amp; UML Diagram</vt:lpstr>
      <vt:lpstr>Use case diagram</vt:lpstr>
      <vt:lpstr>ER Diagram</vt:lpstr>
      <vt:lpstr>Data Dictionary</vt:lpstr>
      <vt:lpstr>Admin Table</vt:lpstr>
      <vt:lpstr>Enquiry Table</vt:lpstr>
      <vt:lpstr>Animal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RESCUE</dc:title>
  <dc:creator>patel mit</dc:creator>
  <cp:lastModifiedBy>91932</cp:lastModifiedBy>
  <cp:revision>8</cp:revision>
  <dcterms:created xsi:type="dcterms:W3CDTF">2022-12-19T05:37:06Z</dcterms:created>
  <dcterms:modified xsi:type="dcterms:W3CDTF">2023-05-19T16:56:33Z</dcterms:modified>
</cp:coreProperties>
</file>