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2683895"/>
            <a:ext cx="5278514" cy="2862225"/>
          </a:xfrm>
        </p:spPr>
        <p:txBody>
          <a:bodyPr/>
          <a:lstStyle/>
          <a:p>
            <a:r>
              <a:rPr lang="en-US" dirty="0" err="1"/>
              <a:t>Eapp</a:t>
            </a:r>
            <a:r>
              <a:rPr lang="en-US" dirty="0"/>
              <a:t> personas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636" y="5568698"/>
            <a:ext cx="5278514" cy="618142"/>
          </a:xfrm>
        </p:spPr>
        <p:txBody>
          <a:bodyPr/>
          <a:lstStyle/>
          <a:p>
            <a:r>
              <a:rPr lang="en-US" dirty="0"/>
              <a:t>Paul Laudun</a:t>
            </a:r>
          </a:p>
        </p:txBody>
      </p:sp>
      <p:pic>
        <p:nvPicPr>
          <p:cNvPr id="7" name="Picture Placeholder 6" descr="A picture containing sandy, distance">
            <a:extLst>
              <a:ext uri="{FF2B5EF4-FFF2-40B4-BE49-F238E27FC236}">
                <a16:creationId xmlns:a16="http://schemas.microsoft.com/office/drawing/2014/main" id="{5A492D51-4DBA-40BC-82AA-A33BD0D3F74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3875" y="947737"/>
            <a:ext cx="4048124" cy="4962525"/>
          </a:xfr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6075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8E23-906C-4EF4-BFF3-53040198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0" y="2921000"/>
            <a:ext cx="4749800" cy="527050"/>
          </a:xfrm>
        </p:spPr>
        <p:txBody>
          <a:bodyPr anchor="b">
            <a:normAutofit/>
          </a:bodyPr>
          <a:lstStyle/>
          <a:p>
            <a:r>
              <a:rPr lang="en-US" sz="3000"/>
              <a:t>Persona 1</a:t>
            </a:r>
          </a:p>
        </p:txBody>
      </p:sp>
      <p:pic>
        <p:nvPicPr>
          <p:cNvPr id="9" name="Picture Placeholder 8" descr="A picture containing tree, outdoor, person, fruit&#10;&#10;Description automatically generated">
            <a:extLst>
              <a:ext uri="{FF2B5EF4-FFF2-40B4-BE49-F238E27FC236}">
                <a16:creationId xmlns:a16="http://schemas.microsoft.com/office/drawing/2014/main" id="{0A47BF03-06B4-4431-BA64-39FD1C3A88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8457" r="28457"/>
          <a:stretch/>
        </p:blipFill>
        <p:spPr>
          <a:xfrm>
            <a:off x="838200" y="492125"/>
            <a:ext cx="4114800" cy="5372100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9E256-4F1C-4638-ACE4-90D7ED4524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7600" y="3429000"/>
            <a:ext cx="4749800" cy="21299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“Hi, we are an old family that lives out in a remote part of the country. We are too occupied by our farm and we aren’t all too tech savvy. We are concerned about not having Healthcare and we need a simple, easy, way to enroll.”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3887-9015-46C6-88C5-D39CA027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CDDC1-86D9-4D1C-BC01-3DEBBBDB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Persona 1, Old Farm Couple, Remote Areas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8B40C-3DE1-49E3-A6F3-F1E9B101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1729D4-A164-47A3-830D-E792BCE699E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8E23-906C-4EF4-BFF3-53040198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0" y="2921000"/>
            <a:ext cx="4749800" cy="527050"/>
          </a:xfrm>
        </p:spPr>
        <p:txBody>
          <a:bodyPr anchor="b">
            <a:normAutofit/>
          </a:bodyPr>
          <a:lstStyle/>
          <a:p>
            <a:r>
              <a:rPr lang="en-US" sz="3000" dirty="0"/>
              <a:t>Persona 2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A47BF03-06B4-4431-BA64-39FD1C3A88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4503" r="24503"/>
          <a:stretch/>
        </p:blipFill>
        <p:spPr>
          <a:xfrm>
            <a:off x="838200" y="492125"/>
            <a:ext cx="4114800" cy="5372100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9E256-4F1C-4638-ACE4-90D7ED4524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7600" y="3429000"/>
            <a:ext cx="4749800" cy="21299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“Hi, I am a Healthcare Field Agent. I drive all over to help advise and get people to enroll in Healthcare options. Because of this, I need something that is simple, quick, and could use to get people enrolled quickly and drive-up sales for my company.”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3887-9015-46C6-88C5-D39CA027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CDDC1-86D9-4D1C-BC01-3DEBBBDB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Persona 2, Health Care Field Agent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8B40C-3DE1-49E3-A6F3-F1E9B101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1729D4-A164-47A3-830D-E792BCE699E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5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8E23-906C-4EF4-BFF3-53040198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0" y="2921000"/>
            <a:ext cx="4749800" cy="527050"/>
          </a:xfrm>
        </p:spPr>
        <p:txBody>
          <a:bodyPr anchor="b">
            <a:normAutofit/>
          </a:bodyPr>
          <a:lstStyle/>
          <a:p>
            <a:r>
              <a:rPr lang="en-US" sz="3000" dirty="0"/>
              <a:t>Persona 3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A47BF03-06B4-4431-BA64-39FD1C3A88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1832" r="31832"/>
          <a:stretch/>
        </p:blipFill>
        <p:spPr>
          <a:xfrm>
            <a:off x="838200" y="492125"/>
            <a:ext cx="4114800" cy="5372100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9E256-4F1C-4638-ACE4-90D7ED4524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7600" y="3429000"/>
            <a:ext cx="4749800" cy="21299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“Hi, I am a part of the in-office Data Entry team. We need a better way of inputting and saving data. One that streamlines our process and allows for us to quickly finish Open Enrollment and healthcare paperwork.” 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3887-9015-46C6-88C5-D39CA027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CDDC1-86D9-4D1C-BC01-3DEBBBDB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Persona 3, In-Office Data Entry Team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8B40C-3DE1-49E3-A6F3-F1E9B101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1729D4-A164-47A3-830D-E792BCE699E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6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0C81F5-4E08-4068-8DC9-6D21305E57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84E3F0-7763-473A-A672-F70F538D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19</TotalTime>
  <Words>189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Office Theme</vt:lpstr>
      <vt:lpstr>Eapp personas</vt:lpstr>
      <vt:lpstr>Persona 1</vt:lpstr>
      <vt:lpstr>Persona 2</vt:lpstr>
      <vt:lpstr>Persona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Eapp personas</dc:title>
  <dc:creator>Paul Laudun</dc:creator>
  <cp:lastModifiedBy>Paul Laudun</cp:lastModifiedBy>
  <cp:revision>1</cp:revision>
  <dcterms:created xsi:type="dcterms:W3CDTF">2021-09-22T18:39:18Z</dcterms:created>
  <dcterms:modified xsi:type="dcterms:W3CDTF">2021-09-22T18:59:04Z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