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910F2EB-90DB-4ED0-96F7-8597F28A33C8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720000" y="927000"/>
            <a:ext cx="9071640" cy="250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1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 SUICIDE RATES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6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Master.csv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800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 on kaggle compiled from WHO, United Nations Development Program and World Bank.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Measures global suicide rates from 1985 to 2016.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Attributes contained in datatset: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 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HDI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GDP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Suicide and Suicide/100k pop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Country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Generation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Weather data sourced from National Centres for Environmental Information. Used to extract information like max, min and average temperature for each country.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2013 GLOBAL RATES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72360" y="1877040"/>
            <a:ext cx="10079640" cy="453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Male vs Female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suicide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864000" y="1719720"/>
            <a:ext cx="8424000" cy="476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Male vs Female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suicide contd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5688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Rates for men significantly higher than women. (3 to 4 times as much.)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According to research, unresolved      mental health problems and alcohol      addiction main factor.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US, attempts are higher for women, so men choose more lethal ways.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Difference is most extreme for age group ‘75+’.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6192000" y="1501560"/>
            <a:ext cx="3152520" cy="46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 correlation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48000" y="1740960"/>
            <a:ext cx="8534160" cy="46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SUICIDES BY CONTINENT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504000" y="1528920"/>
            <a:ext cx="9143640" cy="516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360" y="144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CANADA vs GLOBAL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76000" y="5438520"/>
            <a:ext cx="9071640" cy="168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Male rate for canada been lower mostly, but gap closing.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Female rates have been lower, but became higher recently.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60120" y="1426320"/>
            <a:ext cx="10019880" cy="368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TO TEMPERATURE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2020-04-13T12:57:39Z</dcterms:created>
  <dc:creator/>
  <dc:description/>
  <dc:language>en-CA</dc:language>
  <cp:lastModifiedBy/>
  <dcterms:modified xsi:type="dcterms:W3CDTF">2020-04-13T14:28:34Z</dcterms:modified>
  <cp:revision>1</cp:revision>
  <dc:subject/>
  <dc:title/>
</cp:coreProperties>
</file>