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0" autoAdjust="0"/>
    <p:restoredTop sz="94660"/>
  </p:normalViewPr>
  <p:slideViewPr>
    <p:cSldViewPr snapToGrid="0">
      <p:cViewPr varScale="1">
        <p:scale>
          <a:sx n="86" d="100"/>
          <a:sy n="86" d="100"/>
        </p:scale>
        <p:origin x="120" y="4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C066-724C-0380-7930-0B76798434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D3F7F6-8A14-9292-1A1B-942612E66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F1851C-16CA-8322-BB82-BDFD4A7D1002}"/>
              </a:ext>
            </a:extLst>
          </p:cNvPr>
          <p:cNvSpPr>
            <a:spLocks noGrp="1"/>
          </p:cNvSpPr>
          <p:nvPr>
            <p:ph type="dt" sz="half" idx="10"/>
          </p:nvPr>
        </p:nvSpPr>
        <p:spPr/>
        <p:txBody>
          <a:bodyPr/>
          <a:lstStyle/>
          <a:p>
            <a:fld id="{F8A5190C-C18C-4FB0-A2E6-DBACA941568A}" type="datetimeFigureOut">
              <a:rPr lang="en-US" smtClean="0"/>
              <a:t>5/16/2023</a:t>
            </a:fld>
            <a:endParaRPr lang="en-US"/>
          </a:p>
        </p:txBody>
      </p:sp>
      <p:sp>
        <p:nvSpPr>
          <p:cNvPr id="5" name="Footer Placeholder 4">
            <a:extLst>
              <a:ext uri="{FF2B5EF4-FFF2-40B4-BE49-F238E27FC236}">
                <a16:creationId xmlns:a16="http://schemas.microsoft.com/office/drawing/2014/main" id="{C2A62345-5A14-1A82-B165-A4DD76D1F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F56A2-A5BC-2DD8-10BA-0F2B0B153062}"/>
              </a:ext>
            </a:extLst>
          </p:cNvPr>
          <p:cNvSpPr>
            <a:spLocks noGrp="1"/>
          </p:cNvSpPr>
          <p:nvPr>
            <p:ph type="sldNum" sz="quarter" idx="12"/>
          </p:nvPr>
        </p:nvSpPr>
        <p:spPr/>
        <p:txBody>
          <a:bodyPr/>
          <a:lstStyle/>
          <a:p>
            <a:fld id="{CE11425C-B4C2-45C5-B3C3-3761057E2BA1}" type="slidenum">
              <a:rPr lang="en-US" smtClean="0"/>
              <a:t>‹#›</a:t>
            </a:fld>
            <a:endParaRPr lang="en-US"/>
          </a:p>
        </p:txBody>
      </p:sp>
    </p:spTree>
    <p:extLst>
      <p:ext uri="{BB962C8B-B14F-4D97-AF65-F5344CB8AC3E}">
        <p14:creationId xmlns:p14="http://schemas.microsoft.com/office/powerpoint/2010/main" val="273218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0801-1EE4-5449-FF87-0AF59E4F38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0DFB3-B665-CB1D-F2AC-4F2B65C0E9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4A430-DEBF-0D17-3E02-29086F9D631A}"/>
              </a:ext>
            </a:extLst>
          </p:cNvPr>
          <p:cNvSpPr>
            <a:spLocks noGrp="1"/>
          </p:cNvSpPr>
          <p:nvPr>
            <p:ph type="dt" sz="half" idx="10"/>
          </p:nvPr>
        </p:nvSpPr>
        <p:spPr/>
        <p:txBody>
          <a:bodyPr/>
          <a:lstStyle/>
          <a:p>
            <a:fld id="{F8A5190C-C18C-4FB0-A2E6-DBACA941568A}" type="datetimeFigureOut">
              <a:rPr lang="en-US" smtClean="0"/>
              <a:t>5/16/2023</a:t>
            </a:fld>
            <a:endParaRPr lang="en-US"/>
          </a:p>
        </p:txBody>
      </p:sp>
      <p:sp>
        <p:nvSpPr>
          <p:cNvPr id="5" name="Footer Placeholder 4">
            <a:extLst>
              <a:ext uri="{FF2B5EF4-FFF2-40B4-BE49-F238E27FC236}">
                <a16:creationId xmlns:a16="http://schemas.microsoft.com/office/drawing/2014/main" id="{1C1F1DB6-02FF-03DC-5F52-E9267A6A3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46085-A40E-A6B4-6AD8-8D5A7D99B867}"/>
              </a:ext>
            </a:extLst>
          </p:cNvPr>
          <p:cNvSpPr>
            <a:spLocks noGrp="1"/>
          </p:cNvSpPr>
          <p:nvPr>
            <p:ph type="sldNum" sz="quarter" idx="12"/>
          </p:nvPr>
        </p:nvSpPr>
        <p:spPr/>
        <p:txBody>
          <a:bodyPr/>
          <a:lstStyle/>
          <a:p>
            <a:fld id="{CE11425C-B4C2-45C5-B3C3-3761057E2BA1}" type="slidenum">
              <a:rPr lang="en-US" smtClean="0"/>
              <a:t>‹#›</a:t>
            </a:fld>
            <a:endParaRPr lang="en-US"/>
          </a:p>
        </p:txBody>
      </p:sp>
    </p:spTree>
    <p:extLst>
      <p:ext uri="{BB962C8B-B14F-4D97-AF65-F5344CB8AC3E}">
        <p14:creationId xmlns:p14="http://schemas.microsoft.com/office/powerpoint/2010/main" val="1304574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38A564-BFD6-7F8E-BB86-EEE2FB00A9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7B9140-A44C-E21B-5A05-18ABF0C87E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9E5F5-E555-F7A7-E41E-73ED1B8E9C08}"/>
              </a:ext>
            </a:extLst>
          </p:cNvPr>
          <p:cNvSpPr>
            <a:spLocks noGrp="1"/>
          </p:cNvSpPr>
          <p:nvPr>
            <p:ph type="dt" sz="half" idx="10"/>
          </p:nvPr>
        </p:nvSpPr>
        <p:spPr/>
        <p:txBody>
          <a:bodyPr/>
          <a:lstStyle/>
          <a:p>
            <a:fld id="{F8A5190C-C18C-4FB0-A2E6-DBACA941568A}" type="datetimeFigureOut">
              <a:rPr lang="en-US" smtClean="0"/>
              <a:t>5/16/2023</a:t>
            </a:fld>
            <a:endParaRPr lang="en-US"/>
          </a:p>
        </p:txBody>
      </p:sp>
      <p:sp>
        <p:nvSpPr>
          <p:cNvPr id="5" name="Footer Placeholder 4">
            <a:extLst>
              <a:ext uri="{FF2B5EF4-FFF2-40B4-BE49-F238E27FC236}">
                <a16:creationId xmlns:a16="http://schemas.microsoft.com/office/drawing/2014/main" id="{B21C2816-5246-E7BB-6CBF-3216DBE6E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08DF8-52D3-DB15-0DD3-E6E5FB529CB2}"/>
              </a:ext>
            </a:extLst>
          </p:cNvPr>
          <p:cNvSpPr>
            <a:spLocks noGrp="1"/>
          </p:cNvSpPr>
          <p:nvPr>
            <p:ph type="sldNum" sz="quarter" idx="12"/>
          </p:nvPr>
        </p:nvSpPr>
        <p:spPr/>
        <p:txBody>
          <a:bodyPr/>
          <a:lstStyle/>
          <a:p>
            <a:fld id="{CE11425C-B4C2-45C5-B3C3-3761057E2BA1}" type="slidenum">
              <a:rPr lang="en-US" smtClean="0"/>
              <a:t>‹#›</a:t>
            </a:fld>
            <a:endParaRPr lang="en-US"/>
          </a:p>
        </p:txBody>
      </p:sp>
    </p:spTree>
    <p:extLst>
      <p:ext uri="{BB962C8B-B14F-4D97-AF65-F5344CB8AC3E}">
        <p14:creationId xmlns:p14="http://schemas.microsoft.com/office/powerpoint/2010/main" val="170364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28D2-5648-07C6-7166-E537CEAA26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7A5B2A-D768-237F-8AD2-B44E1EEAD6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E2C30-1C08-EA53-112E-A2A5542B85DD}"/>
              </a:ext>
            </a:extLst>
          </p:cNvPr>
          <p:cNvSpPr>
            <a:spLocks noGrp="1"/>
          </p:cNvSpPr>
          <p:nvPr>
            <p:ph type="dt" sz="half" idx="10"/>
          </p:nvPr>
        </p:nvSpPr>
        <p:spPr/>
        <p:txBody>
          <a:bodyPr/>
          <a:lstStyle/>
          <a:p>
            <a:fld id="{F8A5190C-C18C-4FB0-A2E6-DBACA941568A}" type="datetimeFigureOut">
              <a:rPr lang="en-US" smtClean="0"/>
              <a:t>5/16/2023</a:t>
            </a:fld>
            <a:endParaRPr lang="en-US"/>
          </a:p>
        </p:txBody>
      </p:sp>
      <p:sp>
        <p:nvSpPr>
          <p:cNvPr id="5" name="Footer Placeholder 4">
            <a:extLst>
              <a:ext uri="{FF2B5EF4-FFF2-40B4-BE49-F238E27FC236}">
                <a16:creationId xmlns:a16="http://schemas.microsoft.com/office/drawing/2014/main" id="{6278C125-5452-E693-AEDA-1EE27CF4E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903F8-0FE3-E678-1F8D-E49FD797414A}"/>
              </a:ext>
            </a:extLst>
          </p:cNvPr>
          <p:cNvSpPr>
            <a:spLocks noGrp="1"/>
          </p:cNvSpPr>
          <p:nvPr>
            <p:ph type="sldNum" sz="quarter" idx="12"/>
          </p:nvPr>
        </p:nvSpPr>
        <p:spPr/>
        <p:txBody>
          <a:bodyPr/>
          <a:lstStyle/>
          <a:p>
            <a:fld id="{CE11425C-B4C2-45C5-B3C3-3761057E2BA1}" type="slidenum">
              <a:rPr lang="en-US" smtClean="0"/>
              <a:t>‹#›</a:t>
            </a:fld>
            <a:endParaRPr lang="en-US"/>
          </a:p>
        </p:txBody>
      </p:sp>
    </p:spTree>
    <p:extLst>
      <p:ext uri="{BB962C8B-B14F-4D97-AF65-F5344CB8AC3E}">
        <p14:creationId xmlns:p14="http://schemas.microsoft.com/office/powerpoint/2010/main" val="318063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A89D-96A4-0AAB-F811-2CB22EB0B4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B6D40E-D188-624E-6F6F-7C79D35822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268D09-18A6-8346-B423-1A3D23426AAA}"/>
              </a:ext>
            </a:extLst>
          </p:cNvPr>
          <p:cNvSpPr>
            <a:spLocks noGrp="1"/>
          </p:cNvSpPr>
          <p:nvPr>
            <p:ph type="dt" sz="half" idx="10"/>
          </p:nvPr>
        </p:nvSpPr>
        <p:spPr/>
        <p:txBody>
          <a:bodyPr/>
          <a:lstStyle/>
          <a:p>
            <a:fld id="{F8A5190C-C18C-4FB0-A2E6-DBACA941568A}" type="datetimeFigureOut">
              <a:rPr lang="en-US" smtClean="0"/>
              <a:t>5/16/2023</a:t>
            </a:fld>
            <a:endParaRPr lang="en-US"/>
          </a:p>
        </p:txBody>
      </p:sp>
      <p:sp>
        <p:nvSpPr>
          <p:cNvPr id="5" name="Footer Placeholder 4">
            <a:extLst>
              <a:ext uri="{FF2B5EF4-FFF2-40B4-BE49-F238E27FC236}">
                <a16:creationId xmlns:a16="http://schemas.microsoft.com/office/drawing/2014/main" id="{9E47149C-5D42-B525-9253-AFD639DA1C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F9BA4-2EB8-A511-5D8D-3441BCE2E9C6}"/>
              </a:ext>
            </a:extLst>
          </p:cNvPr>
          <p:cNvSpPr>
            <a:spLocks noGrp="1"/>
          </p:cNvSpPr>
          <p:nvPr>
            <p:ph type="sldNum" sz="quarter" idx="12"/>
          </p:nvPr>
        </p:nvSpPr>
        <p:spPr/>
        <p:txBody>
          <a:bodyPr/>
          <a:lstStyle/>
          <a:p>
            <a:fld id="{CE11425C-B4C2-45C5-B3C3-3761057E2BA1}" type="slidenum">
              <a:rPr lang="en-US" smtClean="0"/>
              <a:t>‹#›</a:t>
            </a:fld>
            <a:endParaRPr lang="en-US"/>
          </a:p>
        </p:txBody>
      </p:sp>
    </p:spTree>
    <p:extLst>
      <p:ext uri="{BB962C8B-B14F-4D97-AF65-F5344CB8AC3E}">
        <p14:creationId xmlns:p14="http://schemas.microsoft.com/office/powerpoint/2010/main" val="118162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F2701-766D-7CB0-956D-085788A042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48B6C1-5B6F-5DD0-0037-D7514A4088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35CFE8-4BF9-7CE8-892B-E027858291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1169C7-FFE6-4446-94E5-6FBE8F3BBB80}"/>
              </a:ext>
            </a:extLst>
          </p:cNvPr>
          <p:cNvSpPr>
            <a:spLocks noGrp="1"/>
          </p:cNvSpPr>
          <p:nvPr>
            <p:ph type="dt" sz="half" idx="10"/>
          </p:nvPr>
        </p:nvSpPr>
        <p:spPr/>
        <p:txBody>
          <a:bodyPr/>
          <a:lstStyle/>
          <a:p>
            <a:fld id="{F8A5190C-C18C-4FB0-A2E6-DBACA941568A}" type="datetimeFigureOut">
              <a:rPr lang="en-US" smtClean="0"/>
              <a:t>5/16/2023</a:t>
            </a:fld>
            <a:endParaRPr lang="en-US"/>
          </a:p>
        </p:txBody>
      </p:sp>
      <p:sp>
        <p:nvSpPr>
          <p:cNvPr id="6" name="Footer Placeholder 5">
            <a:extLst>
              <a:ext uri="{FF2B5EF4-FFF2-40B4-BE49-F238E27FC236}">
                <a16:creationId xmlns:a16="http://schemas.microsoft.com/office/drawing/2014/main" id="{4DC97160-D326-6129-96E0-9FD1FA3A3A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CEB04D-38CC-9C25-E464-BE47A97B464A}"/>
              </a:ext>
            </a:extLst>
          </p:cNvPr>
          <p:cNvSpPr>
            <a:spLocks noGrp="1"/>
          </p:cNvSpPr>
          <p:nvPr>
            <p:ph type="sldNum" sz="quarter" idx="12"/>
          </p:nvPr>
        </p:nvSpPr>
        <p:spPr/>
        <p:txBody>
          <a:bodyPr/>
          <a:lstStyle/>
          <a:p>
            <a:fld id="{CE11425C-B4C2-45C5-B3C3-3761057E2BA1}" type="slidenum">
              <a:rPr lang="en-US" smtClean="0"/>
              <a:t>‹#›</a:t>
            </a:fld>
            <a:endParaRPr lang="en-US"/>
          </a:p>
        </p:txBody>
      </p:sp>
    </p:spTree>
    <p:extLst>
      <p:ext uri="{BB962C8B-B14F-4D97-AF65-F5344CB8AC3E}">
        <p14:creationId xmlns:p14="http://schemas.microsoft.com/office/powerpoint/2010/main" val="154922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6C88-9478-CCB3-D715-19503851F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84AE10-CF38-65E8-F18B-D48684D016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0DE5A0-C638-7B29-4771-98E63961C4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9418E6-64F1-7428-01F3-8329B6DFF0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026730-7D0F-64D1-D5E7-839FF71E51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B4AD0F-7E18-789B-6D53-8D1CDECA9DC8}"/>
              </a:ext>
            </a:extLst>
          </p:cNvPr>
          <p:cNvSpPr>
            <a:spLocks noGrp="1"/>
          </p:cNvSpPr>
          <p:nvPr>
            <p:ph type="dt" sz="half" idx="10"/>
          </p:nvPr>
        </p:nvSpPr>
        <p:spPr/>
        <p:txBody>
          <a:bodyPr/>
          <a:lstStyle/>
          <a:p>
            <a:fld id="{F8A5190C-C18C-4FB0-A2E6-DBACA941568A}" type="datetimeFigureOut">
              <a:rPr lang="en-US" smtClean="0"/>
              <a:t>5/16/2023</a:t>
            </a:fld>
            <a:endParaRPr lang="en-US"/>
          </a:p>
        </p:txBody>
      </p:sp>
      <p:sp>
        <p:nvSpPr>
          <p:cNvPr id="8" name="Footer Placeholder 7">
            <a:extLst>
              <a:ext uri="{FF2B5EF4-FFF2-40B4-BE49-F238E27FC236}">
                <a16:creationId xmlns:a16="http://schemas.microsoft.com/office/drawing/2014/main" id="{5D356E7F-258F-ABA8-1662-752C919FC9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E166CB-D047-FB4C-B541-50CB32DAE6F6}"/>
              </a:ext>
            </a:extLst>
          </p:cNvPr>
          <p:cNvSpPr>
            <a:spLocks noGrp="1"/>
          </p:cNvSpPr>
          <p:nvPr>
            <p:ph type="sldNum" sz="quarter" idx="12"/>
          </p:nvPr>
        </p:nvSpPr>
        <p:spPr/>
        <p:txBody>
          <a:bodyPr/>
          <a:lstStyle/>
          <a:p>
            <a:fld id="{CE11425C-B4C2-45C5-B3C3-3761057E2BA1}" type="slidenum">
              <a:rPr lang="en-US" smtClean="0"/>
              <a:t>‹#›</a:t>
            </a:fld>
            <a:endParaRPr lang="en-US"/>
          </a:p>
        </p:txBody>
      </p:sp>
    </p:spTree>
    <p:extLst>
      <p:ext uri="{BB962C8B-B14F-4D97-AF65-F5344CB8AC3E}">
        <p14:creationId xmlns:p14="http://schemas.microsoft.com/office/powerpoint/2010/main" val="4145578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11214-17D2-067C-7C1C-1DDD370B4F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F1B91B-C944-CABC-EC22-AFA4C4ACEA82}"/>
              </a:ext>
            </a:extLst>
          </p:cNvPr>
          <p:cNvSpPr>
            <a:spLocks noGrp="1"/>
          </p:cNvSpPr>
          <p:nvPr>
            <p:ph type="dt" sz="half" idx="10"/>
          </p:nvPr>
        </p:nvSpPr>
        <p:spPr/>
        <p:txBody>
          <a:bodyPr/>
          <a:lstStyle/>
          <a:p>
            <a:fld id="{F8A5190C-C18C-4FB0-A2E6-DBACA941568A}" type="datetimeFigureOut">
              <a:rPr lang="en-US" smtClean="0"/>
              <a:t>5/16/2023</a:t>
            </a:fld>
            <a:endParaRPr lang="en-US"/>
          </a:p>
        </p:txBody>
      </p:sp>
      <p:sp>
        <p:nvSpPr>
          <p:cNvPr id="4" name="Footer Placeholder 3">
            <a:extLst>
              <a:ext uri="{FF2B5EF4-FFF2-40B4-BE49-F238E27FC236}">
                <a16:creationId xmlns:a16="http://schemas.microsoft.com/office/drawing/2014/main" id="{13E51023-5C14-12D8-8C59-BF520DA1C0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0FAA01-6D27-7BB9-5C8A-B334CFAFB0E0}"/>
              </a:ext>
            </a:extLst>
          </p:cNvPr>
          <p:cNvSpPr>
            <a:spLocks noGrp="1"/>
          </p:cNvSpPr>
          <p:nvPr>
            <p:ph type="sldNum" sz="quarter" idx="12"/>
          </p:nvPr>
        </p:nvSpPr>
        <p:spPr/>
        <p:txBody>
          <a:bodyPr/>
          <a:lstStyle/>
          <a:p>
            <a:fld id="{CE11425C-B4C2-45C5-B3C3-3761057E2BA1}" type="slidenum">
              <a:rPr lang="en-US" smtClean="0"/>
              <a:t>‹#›</a:t>
            </a:fld>
            <a:endParaRPr lang="en-US"/>
          </a:p>
        </p:txBody>
      </p:sp>
    </p:spTree>
    <p:extLst>
      <p:ext uri="{BB962C8B-B14F-4D97-AF65-F5344CB8AC3E}">
        <p14:creationId xmlns:p14="http://schemas.microsoft.com/office/powerpoint/2010/main" val="309632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54A56-FF28-E43A-96F5-6FF475F2A035}"/>
              </a:ext>
            </a:extLst>
          </p:cNvPr>
          <p:cNvSpPr>
            <a:spLocks noGrp="1"/>
          </p:cNvSpPr>
          <p:nvPr>
            <p:ph type="dt" sz="half" idx="10"/>
          </p:nvPr>
        </p:nvSpPr>
        <p:spPr/>
        <p:txBody>
          <a:bodyPr/>
          <a:lstStyle/>
          <a:p>
            <a:fld id="{F8A5190C-C18C-4FB0-A2E6-DBACA941568A}" type="datetimeFigureOut">
              <a:rPr lang="en-US" smtClean="0"/>
              <a:t>5/16/2023</a:t>
            </a:fld>
            <a:endParaRPr lang="en-US"/>
          </a:p>
        </p:txBody>
      </p:sp>
      <p:sp>
        <p:nvSpPr>
          <p:cNvPr id="3" name="Footer Placeholder 2">
            <a:extLst>
              <a:ext uri="{FF2B5EF4-FFF2-40B4-BE49-F238E27FC236}">
                <a16:creationId xmlns:a16="http://schemas.microsoft.com/office/drawing/2014/main" id="{E9B154BF-6D1F-AE0A-AA2A-407491F67C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A2ABE2-1414-FB15-2E33-141BEDEAD3FA}"/>
              </a:ext>
            </a:extLst>
          </p:cNvPr>
          <p:cNvSpPr>
            <a:spLocks noGrp="1"/>
          </p:cNvSpPr>
          <p:nvPr>
            <p:ph type="sldNum" sz="quarter" idx="12"/>
          </p:nvPr>
        </p:nvSpPr>
        <p:spPr/>
        <p:txBody>
          <a:bodyPr/>
          <a:lstStyle/>
          <a:p>
            <a:fld id="{CE11425C-B4C2-45C5-B3C3-3761057E2BA1}" type="slidenum">
              <a:rPr lang="en-US" smtClean="0"/>
              <a:t>‹#›</a:t>
            </a:fld>
            <a:endParaRPr lang="en-US"/>
          </a:p>
        </p:txBody>
      </p:sp>
    </p:spTree>
    <p:extLst>
      <p:ext uri="{BB962C8B-B14F-4D97-AF65-F5344CB8AC3E}">
        <p14:creationId xmlns:p14="http://schemas.microsoft.com/office/powerpoint/2010/main" val="238118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B5C6B-870A-FB31-3181-43B77FED7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C500FA-4B2E-280D-9059-AB014D3BB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F07AFE-F123-C4FE-9A05-6B49575A5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BBA4F-1B57-1EA4-95EE-3EDB7920724E}"/>
              </a:ext>
            </a:extLst>
          </p:cNvPr>
          <p:cNvSpPr>
            <a:spLocks noGrp="1"/>
          </p:cNvSpPr>
          <p:nvPr>
            <p:ph type="dt" sz="half" idx="10"/>
          </p:nvPr>
        </p:nvSpPr>
        <p:spPr/>
        <p:txBody>
          <a:bodyPr/>
          <a:lstStyle/>
          <a:p>
            <a:fld id="{F8A5190C-C18C-4FB0-A2E6-DBACA941568A}" type="datetimeFigureOut">
              <a:rPr lang="en-US" smtClean="0"/>
              <a:t>5/16/2023</a:t>
            </a:fld>
            <a:endParaRPr lang="en-US"/>
          </a:p>
        </p:txBody>
      </p:sp>
      <p:sp>
        <p:nvSpPr>
          <p:cNvPr id="6" name="Footer Placeholder 5">
            <a:extLst>
              <a:ext uri="{FF2B5EF4-FFF2-40B4-BE49-F238E27FC236}">
                <a16:creationId xmlns:a16="http://schemas.microsoft.com/office/drawing/2014/main" id="{06C54C2E-9216-3176-4B29-2E0342702A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EFF67-813F-7B8A-7E70-7D14ABE498A0}"/>
              </a:ext>
            </a:extLst>
          </p:cNvPr>
          <p:cNvSpPr>
            <a:spLocks noGrp="1"/>
          </p:cNvSpPr>
          <p:nvPr>
            <p:ph type="sldNum" sz="quarter" idx="12"/>
          </p:nvPr>
        </p:nvSpPr>
        <p:spPr/>
        <p:txBody>
          <a:bodyPr/>
          <a:lstStyle/>
          <a:p>
            <a:fld id="{CE11425C-B4C2-45C5-B3C3-3761057E2BA1}" type="slidenum">
              <a:rPr lang="en-US" smtClean="0"/>
              <a:t>‹#›</a:t>
            </a:fld>
            <a:endParaRPr lang="en-US"/>
          </a:p>
        </p:txBody>
      </p:sp>
    </p:spTree>
    <p:extLst>
      <p:ext uri="{BB962C8B-B14F-4D97-AF65-F5344CB8AC3E}">
        <p14:creationId xmlns:p14="http://schemas.microsoft.com/office/powerpoint/2010/main" val="2805591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F580-8CB9-780F-8C8B-1C6C74085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B3D526-CEDA-8270-94C1-59F017A38B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095681-606F-CF3A-3284-3C33EA291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97077-463B-E749-8A06-CF051E38EEE1}"/>
              </a:ext>
            </a:extLst>
          </p:cNvPr>
          <p:cNvSpPr>
            <a:spLocks noGrp="1"/>
          </p:cNvSpPr>
          <p:nvPr>
            <p:ph type="dt" sz="half" idx="10"/>
          </p:nvPr>
        </p:nvSpPr>
        <p:spPr/>
        <p:txBody>
          <a:bodyPr/>
          <a:lstStyle/>
          <a:p>
            <a:fld id="{F8A5190C-C18C-4FB0-A2E6-DBACA941568A}" type="datetimeFigureOut">
              <a:rPr lang="en-US" smtClean="0"/>
              <a:t>5/16/2023</a:t>
            </a:fld>
            <a:endParaRPr lang="en-US"/>
          </a:p>
        </p:txBody>
      </p:sp>
      <p:sp>
        <p:nvSpPr>
          <p:cNvPr id="6" name="Footer Placeholder 5">
            <a:extLst>
              <a:ext uri="{FF2B5EF4-FFF2-40B4-BE49-F238E27FC236}">
                <a16:creationId xmlns:a16="http://schemas.microsoft.com/office/drawing/2014/main" id="{4622B7EE-C333-C880-7E9C-66513304F5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C77C5-690E-928B-AD0F-780828A64430}"/>
              </a:ext>
            </a:extLst>
          </p:cNvPr>
          <p:cNvSpPr>
            <a:spLocks noGrp="1"/>
          </p:cNvSpPr>
          <p:nvPr>
            <p:ph type="sldNum" sz="quarter" idx="12"/>
          </p:nvPr>
        </p:nvSpPr>
        <p:spPr/>
        <p:txBody>
          <a:bodyPr/>
          <a:lstStyle/>
          <a:p>
            <a:fld id="{CE11425C-B4C2-45C5-B3C3-3761057E2BA1}" type="slidenum">
              <a:rPr lang="en-US" smtClean="0"/>
              <a:t>‹#›</a:t>
            </a:fld>
            <a:endParaRPr lang="en-US"/>
          </a:p>
        </p:txBody>
      </p:sp>
    </p:spTree>
    <p:extLst>
      <p:ext uri="{BB962C8B-B14F-4D97-AF65-F5344CB8AC3E}">
        <p14:creationId xmlns:p14="http://schemas.microsoft.com/office/powerpoint/2010/main" val="159265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65A589-42D4-FFEC-1102-C7517BAE08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227EC3-C6CE-D801-FB23-A5CAF80CCA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04AC5-640E-2F92-E187-D22DA20A77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5190C-C18C-4FB0-A2E6-DBACA941568A}" type="datetimeFigureOut">
              <a:rPr lang="en-US" smtClean="0"/>
              <a:t>5/16/2023</a:t>
            </a:fld>
            <a:endParaRPr lang="en-US"/>
          </a:p>
        </p:txBody>
      </p:sp>
      <p:sp>
        <p:nvSpPr>
          <p:cNvPr id="5" name="Footer Placeholder 4">
            <a:extLst>
              <a:ext uri="{FF2B5EF4-FFF2-40B4-BE49-F238E27FC236}">
                <a16:creationId xmlns:a16="http://schemas.microsoft.com/office/drawing/2014/main" id="{BFA64D39-AA18-48BE-4DE6-EC4450CFA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B7C4B8-B838-FCCC-E22D-F33C08ECC4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1425C-B4C2-45C5-B3C3-3761057E2BA1}" type="slidenum">
              <a:rPr lang="en-US" smtClean="0"/>
              <a:t>‹#›</a:t>
            </a:fld>
            <a:endParaRPr lang="en-US"/>
          </a:p>
        </p:txBody>
      </p:sp>
    </p:spTree>
    <p:extLst>
      <p:ext uri="{BB962C8B-B14F-4D97-AF65-F5344CB8AC3E}">
        <p14:creationId xmlns:p14="http://schemas.microsoft.com/office/powerpoint/2010/main" val="2388327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nsights.stackoverflow.com/survey/2018/#work-version-contr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1A6C-A943-A8A1-7410-2E074E56F018}"/>
              </a:ext>
            </a:extLst>
          </p:cNvPr>
          <p:cNvSpPr>
            <a:spLocks noGrp="1"/>
          </p:cNvSpPr>
          <p:nvPr>
            <p:ph type="ctrTitle"/>
          </p:nvPr>
        </p:nvSpPr>
        <p:spPr/>
        <p:txBody>
          <a:bodyPr/>
          <a:lstStyle/>
          <a:p>
            <a:r>
              <a:rPr lang="en-US" dirty="0"/>
              <a:t>Introduction to Git and GitHub</a:t>
            </a:r>
          </a:p>
        </p:txBody>
      </p:sp>
      <p:sp>
        <p:nvSpPr>
          <p:cNvPr id="3" name="Subtitle 2">
            <a:extLst>
              <a:ext uri="{FF2B5EF4-FFF2-40B4-BE49-F238E27FC236}">
                <a16:creationId xmlns:a16="http://schemas.microsoft.com/office/drawing/2014/main" id="{139760DC-71E3-14FD-131D-2EE3F2AE7D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79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2EE4-6240-A9CF-D4E2-AE4C1082CD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A91582-06A5-3B55-CCF9-67A8438589A8}"/>
              </a:ext>
            </a:extLst>
          </p:cNvPr>
          <p:cNvSpPr>
            <a:spLocks noGrp="1"/>
          </p:cNvSpPr>
          <p:nvPr>
            <p:ph idx="1"/>
          </p:nvPr>
        </p:nvSpPr>
        <p:spPr/>
        <p:txBody>
          <a:bodyPr/>
          <a:lstStyle/>
          <a:p>
            <a:pPr marL="0" indent="0">
              <a:buNone/>
            </a:pPr>
            <a:r>
              <a:rPr lang="en-US" dirty="0"/>
              <a:t>At a high level, GitHub is a website and cloud-based service that helps developers store and manage their code, as well as track and control changes to their code. To understand exactly what GitHub is, you need to know two connected principles:</a:t>
            </a:r>
          </a:p>
          <a:p>
            <a:pPr>
              <a:buFont typeface="Arial" panose="020B0604020202020204" pitchFamily="34" charset="0"/>
              <a:buChar char="•"/>
            </a:pPr>
            <a:r>
              <a:rPr lang="en-US" dirty="0"/>
              <a:t>Version control</a:t>
            </a:r>
          </a:p>
          <a:p>
            <a:pPr>
              <a:buFont typeface="Arial" panose="020B0604020202020204" pitchFamily="34" charset="0"/>
              <a:buChar char="•"/>
            </a:pPr>
            <a:r>
              <a:rPr lang="en-US" dirty="0"/>
              <a:t>Git</a:t>
            </a:r>
          </a:p>
          <a:p>
            <a:endParaRPr lang="en-US" dirty="0"/>
          </a:p>
        </p:txBody>
      </p:sp>
    </p:spTree>
    <p:extLst>
      <p:ext uri="{BB962C8B-B14F-4D97-AF65-F5344CB8AC3E}">
        <p14:creationId xmlns:p14="http://schemas.microsoft.com/office/powerpoint/2010/main" val="127695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771CA-5B92-83E5-3A14-BC9A6C9F8AC5}"/>
              </a:ext>
            </a:extLst>
          </p:cNvPr>
          <p:cNvSpPr>
            <a:spLocks noGrp="1"/>
          </p:cNvSpPr>
          <p:nvPr>
            <p:ph type="title"/>
          </p:nvPr>
        </p:nvSpPr>
        <p:spPr/>
        <p:txBody>
          <a:bodyPr/>
          <a:lstStyle/>
          <a:p>
            <a:r>
              <a:rPr lang="en-US" dirty="0"/>
              <a:t>What is Version Control?</a:t>
            </a:r>
          </a:p>
        </p:txBody>
      </p:sp>
      <p:sp>
        <p:nvSpPr>
          <p:cNvPr id="3" name="Content Placeholder 2">
            <a:extLst>
              <a:ext uri="{FF2B5EF4-FFF2-40B4-BE49-F238E27FC236}">
                <a16:creationId xmlns:a16="http://schemas.microsoft.com/office/drawing/2014/main" id="{542B46D3-1206-9B3F-9180-1FF6DF5514B0}"/>
              </a:ext>
            </a:extLst>
          </p:cNvPr>
          <p:cNvSpPr>
            <a:spLocks noGrp="1"/>
          </p:cNvSpPr>
          <p:nvPr>
            <p:ph idx="1"/>
          </p:nvPr>
        </p:nvSpPr>
        <p:spPr/>
        <p:txBody>
          <a:bodyPr>
            <a:normAutofit fontScale="92500" lnSpcReduction="10000"/>
          </a:bodyPr>
          <a:lstStyle/>
          <a:p>
            <a:pPr marL="0" indent="0">
              <a:buNone/>
            </a:pPr>
            <a:r>
              <a:rPr lang="en-US" dirty="0"/>
              <a:t>Version control helps developers track and manage changes to a software project’s code. As a software project grows, version control becomes essential. </a:t>
            </a:r>
          </a:p>
          <a:p>
            <a:pPr marL="0" indent="0">
              <a:buNone/>
            </a:pPr>
            <a:r>
              <a:rPr lang="en-US" dirty="0"/>
              <a:t>Version control lets developers safely work through </a:t>
            </a:r>
            <a:r>
              <a:rPr lang="en-US" b="1" dirty="0"/>
              <a:t>branching</a:t>
            </a:r>
            <a:r>
              <a:rPr lang="en-US" dirty="0"/>
              <a:t> and </a:t>
            </a:r>
            <a:r>
              <a:rPr lang="en-US" b="1" dirty="0"/>
              <a:t>merging</a:t>
            </a:r>
            <a:r>
              <a:rPr lang="en-US" dirty="0"/>
              <a:t>.</a:t>
            </a:r>
          </a:p>
          <a:p>
            <a:pPr marL="0" indent="0">
              <a:buNone/>
            </a:pPr>
            <a:r>
              <a:rPr lang="en-US" dirty="0"/>
              <a:t>With </a:t>
            </a:r>
            <a:r>
              <a:rPr lang="en-US" b="1" dirty="0"/>
              <a:t>branching</a:t>
            </a:r>
            <a:r>
              <a:rPr lang="en-US" dirty="0"/>
              <a:t>, a developer duplicates part of the source code (called the </a:t>
            </a:r>
            <a:r>
              <a:rPr lang="en-US" b="1" dirty="0"/>
              <a:t>repository</a:t>
            </a:r>
            <a:r>
              <a:rPr lang="en-US" dirty="0"/>
              <a:t>). The developer can then safely make changes to that part of the code without affecting the rest of the project.</a:t>
            </a:r>
          </a:p>
          <a:p>
            <a:pPr marL="0" indent="0">
              <a:buNone/>
            </a:pPr>
            <a:r>
              <a:rPr lang="en-US" dirty="0"/>
              <a:t>Then, once the developer gets his or her part of the code working properly, he or she can </a:t>
            </a:r>
            <a:r>
              <a:rPr lang="en-US" b="1" dirty="0"/>
              <a:t>merge</a:t>
            </a:r>
            <a:r>
              <a:rPr lang="en-US" dirty="0"/>
              <a:t> that code back into the main source code to make it official.</a:t>
            </a:r>
          </a:p>
          <a:p>
            <a:pPr marL="0" indent="0">
              <a:buNone/>
            </a:pPr>
            <a:r>
              <a:rPr lang="en-US" dirty="0"/>
              <a:t>All of these changes are then tracked and can be reverted if need be.</a:t>
            </a:r>
          </a:p>
          <a:p>
            <a:endParaRPr lang="en-US" dirty="0"/>
          </a:p>
        </p:txBody>
      </p:sp>
    </p:spTree>
    <p:extLst>
      <p:ext uri="{BB962C8B-B14F-4D97-AF65-F5344CB8AC3E}">
        <p14:creationId xmlns:p14="http://schemas.microsoft.com/office/powerpoint/2010/main" val="927195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15FC-5A31-9670-3FEE-F43A3F3485DA}"/>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70DF8849-604E-717A-C622-5FD5E7F1F75E}"/>
              </a:ext>
            </a:extLst>
          </p:cNvPr>
          <p:cNvSpPr>
            <a:spLocks noGrp="1"/>
          </p:cNvSpPr>
          <p:nvPr>
            <p:ph idx="1"/>
          </p:nvPr>
        </p:nvSpPr>
        <p:spPr/>
        <p:txBody>
          <a:bodyPr/>
          <a:lstStyle/>
          <a:p>
            <a:r>
              <a:rPr lang="en-US" dirty="0"/>
              <a:t>Git is a </a:t>
            </a:r>
            <a:r>
              <a:rPr lang="en-US" b="1" dirty="0"/>
              <a:t>specific open-source version control system</a:t>
            </a:r>
            <a:r>
              <a:rPr lang="en-US" dirty="0"/>
              <a:t> created by Linus Torvalds in 2005.</a:t>
            </a:r>
          </a:p>
          <a:p>
            <a:r>
              <a:rPr lang="en-US" dirty="0"/>
              <a:t>Specifically, Git is a </a:t>
            </a:r>
            <a:r>
              <a:rPr lang="en-US" b="1" dirty="0"/>
              <a:t>distributed version control system</a:t>
            </a:r>
            <a:r>
              <a:rPr lang="en-US" dirty="0"/>
              <a:t>, which means that the entire codebase and history is available on every developer’s computer, which allows for easy branching and merging.</a:t>
            </a:r>
          </a:p>
          <a:p>
            <a:r>
              <a:rPr lang="en-US" dirty="0"/>
              <a:t>According to a </a:t>
            </a:r>
            <a:r>
              <a:rPr lang="en-US" dirty="0">
                <a:hlinkClick r:id="rId2"/>
              </a:rPr>
              <a:t>Stack Overflow developer survey</a:t>
            </a:r>
            <a:r>
              <a:rPr lang="en-US" dirty="0"/>
              <a:t>, over 87% of developers use Git.</a:t>
            </a:r>
          </a:p>
          <a:p>
            <a:endParaRPr lang="en-US" dirty="0"/>
          </a:p>
        </p:txBody>
      </p:sp>
    </p:spTree>
    <p:extLst>
      <p:ext uri="{BB962C8B-B14F-4D97-AF65-F5344CB8AC3E}">
        <p14:creationId xmlns:p14="http://schemas.microsoft.com/office/powerpoint/2010/main" val="290999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F3BD-67CD-4A12-CEDD-29841E8D9E50}"/>
              </a:ext>
            </a:extLst>
          </p:cNvPr>
          <p:cNvSpPr>
            <a:spLocks noGrp="1"/>
          </p:cNvSpPr>
          <p:nvPr>
            <p:ph type="title"/>
          </p:nvPr>
        </p:nvSpPr>
        <p:spPr/>
        <p:txBody>
          <a:bodyPr/>
          <a:lstStyle/>
          <a:p>
            <a:r>
              <a:rPr lang="en-US" dirty="0"/>
              <a:t>What is GitHub?</a:t>
            </a:r>
          </a:p>
        </p:txBody>
      </p:sp>
      <p:sp>
        <p:nvSpPr>
          <p:cNvPr id="3" name="Content Placeholder 2">
            <a:extLst>
              <a:ext uri="{FF2B5EF4-FFF2-40B4-BE49-F238E27FC236}">
                <a16:creationId xmlns:a16="http://schemas.microsoft.com/office/drawing/2014/main" id="{6F195D93-3B98-2765-A3AF-2C7632D5CEDC}"/>
              </a:ext>
            </a:extLst>
          </p:cNvPr>
          <p:cNvSpPr>
            <a:spLocks noGrp="1"/>
          </p:cNvSpPr>
          <p:nvPr>
            <p:ph idx="1"/>
          </p:nvPr>
        </p:nvSpPr>
        <p:spPr/>
        <p:txBody>
          <a:bodyPr>
            <a:normAutofit fontScale="92500" lnSpcReduction="10000"/>
          </a:bodyPr>
          <a:lstStyle/>
          <a:p>
            <a:r>
              <a:rPr lang="en-US" dirty="0"/>
              <a:t>GitHub is a for-profit company that offers a cloud-based Git repository hosting service. Essentially, it makes it a lot easier for individuals and teams to use Git for version control and collaboration.</a:t>
            </a:r>
          </a:p>
          <a:p>
            <a:r>
              <a:rPr lang="en-US" dirty="0"/>
              <a:t>GitHub’s interface is user-friendly enough so even novice coders can take advantage of Git. Without GitHub, using Git generally requires a bit more technical savvy and use of the command line.</a:t>
            </a:r>
          </a:p>
          <a:p>
            <a:r>
              <a:rPr lang="en-US" dirty="0"/>
              <a:t>Additionally, anyone can sign up and host a public code repository for free, which makes GitHub especially popular with open-source projects.</a:t>
            </a:r>
          </a:p>
          <a:p>
            <a:r>
              <a:rPr lang="en-US" dirty="0"/>
              <a:t>As a company, GitHub makes money by selling hosted private code repositories, as well as other business-focused plans that make it easier for organizations to manage team members and security. We utilize </a:t>
            </a:r>
            <a:r>
              <a:rPr lang="en-US" dirty="0" err="1"/>
              <a:t>Github</a:t>
            </a:r>
            <a:r>
              <a:rPr lang="en-US" dirty="0"/>
              <a:t> extensively at </a:t>
            </a:r>
            <a:r>
              <a:rPr lang="en-US" dirty="0" err="1"/>
              <a:t>Kinsta</a:t>
            </a:r>
            <a:r>
              <a:rPr lang="en-US" dirty="0"/>
              <a:t> to manage and develop internal projects.</a:t>
            </a:r>
          </a:p>
          <a:p>
            <a:endParaRPr lang="en-US" dirty="0"/>
          </a:p>
        </p:txBody>
      </p:sp>
    </p:spTree>
    <p:extLst>
      <p:ext uri="{BB962C8B-B14F-4D97-AF65-F5344CB8AC3E}">
        <p14:creationId xmlns:p14="http://schemas.microsoft.com/office/powerpoint/2010/main" val="3759700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393</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Introduction to Git and GitHub</vt:lpstr>
      <vt:lpstr>PowerPoint Presentation</vt:lpstr>
      <vt:lpstr>What is Version Control?</vt:lpstr>
      <vt:lpstr>What is Git?</vt:lpstr>
      <vt:lpstr>What is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 and GitHub</dc:title>
  <dc:creator>Largent, Wayne</dc:creator>
  <cp:lastModifiedBy>Largent, Wayne</cp:lastModifiedBy>
  <cp:revision>1</cp:revision>
  <dcterms:created xsi:type="dcterms:W3CDTF">2023-05-16T16:01:02Z</dcterms:created>
  <dcterms:modified xsi:type="dcterms:W3CDTF">2023-05-16T20:31:54Z</dcterms:modified>
</cp:coreProperties>
</file>