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1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2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6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2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AF5F7-6A62-4081-A741-D67214880D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88B4-3E70-8A23-828F-38E590FC4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21904-1098-EE32-B19D-31CC892C1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F51FED-AD83-7537-C4CF-899572F7E837}"/>
              </a:ext>
            </a:extLst>
          </p:cNvPr>
          <p:cNvSpPr/>
          <p:nvPr/>
        </p:nvSpPr>
        <p:spPr>
          <a:xfrm>
            <a:off x="519485" y="1680787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parsed_pdf_to_json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8BD24C-CB7F-6C03-344C-AB9757F8F62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9745" y="1990887"/>
            <a:ext cx="39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F50675-FA36-F24A-276A-35CBD2B99C8E}"/>
              </a:ext>
            </a:extLst>
          </p:cNvPr>
          <p:cNvSpPr/>
          <p:nvPr/>
        </p:nvSpPr>
        <p:spPr>
          <a:xfrm>
            <a:off x="2508636" y="1680786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parsed_pdf_to_dict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0C0185-D0EF-E820-28F9-3A4CAC5FBE7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098895" y="1370686"/>
            <a:ext cx="271670" cy="62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8099BC-30AC-788F-7091-039BCA9FF303}"/>
              </a:ext>
            </a:extLst>
          </p:cNvPr>
          <p:cNvSpPr/>
          <p:nvPr/>
        </p:nvSpPr>
        <p:spPr>
          <a:xfrm>
            <a:off x="4370567" y="1060585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parse_clean_pdfs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23C762-AE44-C5A5-DEA3-8C73C794325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098895" y="1990887"/>
            <a:ext cx="271670" cy="62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35A5AF-CEEF-2F24-E924-BD2D3101E2E7}"/>
              </a:ext>
            </a:extLst>
          </p:cNvPr>
          <p:cNvSpPr/>
          <p:nvPr/>
        </p:nvSpPr>
        <p:spPr>
          <a:xfrm>
            <a:off x="4370567" y="2300987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parse_clean_pdf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D51FDB-5326-51D0-CEF4-4FC970800A73}"/>
              </a:ext>
            </a:extLst>
          </p:cNvPr>
          <p:cNvSpPr/>
          <p:nvPr/>
        </p:nvSpPr>
        <p:spPr>
          <a:xfrm>
            <a:off x="4695245" y="1768249"/>
            <a:ext cx="763325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8AEBA8-BDBF-5374-FDBE-4BE596E95677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5960827" y="2611086"/>
            <a:ext cx="398890" cy="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AC53EDA-FC0C-23C8-5E00-6976DFEE9922}"/>
              </a:ext>
            </a:extLst>
          </p:cNvPr>
          <p:cNvSpPr/>
          <p:nvPr/>
        </p:nvSpPr>
        <p:spPr>
          <a:xfrm>
            <a:off x="6359718" y="2308937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pdf_to_dict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CF926D-ED3F-8C70-5448-83F66F9079E4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7949979" y="2619038"/>
            <a:ext cx="39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2C21A-B3DB-5741-B02F-A4F38E8D93F2}"/>
              </a:ext>
            </a:extLst>
          </p:cNvPr>
          <p:cNvSpPr/>
          <p:nvPr/>
        </p:nvSpPr>
        <p:spPr>
          <a:xfrm>
            <a:off x="8348869" y="2308937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56D2F-E55F-29C2-EA44-E6B41E50E494}"/>
              </a:ext>
            </a:extLst>
          </p:cNvPr>
          <p:cNvSpPr txBox="1"/>
          <p:nvPr/>
        </p:nvSpPr>
        <p:spPr>
          <a:xfrm>
            <a:off x="7949978" y="22497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F50675-FA36-F24A-276A-35CBD2B99C8E}"/>
              </a:ext>
            </a:extLst>
          </p:cNvPr>
          <p:cNvSpPr/>
          <p:nvPr/>
        </p:nvSpPr>
        <p:spPr>
          <a:xfrm>
            <a:off x="6871996" y="1181911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8099BC-30AC-788F-7091-039BCA9FF303}"/>
              </a:ext>
            </a:extLst>
          </p:cNvPr>
          <p:cNvSpPr/>
          <p:nvPr/>
        </p:nvSpPr>
        <p:spPr>
          <a:xfrm>
            <a:off x="9436384" y="1177430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Stopwords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35A5AF-CEEF-2F24-E924-BD2D3101E2E7}"/>
              </a:ext>
            </a:extLst>
          </p:cNvPr>
          <p:cNvSpPr/>
          <p:nvPr/>
        </p:nvSpPr>
        <p:spPr>
          <a:xfrm>
            <a:off x="12026041" y="3130013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2C21A-B3DB-5741-B02F-A4F38E8D93F2}"/>
              </a:ext>
            </a:extLst>
          </p:cNvPr>
          <p:cNvSpPr/>
          <p:nvPr/>
        </p:nvSpPr>
        <p:spPr>
          <a:xfrm>
            <a:off x="9436384" y="3080290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41FDAD-C944-2B23-E899-8601AF82A77A}"/>
              </a:ext>
            </a:extLst>
          </p:cNvPr>
          <p:cNvGrpSpPr/>
          <p:nvPr/>
        </p:nvGrpSpPr>
        <p:grpSpPr>
          <a:xfrm>
            <a:off x="902942" y="595209"/>
            <a:ext cx="1357231" cy="1929784"/>
            <a:chOff x="1476744" y="1197716"/>
            <a:chExt cx="1590263" cy="19297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D9B247-223B-D8FD-FB26-15095BDAE307}"/>
                </a:ext>
              </a:extLst>
            </p:cNvPr>
            <p:cNvGrpSpPr/>
            <p:nvPr/>
          </p:nvGrpSpPr>
          <p:grpSpPr>
            <a:xfrm>
              <a:off x="1476744" y="1197716"/>
              <a:ext cx="1590263" cy="1913233"/>
              <a:chOff x="1618295" y="577516"/>
              <a:chExt cx="1590263" cy="191323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AC53EDA-FC0C-23C8-5E00-6976DFEE9922}"/>
                  </a:ext>
                </a:extLst>
              </p:cNvPr>
              <p:cNvSpPr/>
              <p:nvPr/>
            </p:nvSpPr>
            <p:spPr>
              <a:xfrm>
                <a:off x="1618297" y="577516"/>
                <a:ext cx="1590261" cy="191323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AA5D53E-04C3-7D93-B705-519EF9805445}"/>
                  </a:ext>
                </a:extLst>
              </p:cNvPr>
              <p:cNvSpPr/>
              <p:nvPr/>
            </p:nvSpPr>
            <p:spPr>
              <a:xfrm>
                <a:off x="1618296" y="807546"/>
                <a:ext cx="1590261" cy="3595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 Parser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7B22D04-A641-EB51-80B6-62E0EE392111}"/>
                  </a:ext>
                </a:extLst>
              </p:cNvPr>
              <p:cNvSpPr/>
              <p:nvPr/>
            </p:nvSpPr>
            <p:spPr>
              <a:xfrm>
                <a:off x="1618295" y="1289734"/>
                <a:ext cx="1590261" cy="3595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Web Scraper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81E7181-34CF-2B5C-A025-4EBEE15EA3FB}"/>
                  </a:ext>
                </a:extLst>
              </p:cNvPr>
              <p:cNvSpPr/>
              <p:nvPr/>
            </p:nvSpPr>
            <p:spPr>
              <a:xfrm>
                <a:off x="1618295" y="1821131"/>
                <a:ext cx="1590261" cy="3595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Parser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017281-FB92-D5DF-10D0-AA08DE0F5352}"/>
                </a:ext>
              </a:extLst>
            </p:cNvPr>
            <p:cNvSpPr txBox="1"/>
            <p:nvPr/>
          </p:nvSpPr>
          <p:spPr>
            <a:xfrm>
              <a:off x="1623756" y="2850501"/>
              <a:ext cx="12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Extractor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4D2DD6-23C5-1446-7D99-0FCF4134F43C}"/>
              </a:ext>
            </a:extLst>
          </p:cNvPr>
          <p:cNvSpPr txBox="1"/>
          <p:nvPr/>
        </p:nvSpPr>
        <p:spPr>
          <a:xfrm>
            <a:off x="67867" y="826663"/>
            <a:ext cx="105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6E14D1-6EC9-8C6F-3426-3304044B333D}"/>
              </a:ext>
            </a:extLst>
          </p:cNvPr>
          <p:cNvSpPr txBox="1"/>
          <p:nvPr/>
        </p:nvSpPr>
        <p:spPr>
          <a:xfrm>
            <a:off x="40616" y="1720459"/>
            <a:ext cx="99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Document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F3830D-00F6-06E5-8659-1950014CDC15}"/>
              </a:ext>
            </a:extLst>
          </p:cNvPr>
          <p:cNvSpPr txBox="1"/>
          <p:nvPr/>
        </p:nvSpPr>
        <p:spPr>
          <a:xfrm>
            <a:off x="60444" y="1268056"/>
            <a:ext cx="116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1F8AEB-1D8B-90E8-DF28-56C100D9016F}"/>
              </a:ext>
            </a:extLst>
          </p:cNvPr>
          <p:cNvCxnSpPr>
            <a:cxnSpLocks/>
          </p:cNvCxnSpPr>
          <p:nvPr/>
        </p:nvCxnSpPr>
        <p:spPr>
          <a:xfrm flipV="1">
            <a:off x="782542" y="976947"/>
            <a:ext cx="241337" cy="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8DB4A1-BE30-0FE5-3867-B9A4C952DACB}"/>
              </a:ext>
            </a:extLst>
          </p:cNvPr>
          <p:cNvCxnSpPr>
            <a:cxnSpLocks/>
          </p:cNvCxnSpPr>
          <p:nvPr/>
        </p:nvCxnSpPr>
        <p:spPr>
          <a:xfrm flipV="1">
            <a:off x="752314" y="1468085"/>
            <a:ext cx="315351" cy="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531B03-402C-7FDB-5DED-60EC73511295}"/>
              </a:ext>
            </a:extLst>
          </p:cNvPr>
          <p:cNvCxnSpPr>
            <a:cxnSpLocks/>
          </p:cNvCxnSpPr>
          <p:nvPr/>
        </p:nvCxnSpPr>
        <p:spPr>
          <a:xfrm>
            <a:off x="746600" y="1960527"/>
            <a:ext cx="28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7CF136-D882-E9C4-1615-13BDC30940B9}"/>
              </a:ext>
            </a:extLst>
          </p:cNvPr>
          <p:cNvCxnSpPr>
            <a:cxnSpLocks/>
            <a:stCxn id="10" idx="3"/>
            <a:endCxn id="234" idx="1"/>
          </p:cNvCxnSpPr>
          <p:nvPr/>
        </p:nvCxnSpPr>
        <p:spPr>
          <a:xfrm>
            <a:off x="2260171" y="1487186"/>
            <a:ext cx="700743" cy="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73B16E-11E6-5D33-443A-9E6BEFACF0F0}"/>
              </a:ext>
            </a:extLst>
          </p:cNvPr>
          <p:cNvSpPr/>
          <p:nvPr/>
        </p:nvSpPr>
        <p:spPr>
          <a:xfrm>
            <a:off x="4459949" y="1177430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43A746-F21B-E512-B520-AAD67232E226}"/>
              </a:ext>
            </a:extLst>
          </p:cNvPr>
          <p:cNvCxnSpPr>
            <a:cxnSpLocks/>
            <a:stCxn id="40" idx="3"/>
            <a:endCxn id="5" idx="1"/>
          </p:cNvCxnSpPr>
          <p:nvPr/>
        </p:nvCxnSpPr>
        <p:spPr>
          <a:xfrm>
            <a:off x="6050210" y="1487531"/>
            <a:ext cx="821786" cy="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0DAFCB-D0C6-D790-2D76-F87E829BE9A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8462257" y="1487531"/>
            <a:ext cx="974127" cy="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1618F2-DA28-61EE-B50F-75C4A4EDD7B5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10231515" y="1797631"/>
            <a:ext cx="0" cy="128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6A54FC-D7D0-5164-E704-BE4A72017083}"/>
              </a:ext>
            </a:extLst>
          </p:cNvPr>
          <p:cNvCxnSpPr>
            <a:cxnSpLocks/>
          </p:cNvCxnSpPr>
          <p:nvPr/>
        </p:nvCxnSpPr>
        <p:spPr>
          <a:xfrm>
            <a:off x="11026645" y="3250077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C64831-5F74-9A45-F3B4-C911689A1FA2}"/>
              </a:ext>
            </a:extLst>
          </p:cNvPr>
          <p:cNvSpPr txBox="1"/>
          <p:nvPr/>
        </p:nvSpPr>
        <p:spPr>
          <a:xfrm>
            <a:off x="2212425" y="981107"/>
            <a:ext cx="82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Document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F7F393-A7CB-B2E0-12C7-A917591BE8AB}"/>
              </a:ext>
            </a:extLst>
          </p:cNvPr>
          <p:cNvSpPr txBox="1"/>
          <p:nvPr/>
        </p:nvSpPr>
        <p:spPr>
          <a:xfrm>
            <a:off x="6042059" y="1013705"/>
            <a:ext cx="82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Tokenized Document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C3C14-008C-8315-AB43-0006FC6B8DF3}"/>
              </a:ext>
            </a:extLst>
          </p:cNvPr>
          <p:cNvSpPr txBox="1"/>
          <p:nvPr/>
        </p:nvSpPr>
        <p:spPr>
          <a:xfrm>
            <a:off x="8401309" y="854264"/>
            <a:ext cx="109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Tokenized Chunked Document(s)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5A4C57C-9322-BE85-004F-625E3C8ABC86}"/>
              </a:ext>
            </a:extLst>
          </p:cNvPr>
          <p:cNvSpPr/>
          <p:nvPr/>
        </p:nvSpPr>
        <p:spPr>
          <a:xfrm>
            <a:off x="1370631" y="3323890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9F3632-E0E8-9D9B-F217-9DCEA98FD4AB}"/>
              </a:ext>
            </a:extLst>
          </p:cNvPr>
          <p:cNvSpPr txBox="1"/>
          <p:nvPr/>
        </p:nvSpPr>
        <p:spPr>
          <a:xfrm>
            <a:off x="3714086" y="2525339"/>
            <a:ext cx="82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CA39C2D-B23E-7707-3200-BC628CB189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10960" y="1558090"/>
            <a:ext cx="1554480" cy="2011680"/>
          </a:xfrm>
          <a:prstGeom prst="bentConnector3">
            <a:avLst>
              <a:gd name="adj1" fmla="val 35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BBCAC57D-80D9-8D32-8A68-871C77D752F0}"/>
              </a:ext>
            </a:extLst>
          </p:cNvPr>
          <p:cNvSpPr/>
          <p:nvPr/>
        </p:nvSpPr>
        <p:spPr>
          <a:xfrm>
            <a:off x="6392571" y="216605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1DE1E72-9A7E-DB9C-C6B4-6CC703FFB377}"/>
              </a:ext>
            </a:extLst>
          </p:cNvPr>
          <p:cNvCxnSpPr>
            <a:cxnSpLocks/>
            <a:stCxn id="87" idx="4"/>
            <a:endCxn id="96" idx="0"/>
          </p:cNvCxnSpPr>
          <p:nvPr/>
        </p:nvCxnSpPr>
        <p:spPr>
          <a:xfrm rot="5400000">
            <a:off x="5940098" y="2217617"/>
            <a:ext cx="412592" cy="675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F0F2DE7-B818-6B11-807B-D91911D2BE08}"/>
              </a:ext>
            </a:extLst>
          </p:cNvPr>
          <p:cNvSpPr/>
          <p:nvPr/>
        </p:nvSpPr>
        <p:spPr>
          <a:xfrm>
            <a:off x="5316634" y="2761530"/>
            <a:ext cx="984284" cy="2938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3C2169EC-24C9-3C36-E4A5-9846C05F9292}"/>
              </a:ext>
            </a:extLst>
          </p:cNvPr>
          <p:cNvCxnSpPr>
            <a:cxnSpLocks/>
          </p:cNvCxnSpPr>
          <p:nvPr/>
        </p:nvCxnSpPr>
        <p:spPr>
          <a:xfrm>
            <a:off x="6050210" y="1611356"/>
            <a:ext cx="433801" cy="548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CB52989-9EBE-760F-893A-21FE9E8991F8}"/>
              </a:ext>
            </a:extLst>
          </p:cNvPr>
          <p:cNvSpPr/>
          <p:nvPr/>
        </p:nvSpPr>
        <p:spPr>
          <a:xfrm>
            <a:off x="6712713" y="2786434"/>
            <a:ext cx="984284" cy="2938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7F4920BA-5738-4A6E-B587-68A91F3B9D3F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 rot="16200000" flipH="1">
            <a:off x="6625685" y="2207264"/>
            <a:ext cx="437496" cy="720844"/>
          </a:xfrm>
          <a:prstGeom prst="bentConnector3">
            <a:avLst>
              <a:gd name="adj1" fmla="val 47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A8A44A0-0970-1AD7-5ADA-E119859551AA}"/>
              </a:ext>
            </a:extLst>
          </p:cNvPr>
          <p:cNvSpPr txBox="1"/>
          <p:nvPr/>
        </p:nvSpPr>
        <p:spPr>
          <a:xfrm>
            <a:off x="5266788" y="2300769"/>
            <a:ext cx="119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20 Tokens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F65A04C-23F1-04C7-2F02-ADA2F26FB0A6}"/>
              </a:ext>
            </a:extLst>
          </p:cNvPr>
          <p:cNvSpPr txBox="1"/>
          <p:nvPr/>
        </p:nvSpPr>
        <p:spPr>
          <a:xfrm>
            <a:off x="6525674" y="2273769"/>
            <a:ext cx="119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20 Tokens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DFF8963-8852-A32B-CC3A-2E9ADDCCC07B}"/>
              </a:ext>
            </a:extLst>
          </p:cNvPr>
          <p:cNvCxnSpPr>
            <a:stCxn id="101" idx="2"/>
            <a:endCxn id="24" idx="1"/>
          </p:cNvCxnSpPr>
          <p:nvPr/>
        </p:nvCxnSpPr>
        <p:spPr>
          <a:xfrm rot="16200000" flipH="1">
            <a:off x="8165569" y="2119575"/>
            <a:ext cx="310101" cy="2231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68FDC79B-32BD-2550-6BFE-9869E19E6E33}"/>
              </a:ext>
            </a:extLst>
          </p:cNvPr>
          <p:cNvCxnSpPr>
            <a:cxnSpLocks/>
            <a:stCxn id="96" idx="2"/>
            <a:endCxn id="24" idx="1"/>
          </p:cNvCxnSpPr>
          <p:nvPr/>
        </p:nvCxnSpPr>
        <p:spPr>
          <a:xfrm rot="16200000" flipH="1">
            <a:off x="7455078" y="1409084"/>
            <a:ext cx="335005" cy="3627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FC0CC34-675C-FEF5-6CF7-D826743E90F9}"/>
              </a:ext>
            </a:extLst>
          </p:cNvPr>
          <p:cNvSpPr txBox="1"/>
          <p:nvPr/>
        </p:nvSpPr>
        <p:spPr>
          <a:xfrm>
            <a:off x="5530339" y="1878973"/>
            <a:ext cx="1650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Tokenized Query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2A7732-2153-8D3B-1591-345F4B7425F2}"/>
              </a:ext>
            </a:extLst>
          </p:cNvPr>
          <p:cNvSpPr txBox="1"/>
          <p:nvPr/>
        </p:nvSpPr>
        <p:spPr>
          <a:xfrm>
            <a:off x="7822870" y="2928725"/>
            <a:ext cx="1338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Fixed-length Tokenized Query</a:t>
            </a:r>
          </a:p>
        </p:txBody>
      </p:sp>
      <p:sp>
        <p:nvSpPr>
          <p:cNvPr id="121" name="Cylinder 120">
            <a:extLst>
              <a:ext uri="{FF2B5EF4-FFF2-40B4-BE49-F238E27FC236}">
                <a16:creationId xmlns:a16="http://schemas.microsoft.com/office/drawing/2014/main" id="{2D342B52-F24F-205A-CE9B-867DF49CA403}"/>
              </a:ext>
            </a:extLst>
          </p:cNvPr>
          <p:cNvSpPr/>
          <p:nvPr/>
        </p:nvSpPr>
        <p:spPr>
          <a:xfrm>
            <a:off x="14978453" y="2908458"/>
            <a:ext cx="1387627" cy="103681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3E0F0B-8E72-24BE-32B8-FAC4409EB08F}"/>
              </a:ext>
            </a:extLst>
          </p:cNvPr>
          <p:cNvCxnSpPr>
            <a:cxnSpLocks/>
          </p:cNvCxnSpPr>
          <p:nvPr/>
        </p:nvCxnSpPr>
        <p:spPr>
          <a:xfrm>
            <a:off x="11026645" y="3554877"/>
            <a:ext cx="100584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0B8984B-3BA3-AFE3-631F-8B375DB27D9C}"/>
              </a:ext>
            </a:extLst>
          </p:cNvPr>
          <p:cNvSpPr txBox="1"/>
          <p:nvPr/>
        </p:nvSpPr>
        <p:spPr>
          <a:xfrm>
            <a:off x="9219493" y="1993229"/>
            <a:ext cx="109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Tokenized Chunked Document(s)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11426A-646D-94AC-FBF9-28DFA458492F}"/>
              </a:ext>
            </a:extLst>
          </p:cNvPr>
          <p:cNvCxnSpPr>
            <a:cxnSpLocks/>
            <a:stCxn id="13" idx="3"/>
            <a:endCxn id="121" idx="2"/>
          </p:cNvCxnSpPr>
          <p:nvPr/>
        </p:nvCxnSpPr>
        <p:spPr>
          <a:xfrm flipV="1">
            <a:off x="13616302" y="3426864"/>
            <a:ext cx="1362151" cy="1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C319C52-630B-B147-6324-C922CC0910A6}"/>
              </a:ext>
            </a:extLst>
          </p:cNvPr>
          <p:cNvSpPr txBox="1"/>
          <p:nvPr/>
        </p:nvSpPr>
        <p:spPr>
          <a:xfrm>
            <a:off x="11026645" y="2788412"/>
            <a:ext cx="109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7FF2EEA-66F5-5419-84B8-30FBEF0E1938}"/>
              </a:ext>
            </a:extLst>
          </p:cNvPr>
          <p:cNvSpPr txBox="1"/>
          <p:nvPr/>
        </p:nvSpPr>
        <p:spPr>
          <a:xfrm>
            <a:off x="10987440" y="3591678"/>
            <a:ext cx="109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DD0279-A2A7-AE63-7450-D83397CD4E54}"/>
              </a:ext>
            </a:extLst>
          </p:cNvPr>
          <p:cNvSpPr txBox="1"/>
          <p:nvPr/>
        </p:nvSpPr>
        <p:spPr>
          <a:xfrm>
            <a:off x="5139518" y="3383762"/>
            <a:ext cx="1338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Fixed-length Tokenized Query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EC4B7839-4E7C-3F39-84F5-6B5260B52B44}"/>
              </a:ext>
            </a:extLst>
          </p:cNvPr>
          <p:cNvSpPr/>
          <p:nvPr/>
        </p:nvSpPr>
        <p:spPr>
          <a:xfrm>
            <a:off x="9397179" y="4511647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Engine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098A9ADC-7438-C3EA-CED6-6DF321D5AD57}"/>
              </a:ext>
            </a:extLst>
          </p:cNvPr>
          <p:cNvCxnSpPr>
            <a:cxnSpLocks/>
            <a:stCxn id="121" idx="3"/>
            <a:endCxn id="142" idx="3"/>
          </p:cNvCxnSpPr>
          <p:nvPr/>
        </p:nvCxnSpPr>
        <p:spPr>
          <a:xfrm rot="5400000">
            <a:off x="12891615" y="2041095"/>
            <a:ext cx="876479" cy="4684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4642D77A-3B99-64A1-3479-896892F241E4}"/>
              </a:ext>
            </a:extLst>
          </p:cNvPr>
          <p:cNvCxnSpPr>
            <a:stCxn id="13" idx="2"/>
            <a:endCxn id="142" idx="3"/>
          </p:cNvCxnSpPr>
          <p:nvPr/>
        </p:nvCxnSpPr>
        <p:spPr>
          <a:xfrm rot="5400000">
            <a:off x="11368539" y="3369115"/>
            <a:ext cx="1071534" cy="1833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BFB5E54-1A2A-F1FB-8D92-BA94D1FEFB15}"/>
              </a:ext>
            </a:extLst>
          </p:cNvPr>
          <p:cNvSpPr txBox="1"/>
          <p:nvPr/>
        </p:nvSpPr>
        <p:spPr>
          <a:xfrm>
            <a:off x="14576244" y="4234648"/>
            <a:ext cx="1096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BE5AF26-D082-F380-D3D1-A5548DE30DFA}"/>
              </a:ext>
            </a:extLst>
          </p:cNvPr>
          <p:cNvSpPr txBox="1"/>
          <p:nvPr/>
        </p:nvSpPr>
        <p:spPr>
          <a:xfrm>
            <a:off x="11696459" y="4130024"/>
            <a:ext cx="123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Vector Representation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017CADB-7832-AB1F-B50F-EA6FC38C50A4}"/>
              </a:ext>
            </a:extLst>
          </p:cNvPr>
          <p:cNvSpPr txBox="1"/>
          <p:nvPr/>
        </p:nvSpPr>
        <p:spPr>
          <a:xfrm>
            <a:off x="13648536" y="2978449"/>
            <a:ext cx="138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Vector Representation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3A51FB7-A6E0-E978-EF7C-6C39A13AE0D8}"/>
              </a:ext>
            </a:extLst>
          </p:cNvPr>
          <p:cNvSpPr txBox="1"/>
          <p:nvPr/>
        </p:nvSpPr>
        <p:spPr>
          <a:xfrm>
            <a:off x="7495269" y="3759845"/>
            <a:ext cx="123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Documents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35E98F0-5798-FA3C-2651-9A4F233BBBA8}"/>
              </a:ext>
            </a:extLst>
          </p:cNvPr>
          <p:cNvCxnSpPr>
            <a:cxnSpLocks/>
            <a:endCxn id="159" idx="0"/>
          </p:cNvCxnSpPr>
          <p:nvPr/>
        </p:nvCxnSpPr>
        <p:spPr>
          <a:xfrm flipH="1">
            <a:off x="6457701" y="3390390"/>
            <a:ext cx="7176" cy="5026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5520FF8-1AF7-1CC8-4157-5C577C6C50D3}"/>
              </a:ext>
            </a:extLst>
          </p:cNvPr>
          <p:cNvSpPr/>
          <p:nvPr/>
        </p:nvSpPr>
        <p:spPr>
          <a:xfrm>
            <a:off x="5662570" y="3893025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Compressor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EEB135C5-B9E6-DAEC-6300-5219DF00FD40}"/>
              </a:ext>
            </a:extLst>
          </p:cNvPr>
          <p:cNvSpPr/>
          <p:nvPr/>
        </p:nvSpPr>
        <p:spPr>
          <a:xfrm>
            <a:off x="5682900" y="5469057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Model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60B9995-274E-69FF-6269-BB457B03541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0231515" y="1034870"/>
            <a:ext cx="1376971" cy="204542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E33597FF-83E1-9F71-DCE1-E86724EA57F1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8123387" y="-2333015"/>
            <a:ext cx="642139" cy="6378752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93406A5-D152-E139-D520-7474BDBBEE53}"/>
              </a:ext>
            </a:extLst>
          </p:cNvPr>
          <p:cNvSpPr txBox="1"/>
          <p:nvPr/>
        </p:nvSpPr>
        <p:spPr>
          <a:xfrm>
            <a:off x="10813357" y="1946030"/>
            <a:ext cx="159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the Embedding Layer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35957BD-8129-4BE1-4F92-9C768DFAFAC1}"/>
              </a:ext>
            </a:extLst>
          </p:cNvPr>
          <p:cNvSpPr txBox="1"/>
          <p:nvPr/>
        </p:nvSpPr>
        <p:spPr>
          <a:xfrm>
            <a:off x="7842389" y="286350"/>
            <a:ext cx="195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Tokenized Documents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4CF81AC-76B1-BF48-907B-1ADE6B72D694}"/>
              </a:ext>
            </a:extLst>
          </p:cNvPr>
          <p:cNvSpPr txBox="1"/>
          <p:nvPr/>
        </p:nvSpPr>
        <p:spPr>
          <a:xfrm>
            <a:off x="11633833" y="456303"/>
            <a:ext cx="3699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Vocabulary from all tokenized documents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 vocab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documents, vocab, window size, and embedding size to Word2Vec or Fastrack Algorithm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Word embeddings and token mappings 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F4D4E55-47FB-8DA3-EB8B-6FE1DDF752C5}"/>
              </a:ext>
            </a:extLst>
          </p:cNvPr>
          <p:cNvCxnSpPr>
            <a:cxnSpLocks/>
            <a:stCxn id="159" idx="2"/>
            <a:endCxn id="161" idx="0"/>
          </p:cNvCxnSpPr>
          <p:nvPr/>
        </p:nvCxnSpPr>
        <p:spPr>
          <a:xfrm>
            <a:off x="6457701" y="4513226"/>
            <a:ext cx="20330" cy="95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B34141F4-BAE3-E860-A82F-51D90D23B393}"/>
              </a:ext>
            </a:extLst>
          </p:cNvPr>
          <p:cNvSpPr/>
          <p:nvPr/>
        </p:nvSpPr>
        <p:spPr>
          <a:xfrm>
            <a:off x="4956638" y="5687717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F1E1F4A2-E3B3-8B63-A31C-EF003677EA39}"/>
              </a:ext>
            </a:extLst>
          </p:cNvPr>
          <p:cNvCxnSpPr>
            <a:cxnSpLocks/>
          </p:cNvCxnSpPr>
          <p:nvPr/>
        </p:nvCxnSpPr>
        <p:spPr>
          <a:xfrm rot="10800000">
            <a:off x="7252831" y="4175862"/>
            <a:ext cx="2144348" cy="457200"/>
          </a:xfrm>
          <a:prstGeom prst="bentConnector3">
            <a:avLst>
              <a:gd name="adj1" fmla="val 2766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3FBBB5A-5386-9923-5738-6FB3C22FDCB1}"/>
              </a:ext>
            </a:extLst>
          </p:cNvPr>
          <p:cNvCxnSpPr>
            <a:stCxn id="180" idx="6"/>
            <a:endCxn id="161" idx="1"/>
          </p:cNvCxnSpPr>
          <p:nvPr/>
        </p:nvCxnSpPr>
        <p:spPr>
          <a:xfrm>
            <a:off x="5139518" y="5779157"/>
            <a:ext cx="54338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54146210-43F9-5B9F-940F-8AF4008A77B2}"/>
              </a:ext>
            </a:extLst>
          </p:cNvPr>
          <p:cNvSpPr/>
          <p:nvPr/>
        </p:nvSpPr>
        <p:spPr>
          <a:xfrm>
            <a:off x="2741666" y="6017090"/>
            <a:ext cx="1554480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“Answer Unknown”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17805B40-005C-CD2A-BB31-C434406112E8}"/>
              </a:ext>
            </a:extLst>
          </p:cNvPr>
          <p:cNvSpPr/>
          <p:nvPr/>
        </p:nvSpPr>
        <p:spPr>
          <a:xfrm>
            <a:off x="2746984" y="5228323"/>
            <a:ext cx="1554480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Answer</a:t>
            </a: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2CC8E7D2-F45E-7291-5C8D-6222EF064A9E}"/>
              </a:ext>
            </a:extLst>
          </p:cNvPr>
          <p:cNvCxnSpPr>
            <a:stCxn id="180" idx="2"/>
            <a:endCxn id="197" idx="3"/>
          </p:cNvCxnSpPr>
          <p:nvPr/>
        </p:nvCxnSpPr>
        <p:spPr>
          <a:xfrm rot="10800000">
            <a:off x="4301464" y="5411203"/>
            <a:ext cx="655174" cy="3679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99CB2128-2A7D-2FA7-7FC5-78DB413BAC64}"/>
              </a:ext>
            </a:extLst>
          </p:cNvPr>
          <p:cNvCxnSpPr>
            <a:cxnSpLocks/>
            <a:stCxn id="180" idx="2"/>
            <a:endCxn id="196" idx="3"/>
          </p:cNvCxnSpPr>
          <p:nvPr/>
        </p:nvCxnSpPr>
        <p:spPr>
          <a:xfrm rot="10800000" flipV="1">
            <a:off x="4296146" y="5779156"/>
            <a:ext cx="660492" cy="4208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B8840F9-A58D-68B8-756C-B1F85DC8C1BA}"/>
              </a:ext>
            </a:extLst>
          </p:cNvPr>
          <p:cNvSpPr txBox="1"/>
          <p:nvPr/>
        </p:nvSpPr>
        <p:spPr>
          <a:xfrm>
            <a:off x="4145792" y="5131848"/>
            <a:ext cx="123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confident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ED4F182-E17F-DFC1-1E48-5524BEC8E0D5}"/>
              </a:ext>
            </a:extLst>
          </p:cNvPr>
          <p:cNvSpPr txBox="1"/>
          <p:nvPr/>
        </p:nvSpPr>
        <p:spPr>
          <a:xfrm>
            <a:off x="4204705" y="6238105"/>
            <a:ext cx="123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confident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77874FF0-A2EA-4FB1-363F-EE5891C18688}"/>
              </a:ext>
            </a:extLst>
          </p:cNvPr>
          <p:cNvCxnSpPr>
            <a:cxnSpLocks/>
            <a:stCxn id="196" idx="1"/>
            <a:endCxn id="74" idx="2"/>
          </p:cNvCxnSpPr>
          <p:nvPr/>
        </p:nvCxnSpPr>
        <p:spPr>
          <a:xfrm rot="10800000">
            <a:off x="2165762" y="3944092"/>
            <a:ext cx="575904" cy="2255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0EA51CFE-E09E-BAD1-B744-09A3251BB3CE}"/>
              </a:ext>
            </a:extLst>
          </p:cNvPr>
          <p:cNvCxnSpPr>
            <a:cxnSpLocks/>
            <a:stCxn id="142" idx="1"/>
            <a:endCxn id="214" idx="3"/>
          </p:cNvCxnSpPr>
          <p:nvPr/>
        </p:nvCxnSpPr>
        <p:spPr>
          <a:xfrm rot="10800000">
            <a:off x="4255745" y="4653598"/>
            <a:ext cx="5141435" cy="1681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E0E7E3E7-813A-D85F-C980-298BBC749D53}"/>
              </a:ext>
            </a:extLst>
          </p:cNvPr>
          <p:cNvSpPr/>
          <p:nvPr/>
        </p:nvSpPr>
        <p:spPr>
          <a:xfrm>
            <a:off x="2792704" y="4386850"/>
            <a:ext cx="1463040" cy="533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Source Document</a:t>
            </a: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90914760-DE10-B127-5E02-7DD19F4AEC2C}"/>
              </a:ext>
            </a:extLst>
          </p:cNvPr>
          <p:cNvCxnSpPr>
            <a:cxnSpLocks/>
            <a:stCxn id="214" idx="1"/>
            <a:endCxn id="74" idx="2"/>
          </p:cNvCxnSpPr>
          <p:nvPr/>
        </p:nvCxnSpPr>
        <p:spPr>
          <a:xfrm rot="10800000">
            <a:off x="2165762" y="3944092"/>
            <a:ext cx="626942" cy="7095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01916A4-9D12-C391-1D86-E9BD529797F5}"/>
              </a:ext>
            </a:extLst>
          </p:cNvPr>
          <p:cNvCxnSpPr>
            <a:cxnSpLocks/>
            <a:stCxn id="197" idx="0"/>
            <a:endCxn id="214" idx="2"/>
          </p:cNvCxnSpPr>
          <p:nvPr/>
        </p:nvCxnSpPr>
        <p:spPr>
          <a:xfrm flipV="1">
            <a:off x="3524224" y="4920345"/>
            <a:ext cx="0" cy="30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F135ADD-8C64-A1A7-6188-FE66A98FF6BD}"/>
              </a:ext>
            </a:extLst>
          </p:cNvPr>
          <p:cNvSpPr txBox="1"/>
          <p:nvPr/>
        </p:nvSpPr>
        <p:spPr>
          <a:xfrm>
            <a:off x="4331169" y="4209877"/>
            <a:ext cx="123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Documents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F137EB7-E4D4-BFAD-4FAF-E201D79B1DB6}"/>
              </a:ext>
            </a:extLst>
          </p:cNvPr>
          <p:cNvSpPr txBox="1"/>
          <p:nvPr/>
        </p:nvSpPr>
        <p:spPr>
          <a:xfrm>
            <a:off x="741586" y="4147481"/>
            <a:ext cx="138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answer + sourcing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70CFA3C-2829-50BB-B248-4FE5486A7389}"/>
              </a:ext>
            </a:extLst>
          </p:cNvPr>
          <p:cNvSpPr txBox="1"/>
          <p:nvPr/>
        </p:nvSpPr>
        <p:spPr>
          <a:xfrm>
            <a:off x="15739384" y="4320382"/>
            <a:ext cx="26018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Source Document: “”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Tokenized Text: “” 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Text (Chunk): “”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Tokenized Text: “”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Vector Representation: [float]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sha256 : “”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D87B9B9E-BDE4-FC59-9561-86E9A8A46882}"/>
              </a:ext>
            </a:extLst>
          </p:cNvPr>
          <p:cNvSpPr/>
          <p:nvPr/>
        </p:nvSpPr>
        <p:spPr>
          <a:xfrm>
            <a:off x="2960914" y="1196459"/>
            <a:ext cx="1254635" cy="590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Sha256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B4322C6-21E4-B6E2-821A-1F8CAFBA96C6}"/>
              </a:ext>
            </a:extLst>
          </p:cNvPr>
          <p:cNvCxnSpPr>
            <a:cxnSpLocks/>
            <a:stCxn id="234" idx="3"/>
            <a:endCxn id="40" idx="1"/>
          </p:cNvCxnSpPr>
          <p:nvPr/>
        </p:nvCxnSpPr>
        <p:spPr>
          <a:xfrm flipV="1">
            <a:off x="4215549" y="1487531"/>
            <a:ext cx="244400" cy="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26E3EF17-709C-79D1-91AB-C426348C0517}"/>
              </a:ext>
            </a:extLst>
          </p:cNvPr>
          <p:cNvSpPr txBox="1"/>
          <p:nvPr/>
        </p:nvSpPr>
        <p:spPr>
          <a:xfrm>
            <a:off x="11901488" y="133544"/>
            <a:ext cx="2674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B7AABCE-11D8-0972-6816-901E017841E1}"/>
              </a:ext>
            </a:extLst>
          </p:cNvPr>
          <p:cNvSpPr txBox="1"/>
          <p:nvPr/>
        </p:nvSpPr>
        <p:spPr>
          <a:xfrm>
            <a:off x="15386717" y="4175862"/>
            <a:ext cx="2674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Input</a:t>
            </a:r>
          </a:p>
        </p:txBody>
      </p:sp>
    </p:spTree>
    <p:extLst>
      <p:ext uri="{BB962C8B-B14F-4D97-AF65-F5344CB8AC3E}">
        <p14:creationId xmlns:p14="http://schemas.microsoft.com/office/powerpoint/2010/main" val="395958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1499</TotalTime>
  <Words>208</Words>
  <Application>Microsoft Macintosh PowerPoint</Application>
  <PresentationFormat>Custom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Argo</dc:creator>
  <cp:lastModifiedBy>Peter Argo</cp:lastModifiedBy>
  <cp:revision>13</cp:revision>
  <dcterms:created xsi:type="dcterms:W3CDTF">2023-08-01T01:19:12Z</dcterms:created>
  <dcterms:modified xsi:type="dcterms:W3CDTF">2023-08-21T22:07:41Z</dcterms:modified>
</cp:coreProperties>
</file>