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8" r:id="rId2"/>
    <p:sldId id="273" r:id="rId3"/>
    <p:sldId id="263" r:id="rId4"/>
    <p:sldId id="274" r:id="rId5"/>
    <p:sldId id="275" r:id="rId6"/>
    <p:sldId id="276" r:id="rId7"/>
    <p:sldId id="277" r:id="rId8"/>
    <p:sldId id="278" r:id="rId9"/>
    <p:sldId id="284"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9F2DA-FDC9-4A64-B95A-EA51E6147E01}" v="1039" dt="2019-03-22T20:02:05.52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83614" autoAdjust="0"/>
  </p:normalViewPr>
  <p:slideViewPr>
    <p:cSldViewPr snapToGrid="0">
      <p:cViewPr varScale="1">
        <p:scale>
          <a:sx n="96" d="100"/>
          <a:sy n="96" d="100"/>
        </p:scale>
        <p:origin x="1038" y="7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Jaromin" userId="f87f89206011a062" providerId="LiveId" clId="{9737951D-62FF-4460-AFA4-4D28971F16EC}"/>
    <pc:docChg chg="undo custSel addSld delSld modSld">
      <pc:chgData name="Patrick Jaromin" userId="f87f89206011a062" providerId="LiveId" clId="{9737951D-62FF-4460-AFA4-4D28971F16EC}" dt="2019-03-22T20:02:05.521" v="1038" actId="20577"/>
      <pc:docMkLst>
        <pc:docMk/>
      </pc:docMkLst>
      <pc:sldChg chg="addSp delSp modSp modNotesTx">
        <pc:chgData name="Patrick Jaromin" userId="f87f89206011a062" providerId="LiveId" clId="{9737951D-62FF-4460-AFA4-4D28971F16EC}" dt="2019-03-22T19:57:39.874" v="698" actId="403"/>
        <pc:sldMkLst>
          <pc:docMk/>
          <pc:sldMk cId="1732698309" sldId="258"/>
        </pc:sldMkLst>
        <pc:spChg chg="del">
          <ac:chgData name="Patrick Jaromin" userId="f87f89206011a062" providerId="LiveId" clId="{9737951D-62FF-4460-AFA4-4D28971F16EC}" dt="2019-03-22T19:57:03.850" v="644" actId="478"/>
          <ac:spMkLst>
            <pc:docMk/>
            <pc:sldMk cId="1732698309" sldId="258"/>
            <ac:spMk id="3" creationId="{00000000-0000-0000-0000-000000000000}"/>
          </ac:spMkLst>
        </pc:spChg>
        <pc:spChg chg="add del mod">
          <ac:chgData name="Patrick Jaromin" userId="f87f89206011a062" providerId="LiveId" clId="{9737951D-62FF-4460-AFA4-4D28971F16EC}" dt="2019-03-22T19:57:06.465" v="645" actId="478"/>
          <ac:spMkLst>
            <pc:docMk/>
            <pc:sldMk cId="1732698309" sldId="258"/>
            <ac:spMk id="5" creationId="{51464F4E-93B8-45D9-8491-246A9E534721}"/>
          </ac:spMkLst>
        </pc:spChg>
      </pc:sldChg>
      <pc:sldChg chg="del">
        <pc:chgData name="Patrick Jaromin" userId="f87f89206011a062" providerId="LiveId" clId="{9737951D-62FF-4460-AFA4-4D28971F16EC}" dt="2019-03-22T19:51:26.053" v="0" actId="2696"/>
        <pc:sldMkLst>
          <pc:docMk/>
          <pc:sldMk cId="1440355687" sldId="260"/>
        </pc:sldMkLst>
      </pc:sldChg>
      <pc:sldChg chg="del">
        <pc:chgData name="Patrick Jaromin" userId="f87f89206011a062" providerId="LiveId" clId="{9737951D-62FF-4460-AFA4-4D28971F16EC}" dt="2019-03-22T19:51:41.453" v="4" actId="2696"/>
        <pc:sldMkLst>
          <pc:docMk/>
          <pc:sldMk cId="880705590" sldId="262"/>
        </pc:sldMkLst>
      </pc:sldChg>
      <pc:sldChg chg="addSp delSp modSp add del">
        <pc:chgData name="Patrick Jaromin" userId="f87f89206011a062" providerId="LiveId" clId="{9737951D-62FF-4460-AFA4-4D28971F16EC}" dt="2019-03-22T19:56:20.835" v="638" actId="478"/>
        <pc:sldMkLst>
          <pc:docMk/>
          <pc:sldMk cId="3240797513" sldId="264"/>
        </pc:sldMkLst>
        <pc:spChg chg="add del mod">
          <ac:chgData name="Patrick Jaromin" userId="f87f89206011a062" providerId="LiveId" clId="{9737951D-62FF-4460-AFA4-4D28971F16EC}" dt="2019-03-22T19:56:20.835" v="638" actId="478"/>
          <ac:spMkLst>
            <pc:docMk/>
            <pc:sldMk cId="3240797513" sldId="264"/>
            <ac:spMk id="3" creationId="{E5C5B996-FF11-444E-89F4-1C621E309A18}"/>
          </ac:spMkLst>
        </pc:spChg>
        <pc:spChg chg="mod">
          <ac:chgData name="Patrick Jaromin" userId="f87f89206011a062" providerId="LiveId" clId="{9737951D-62FF-4460-AFA4-4D28971F16EC}" dt="2019-03-22T19:56:14.199" v="635" actId="20577"/>
          <ac:spMkLst>
            <pc:docMk/>
            <pc:sldMk cId="3240797513" sldId="264"/>
            <ac:spMk id="13" creationId="{00000000-0000-0000-0000-000000000000}"/>
          </ac:spMkLst>
        </pc:spChg>
        <pc:spChg chg="del mod">
          <ac:chgData name="Patrick Jaromin" userId="f87f89206011a062" providerId="LiveId" clId="{9737951D-62FF-4460-AFA4-4D28971F16EC}" dt="2019-03-22T19:56:18.872" v="637" actId="478"/>
          <ac:spMkLst>
            <pc:docMk/>
            <pc:sldMk cId="3240797513" sldId="264"/>
            <ac:spMk id="14" creationId="{00000000-0000-0000-0000-000000000000}"/>
          </ac:spMkLst>
        </pc:spChg>
      </pc:sldChg>
      <pc:sldChg chg="del">
        <pc:chgData name="Patrick Jaromin" userId="f87f89206011a062" providerId="LiveId" clId="{9737951D-62FF-4460-AFA4-4D28971F16EC}" dt="2019-03-22T19:51:30.388" v="1" actId="2696"/>
        <pc:sldMkLst>
          <pc:docMk/>
          <pc:sldMk cId="3541394844" sldId="270"/>
        </pc:sldMkLst>
      </pc:sldChg>
      <pc:sldChg chg="del">
        <pc:chgData name="Patrick Jaromin" userId="f87f89206011a062" providerId="LiveId" clId="{9737951D-62FF-4460-AFA4-4D28971F16EC}" dt="2019-03-22T19:51:32.788" v="2" actId="2696"/>
        <pc:sldMkLst>
          <pc:docMk/>
          <pc:sldMk cId="1821391556" sldId="271"/>
        </pc:sldMkLst>
      </pc:sldChg>
      <pc:sldChg chg="del">
        <pc:chgData name="Patrick Jaromin" userId="f87f89206011a062" providerId="LiveId" clId="{9737951D-62FF-4460-AFA4-4D28971F16EC}" dt="2019-03-22T19:51:36.023" v="3" actId="2696"/>
        <pc:sldMkLst>
          <pc:docMk/>
          <pc:sldMk cId="3334350497" sldId="272"/>
        </pc:sldMkLst>
      </pc:sldChg>
      <pc:sldChg chg="modNotesTx">
        <pc:chgData name="Patrick Jaromin" userId="f87f89206011a062" providerId="LiveId" clId="{9737951D-62FF-4460-AFA4-4D28971F16EC}" dt="2019-03-22T19:59:18.746" v="796" actId="20577"/>
        <pc:sldMkLst>
          <pc:docMk/>
          <pc:sldMk cId="1114905955" sldId="274"/>
        </pc:sldMkLst>
      </pc:sldChg>
      <pc:sldChg chg="modNotesTx">
        <pc:chgData name="Patrick Jaromin" userId="f87f89206011a062" providerId="LiveId" clId="{9737951D-62FF-4460-AFA4-4D28971F16EC}" dt="2019-03-22T20:02:05.521" v="1038" actId="20577"/>
        <pc:sldMkLst>
          <pc:docMk/>
          <pc:sldMk cId="310524746" sldId="276"/>
        </pc:sldMkLst>
      </pc:sldChg>
      <pc:sldChg chg="modNotesTx">
        <pc:chgData name="Patrick Jaromin" userId="f87f89206011a062" providerId="LiveId" clId="{9737951D-62FF-4460-AFA4-4D28971F16EC}" dt="2019-03-22T20:01:16.049" v="1036" actId="20577"/>
        <pc:sldMkLst>
          <pc:docMk/>
          <pc:sldMk cId="2827413799" sldId="277"/>
        </pc:sldMkLst>
      </pc:sldChg>
      <pc:sldChg chg="modNotesTx">
        <pc:chgData name="Patrick Jaromin" userId="f87f89206011a062" providerId="LiveId" clId="{9737951D-62FF-4460-AFA4-4D28971F16EC}" dt="2019-03-22T19:55:35.796" v="614" actId="20577"/>
        <pc:sldMkLst>
          <pc:docMk/>
          <pc:sldMk cId="4261918193" sldId="278"/>
        </pc:sldMkLst>
      </pc:sldChg>
      <pc:sldChg chg="add del">
        <pc:chgData name="Patrick Jaromin" userId="f87f89206011a062" providerId="LiveId" clId="{9737951D-62FF-4460-AFA4-4D28971F16EC}" dt="2019-03-22T19:56:23.457" v="642" actId="2696"/>
        <pc:sldMkLst>
          <pc:docMk/>
          <pc:sldMk cId="197684961" sldId="279"/>
        </pc:sldMkLst>
      </pc:sldChg>
      <pc:sldChg chg="add del">
        <pc:chgData name="Patrick Jaromin" userId="f87f89206011a062" providerId="LiveId" clId="{9737951D-62FF-4460-AFA4-4D28971F16EC}" dt="2019-03-22T19:56:23.450" v="639" actId="2696"/>
        <pc:sldMkLst>
          <pc:docMk/>
          <pc:sldMk cId="36189473" sldId="280"/>
        </pc:sldMkLst>
      </pc:sldChg>
      <pc:sldChg chg="add del">
        <pc:chgData name="Patrick Jaromin" userId="f87f89206011a062" providerId="LiveId" clId="{9737951D-62FF-4460-AFA4-4D28971F16EC}" dt="2019-03-22T19:56:23.455" v="641" actId="2696"/>
        <pc:sldMkLst>
          <pc:docMk/>
          <pc:sldMk cId="115238968" sldId="281"/>
        </pc:sldMkLst>
      </pc:sldChg>
      <pc:sldChg chg="add del">
        <pc:chgData name="Patrick Jaromin" userId="f87f89206011a062" providerId="LiveId" clId="{9737951D-62FF-4460-AFA4-4D28971F16EC}" dt="2019-03-22T19:56:23.452" v="640" actId="2696"/>
        <pc:sldMkLst>
          <pc:docMk/>
          <pc:sldMk cId="822156659" sldId="282"/>
        </pc:sldMkLst>
      </pc:sldChg>
      <pc:sldChg chg="add del">
        <pc:chgData name="Patrick Jaromin" userId="f87f89206011a062" providerId="LiveId" clId="{9737951D-62FF-4460-AFA4-4D28971F16EC}" dt="2019-03-22T19:56:23.460" v="643" actId="2696"/>
        <pc:sldMkLst>
          <pc:docMk/>
          <pc:sldMk cId="3550719149"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4/3/2019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2-28T10:51:02.723"/>
    </inkml:context>
    <inkml:brush xml:id="br0">
      <inkml:brushProperty name="width" value="0.05" units="cm"/>
      <inkml:brushProperty name="height" value="0.05" units="cm"/>
    </inkml:brush>
  </inkml:definitions>
  <inkml:trace contextRef="#ctx0" brushRef="#br0">2397 114 2304 0 0,'0'0'259'0'0,"0"0"246"0"0,0 0 110 0 0,0 0 22 0 0,0 0-28 0 0,0 0-127 0 0,-2-1-55 0 0,-11-6 826 0 0,-10-8 956 0 0,5 2-836 0 0,15 11-1181 0 0,-1 1 0 0 0,0-1 0 0 0,1 1-1 0 0,-1-1 1 0 0,0 1 0 0 0,1 0 0 0 0,-1 1 0 0 0,0-1 0 0 0,0 1 0 0 0,0-1-1 0 0,1 1 1 0 0,-1 0 0 0 0,0 1 0 0 0,0-1 0 0 0,0 1 0 0 0,0-1 0 0 0,1 1 0 0 0,-1 0-1 0 0,0 1 1 0 0,1-1 0 0 0,-1 1 0 0 0,0-1-192 0 0,-12 8 286 0 0,0 0 0 0 0,0 1 0 0 0,1 0-1 0 0,-5 5-285 0 0,-12 9 363 0 0,-10 4 224 0 0,2 3 1 0 0,-16 16-588 0 0,-30 23 553 0 0,24-21-291 0 0,23-16-119 0 0,-203 173 422 0 0,144-116-353 0 0,-31 42-212 0 0,99-100 21 0 0,-182 205 102 0 0,11 11-20 0 0,164-198-60 0 0,-27 34 46 0 0,4 3 0 0 0,-29 58-89 0 0,-98 195 80 0 0,26-55-27 0 0,112-205-35 0 0,-4-2-1 0 0,-23 23-17 0 0,37-52-1435 0 0,-11 7 1435 0 0,29-31-4525 0 0,5-4-1485 0 0</inkml:trace>
  <inkml:trace contextRef="#ctx0" brushRef="#br0" timeOffset="971.781">2289 16 7688 0 0,'0'0'349'0'0,"0"0"-2"0"0,0 0-158 0 0,0 0 168 0 0,0 0 99 0 0,0 0 22 0 0,0 0-4 0 0,0 0-20 0 0,0 0-6 0 0,0 0 0 0 0,0 0-6 0 0,0 0-23 0 0,0 0-16 0 0,-7 0 371 0 0,-19 1-272 0 0,1 2-1 0 0,-1 1 0 0 0,0 1 1 0 0,-10 4-502 0 0,-43 9 628 0 0,8-4 409 0 0,-13 8-1037 0 0,35-9 266 0 0,-32 4 190 0 0,64-11-349 0 0,-14 2 164 0 0,-1 3-1 0 0,2 0 1 0 0,-7 6-271 0 0,-33 12 407 0 0,69-28-393 0 0,0-1 0 0 0,0 0 1 0 0,0 1-1 0 0,0-1 0 0 0,0 1 0 0 0,1-1 1 0 0,-1 1-1 0 0,0-1 0 0 0,0 1 0 0 0,0 0 1 0 0,1-1-1 0 0,-1 1 0 0 0,0 0-14 0 0,0 1 73 0 0,1-2-1 0 0,0 0 7 0 0,2 0 28 0 0,3 2-56 0 0,1 0 0 0 0,-1-1 0 0 0,0 1 0 0 0,1-2 0 0 0,0 1 1 0 0,-1 0-1 0 0,1-1 0 0 0,4 0-51 0 0,47-4 293 0 0,-52 3-277 0 0,34-5 96 0 0,-1-2 0 0 0,1-1 0 0 0,-2-2 0 0 0,28-13-112 0 0,7-3-58 0 0,-17 5 82 0 0,12-1-24 0 0,41-13 11 0 0,18-6-12 0 0,-98 33 1 0 0,-21 9 2 0 0,-9 5 10 0 0,-10 8 34 0 0,12-13-42 0 0,-25 25 97 0 0,8-10-25 0 0,1 2 0 0 0,1 0 1 0 0,-3 5-77 0 0,-88 114 276 0 0,29-36-42 0 0,5-10-8 0 0,71-89-296 0 0,-21 24-79 0 0,3-12-5868 0 0,4-6-860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4/3/2019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Instructions</a:t>
            </a:r>
          </a:p>
        </p:txBody>
      </p:sp>
      <p:sp>
        <p:nvSpPr>
          <p:cNvPr id="4" name="Slide Number Placeholder 3"/>
          <p:cNvSpPr>
            <a:spLocks noGrp="1"/>
          </p:cNvSpPr>
          <p:nvPr>
            <p:ph type="sldNum" sz="quarter" idx="5"/>
          </p:nvPr>
        </p:nvSpPr>
        <p:spPr/>
        <p:txBody>
          <a:bodyPr/>
          <a:lstStyle/>
          <a:p>
            <a:fld id="{DED491D0-8E1B-49C7-849B-A28568D94497}" type="slidenum">
              <a:rPr lang="en-US" smtClean="0"/>
              <a:t>1</a:t>
            </a:fld>
            <a:endParaRPr lang="en-US"/>
          </a:p>
        </p:txBody>
      </p:sp>
    </p:spTree>
    <p:extLst>
      <p:ext uri="{BB962C8B-B14F-4D97-AF65-F5344CB8AC3E}">
        <p14:creationId xmlns:p14="http://schemas.microsoft.com/office/powerpoint/2010/main" val="2113690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D491D0-8E1B-49C7-849B-A28568D94497}" type="slidenum">
              <a:rPr lang="en-US" smtClean="0"/>
              <a:t>10</a:t>
            </a:fld>
            <a:endParaRPr lang="en-US"/>
          </a:p>
        </p:txBody>
      </p:sp>
    </p:spTree>
    <p:extLst>
      <p:ext uri="{BB962C8B-B14F-4D97-AF65-F5344CB8AC3E}">
        <p14:creationId xmlns:p14="http://schemas.microsoft.com/office/powerpoint/2010/main" val="422205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The </a:t>
            </a:r>
            <a:r>
              <a:rPr lang="en-US" sz="1800" dirty="0" err="1"/>
              <a:t>canjo</a:t>
            </a:r>
            <a:r>
              <a:rPr lang="en-US" sz="1800" dirty="0"/>
              <a:t> features the same basic components as a guitar. The neck is a simple straight stick of wood. Our nut is a slotted screw. The bridge is a hole in the can. The can acts as the “sound box” to amplify the sound of the single string.</a:t>
            </a:r>
          </a:p>
          <a:p>
            <a:endParaRPr lang="en-US" sz="1800" dirty="0"/>
          </a:p>
          <a:p>
            <a:r>
              <a:rPr lang="en-US" sz="1800" dirty="0"/>
              <a:t>Unlike the guitar’s “chromatic” fret layout, the frets of a </a:t>
            </a:r>
            <a:r>
              <a:rPr lang="en-US" sz="1800" dirty="0" err="1"/>
              <a:t>canjo</a:t>
            </a:r>
            <a:r>
              <a:rPr lang="en-US" sz="1800" dirty="0"/>
              <a:t> are arranged to create a “diatonic” scale comprising the seven pitches of a whole, major scale. This is the same as the “white” keys on a piano.</a:t>
            </a:r>
          </a:p>
        </p:txBody>
      </p:sp>
      <p:sp>
        <p:nvSpPr>
          <p:cNvPr id="4" name="Slide Number Placeholder 3"/>
          <p:cNvSpPr>
            <a:spLocks noGrp="1"/>
          </p:cNvSpPr>
          <p:nvPr>
            <p:ph type="sldNum" sz="quarter" idx="5"/>
          </p:nvPr>
        </p:nvSpPr>
        <p:spPr/>
        <p:txBody>
          <a:bodyPr/>
          <a:lstStyle/>
          <a:p>
            <a:fld id="{DED491D0-8E1B-49C7-849B-A28568D94497}" type="slidenum">
              <a:rPr lang="en-US" smtClean="0"/>
              <a:t>2</a:t>
            </a:fld>
            <a:endParaRPr lang="en-US"/>
          </a:p>
        </p:txBody>
      </p:sp>
    </p:spTree>
    <p:extLst>
      <p:ext uri="{BB962C8B-B14F-4D97-AF65-F5344CB8AC3E}">
        <p14:creationId xmlns:p14="http://schemas.microsoft.com/office/powerpoint/2010/main" val="161611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t>3</a:t>
            </a:fld>
            <a:endParaRPr lang="en-US"/>
          </a:p>
        </p:txBody>
      </p:sp>
    </p:spTree>
    <p:extLst>
      <p:ext uri="{BB962C8B-B14F-4D97-AF65-F5344CB8AC3E}">
        <p14:creationId xmlns:p14="http://schemas.microsoft.com/office/powerpoint/2010/main" val="190917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t>Use a safety can opener to remove the lid from your can. I find it easiest to hold the can upright in my lap to help hold the can and can opener in the proper orientation with constant pressure. </a:t>
            </a:r>
          </a:p>
          <a:p>
            <a:pPr marL="171450" indent="-171450">
              <a:buFont typeface="Arial" panose="020B0604020202020204" pitchFamily="34" charset="0"/>
              <a:buChar char="•"/>
            </a:pPr>
            <a:endParaRPr lang="en-US" sz="2000" dirty="0"/>
          </a:p>
          <a:p>
            <a:pPr marL="171450" indent="-171450">
              <a:buFont typeface="Arial" panose="020B0604020202020204" pitchFamily="34" charset="0"/>
              <a:buChar char="•"/>
            </a:pPr>
            <a:r>
              <a:rPr lang="en-US" sz="2000" dirty="0"/>
              <a:t>Poke a small hole in the bottom of your can with a hammer and nail, awl, or similar. Be sure to align the hole at the bottom with your can’s “best side” facing up.</a:t>
            </a:r>
          </a:p>
          <a:p>
            <a:pPr marL="171450" indent="-171450">
              <a:buFont typeface="Arial" panose="020B0604020202020204" pitchFamily="34" charset="0"/>
              <a:buChar char="•"/>
            </a:pPr>
            <a:endParaRPr lang="en-US" sz="2000" dirty="0"/>
          </a:p>
        </p:txBody>
      </p:sp>
      <p:sp>
        <p:nvSpPr>
          <p:cNvPr id="4" name="Slide Number Placeholder 3"/>
          <p:cNvSpPr>
            <a:spLocks noGrp="1"/>
          </p:cNvSpPr>
          <p:nvPr>
            <p:ph type="sldNum" sz="quarter" idx="5"/>
          </p:nvPr>
        </p:nvSpPr>
        <p:spPr/>
        <p:txBody>
          <a:bodyPr/>
          <a:lstStyle/>
          <a:p>
            <a:fld id="{DED491D0-8E1B-49C7-849B-A28568D94497}" type="slidenum">
              <a:rPr lang="en-US" smtClean="0"/>
              <a:t>4</a:t>
            </a:fld>
            <a:endParaRPr lang="en-US"/>
          </a:p>
        </p:txBody>
      </p:sp>
    </p:spTree>
    <p:extLst>
      <p:ext uri="{BB962C8B-B14F-4D97-AF65-F5344CB8AC3E}">
        <p14:creationId xmlns:p14="http://schemas.microsoft.com/office/powerpoint/2010/main" val="253161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Locate the pilot hole in the end of the stick (neck). Insert and screw in the eye screw. </a:t>
            </a:r>
          </a:p>
          <a:p>
            <a:endParaRPr lang="en-US" sz="2000" dirty="0"/>
          </a:p>
          <a:p>
            <a:r>
              <a:rPr lang="en-US" sz="2000" dirty="0"/>
              <a:t>We will attach the ball end of our string to this screw eye.</a:t>
            </a:r>
          </a:p>
        </p:txBody>
      </p:sp>
      <p:sp>
        <p:nvSpPr>
          <p:cNvPr id="4" name="Slide Number Placeholder 3"/>
          <p:cNvSpPr>
            <a:spLocks noGrp="1"/>
          </p:cNvSpPr>
          <p:nvPr>
            <p:ph type="sldNum" sz="quarter" idx="5"/>
          </p:nvPr>
        </p:nvSpPr>
        <p:spPr/>
        <p:txBody>
          <a:bodyPr/>
          <a:lstStyle/>
          <a:p>
            <a:fld id="{DED491D0-8E1B-49C7-849B-A28568D94497}" type="slidenum">
              <a:rPr lang="en-US" smtClean="0"/>
              <a:t>5</a:t>
            </a:fld>
            <a:endParaRPr lang="en-US"/>
          </a:p>
        </p:txBody>
      </p:sp>
    </p:spTree>
    <p:extLst>
      <p:ext uri="{BB962C8B-B14F-4D97-AF65-F5344CB8AC3E}">
        <p14:creationId xmlns:p14="http://schemas.microsoft.com/office/powerpoint/2010/main" val="372772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Screw the slotted “nut” screw into the pilot hole on the top part of the stick nearest the tuner hole. </a:t>
            </a:r>
          </a:p>
          <a:p>
            <a:endParaRPr lang="en-US" sz="2000"/>
          </a:p>
          <a:p>
            <a:r>
              <a:rPr lang="en-US" sz="2000"/>
              <a:t>The </a:t>
            </a:r>
            <a:r>
              <a:rPr lang="en-US" sz="2000" dirty="0"/>
              <a:t>long slot should be aligned with the long dimension of the stick to form a channel for our string.</a:t>
            </a:r>
          </a:p>
          <a:p>
            <a:endParaRPr lang="en-US" sz="2000" dirty="0"/>
          </a:p>
        </p:txBody>
      </p:sp>
      <p:sp>
        <p:nvSpPr>
          <p:cNvPr id="4" name="Slide Number Placeholder 3"/>
          <p:cNvSpPr>
            <a:spLocks noGrp="1"/>
          </p:cNvSpPr>
          <p:nvPr>
            <p:ph type="sldNum" sz="quarter" idx="5"/>
          </p:nvPr>
        </p:nvSpPr>
        <p:spPr/>
        <p:txBody>
          <a:bodyPr/>
          <a:lstStyle/>
          <a:p>
            <a:fld id="{DED491D0-8E1B-49C7-849B-A28568D94497}" type="slidenum">
              <a:rPr lang="en-US" smtClean="0"/>
              <a:t>6</a:t>
            </a:fld>
            <a:endParaRPr lang="en-US"/>
          </a:p>
        </p:txBody>
      </p:sp>
    </p:spTree>
    <p:extLst>
      <p:ext uri="{BB962C8B-B14F-4D97-AF65-F5344CB8AC3E}">
        <p14:creationId xmlns:p14="http://schemas.microsoft.com/office/powerpoint/2010/main" val="71065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t>Install the tuning peg into the pre-drilled holes. (Note that the tuning knob in your kit will face UP – opposite the drawing above)</a:t>
            </a:r>
          </a:p>
          <a:p>
            <a:pPr marL="171450" indent="-171450">
              <a:buFont typeface="Arial" panose="020B0604020202020204" pitchFamily="34" charset="0"/>
              <a:buChar char="•"/>
            </a:pPr>
            <a:r>
              <a:rPr lang="en-US" sz="2000" dirty="0"/>
              <a:t>Align the holes in the tuner plate with the pilot holes on the side of the stick</a:t>
            </a:r>
          </a:p>
          <a:p>
            <a:pPr marL="171450" indent="-171450">
              <a:buFont typeface="Arial" panose="020B0604020202020204" pitchFamily="34" charset="0"/>
              <a:buChar char="•"/>
            </a:pPr>
            <a:r>
              <a:rPr lang="en-US" sz="2000" dirty="0"/>
              <a:t>Screw in the small tuner screws with a small </a:t>
            </a:r>
            <a:r>
              <a:rPr lang="en-US" sz="2000" dirty="0" err="1"/>
              <a:t>phillips</a:t>
            </a:r>
            <a:r>
              <a:rPr lang="en-US" sz="2000" dirty="0"/>
              <a:t> head screw </a:t>
            </a:r>
            <a:r>
              <a:rPr lang="en-US" sz="2000"/>
              <a:t>driver.</a:t>
            </a:r>
            <a:endParaRPr lang="en-US" sz="2000" dirty="0"/>
          </a:p>
        </p:txBody>
      </p:sp>
      <p:sp>
        <p:nvSpPr>
          <p:cNvPr id="4" name="Slide Number Placeholder 3"/>
          <p:cNvSpPr>
            <a:spLocks noGrp="1"/>
          </p:cNvSpPr>
          <p:nvPr>
            <p:ph type="sldNum" sz="quarter" idx="5"/>
          </p:nvPr>
        </p:nvSpPr>
        <p:spPr/>
        <p:txBody>
          <a:bodyPr/>
          <a:lstStyle/>
          <a:p>
            <a:fld id="{DED491D0-8E1B-49C7-849B-A28568D94497}" type="slidenum">
              <a:rPr lang="en-US" smtClean="0"/>
              <a:t>7</a:t>
            </a:fld>
            <a:endParaRPr lang="en-US"/>
          </a:p>
        </p:txBody>
      </p:sp>
    </p:spTree>
    <p:extLst>
      <p:ext uri="{BB962C8B-B14F-4D97-AF65-F5344CB8AC3E}">
        <p14:creationId xmlns:p14="http://schemas.microsoft.com/office/powerpoint/2010/main" val="2885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Using a hot melt glue gun, glue the can to the end of the stick opposite the tuner. (CAUTION: HOT. Have an adult assist with this step)  </a:t>
            </a:r>
          </a:p>
          <a:p>
            <a:endParaRPr lang="en-US" sz="2000" dirty="0"/>
          </a:p>
          <a:p>
            <a:r>
              <a:rPr lang="en-US" sz="2000" dirty="0"/>
              <a:t>The “bridge” hole should be aligned to the end of the stick – or 25-1/2” from the middle of the “nut”. </a:t>
            </a:r>
          </a:p>
          <a:p>
            <a:endParaRPr lang="en-US" sz="2000" dirty="0"/>
          </a:p>
          <a:p>
            <a:r>
              <a:rPr lang="en-US" sz="2000" dirty="0"/>
              <a:t>This is our “scale” length and the placement ensures our notes are in proper tune.</a:t>
            </a:r>
          </a:p>
        </p:txBody>
      </p:sp>
      <p:sp>
        <p:nvSpPr>
          <p:cNvPr id="4" name="Slide Number Placeholder 3"/>
          <p:cNvSpPr>
            <a:spLocks noGrp="1"/>
          </p:cNvSpPr>
          <p:nvPr>
            <p:ph type="sldNum" sz="quarter" idx="5"/>
          </p:nvPr>
        </p:nvSpPr>
        <p:spPr/>
        <p:txBody>
          <a:bodyPr/>
          <a:lstStyle/>
          <a:p>
            <a:fld id="{DED491D0-8E1B-49C7-849B-A28568D94497}" type="slidenum">
              <a:rPr lang="en-US" smtClean="0"/>
              <a:t>8</a:t>
            </a:fld>
            <a:endParaRPr lang="en-US"/>
          </a:p>
        </p:txBody>
      </p:sp>
    </p:spTree>
    <p:extLst>
      <p:ext uri="{BB962C8B-B14F-4D97-AF65-F5344CB8AC3E}">
        <p14:creationId xmlns:p14="http://schemas.microsoft.com/office/powerpoint/2010/main" val="258164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Feed the string through the tail screw eye and then through the round eyelet on the end. Continue by feeding it through the hole in the bottom of the can, up the neck, over and within the nut screw slot, and finally into the tuner hole.</a:t>
            </a:r>
          </a:p>
          <a:p>
            <a:endParaRPr lang="en-US" sz="2000" dirty="0"/>
          </a:p>
          <a:p>
            <a:r>
              <a:rPr lang="en-US" sz="2000" dirty="0"/>
              <a:t>Wind the tuner until the string is taught and to a pleasing pitch.</a:t>
            </a:r>
          </a:p>
          <a:p>
            <a:endParaRPr lang="en-US" sz="2000" dirty="0"/>
          </a:p>
          <a:p>
            <a:r>
              <a:rPr lang="en-US" sz="2000" dirty="0"/>
              <a:t>You’re now ready to play your first tunes on your new </a:t>
            </a:r>
            <a:r>
              <a:rPr lang="en-US" sz="2000" dirty="0" err="1"/>
              <a:t>canjo</a:t>
            </a:r>
            <a:r>
              <a:rPr lang="en-US" sz="2000" dirty="0"/>
              <a:t>!</a:t>
            </a:r>
          </a:p>
        </p:txBody>
      </p:sp>
      <p:sp>
        <p:nvSpPr>
          <p:cNvPr id="4" name="Slide Number Placeholder 3"/>
          <p:cNvSpPr>
            <a:spLocks noGrp="1"/>
          </p:cNvSpPr>
          <p:nvPr>
            <p:ph type="sldNum" sz="quarter" idx="5"/>
          </p:nvPr>
        </p:nvSpPr>
        <p:spPr/>
        <p:txBody>
          <a:bodyPr/>
          <a:lstStyle/>
          <a:p>
            <a:fld id="{DED491D0-8E1B-49C7-849B-A28568D94497}" type="slidenum">
              <a:rPr lang="en-US" smtClean="0"/>
              <a:t>9</a:t>
            </a:fld>
            <a:endParaRPr lang="en-US"/>
          </a:p>
        </p:txBody>
      </p:sp>
    </p:spTree>
    <p:extLst>
      <p:ext uri="{BB962C8B-B14F-4D97-AF65-F5344CB8AC3E}">
        <p14:creationId xmlns:p14="http://schemas.microsoft.com/office/powerpoint/2010/main" val="241450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CCFE9AC-F15C-4FA0-A6F1-298829FA691D}" type="datetimeFigureOut">
              <a:rPr lang="en-US" smtClean="0"/>
              <a:pPr/>
              <a:t>4/3/2019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D266BE7-899D-4075-917F-DBDE33B6B692}" type="slidenum">
              <a:rPr lang="en-US" smtClean="0"/>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019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1255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75922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09447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CCFE9AC-F15C-4FA0-A6F1-298829FA691D}" type="datetimeFigureOut">
              <a:rPr lang="en-US" smtClean="0"/>
              <a:pPr/>
              <a:t>4/3/2019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D266BE7-899D-4075-917F-DBDE33B6B692}" type="slidenum">
              <a:rPr lang="en-US" smtClean="0"/>
              <a:pPr/>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656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67087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40097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06913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67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2CCFE9AC-F15C-4FA0-A6F1-298829FA691D}" type="datetimeFigureOut">
              <a:rPr lang="en-US" smtClean="0"/>
              <a:t>4/3/2019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D266BE7-899D-4075-917F-DBDE33B6B69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015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2CCFE9AC-F15C-4FA0-A6F1-298829FA691D}" type="datetimeFigureOut">
              <a:rPr lang="en-US" smtClean="0"/>
              <a:t>4/3/2019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59001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CCFE9AC-F15C-4FA0-A6F1-298829FA691D}" type="datetimeFigureOut">
              <a:rPr lang="en-US" smtClean="0"/>
              <a:pPr/>
              <a:t>4/3/2019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D266BE7-899D-4075-917F-DBDE33B6B692}" type="slidenum">
              <a:rPr lang="en-US" smtClean="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6171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 </a:t>
            </a:r>
            <a:r>
              <a:rPr lang="en-US" dirty="0" err="1"/>
              <a:t>Canjo</a:t>
            </a:r>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ENJOY Playing </a:t>
            </a:r>
            <a:r>
              <a:rPr lang="en-US" dirty="0" err="1"/>
              <a:t>YouR</a:t>
            </a:r>
            <a:r>
              <a:rPr lang="en-US" dirty="0"/>
              <a:t> </a:t>
            </a:r>
            <a:r>
              <a:rPr lang="en-US" dirty="0" err="1"/>
              <a:t>Canjo</a:t>
            </a:r>
            <a:r>
              <a:rPr lang="en-US" dirty="0"/>
              <a:t>!</a:t>
            </a:r>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C6D42D-4F35-4DD9-9E40-331EEA6BBE7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89225" y="634833"/>
            <a:ext cx="10339217" cy="6360016"/>
          </a:xfrm>
          <a:prstGeom prst="rect">
            <a:avLst/>
          </a:prstGeom>
        </p:spPr>
      </p:pic>
      <p:pic>
        <p:nvPicPr>
          <p:cNvPr id="1031" name="Picture 7" descr="C:\Users\Patrick Jaromin\AppData\Local\Packages\Microsoft.Office.OneNote_8wekyb3d8bbwe\TempState\msohtmlclip\clip_image001.png">
            <a:extLst>
              <a:ext uri="{FF2B5EF4-FFF2-40B4-BE49-F238E27FC236}">
                <a16:creationId xmlns:a16="http://schemas.microsoft.com/office/drawing/2014/main" id="{1AAB4395-8134-4D27-98F7-08F9B75C40FE}"/>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8702" y="3301127"/>
            <a:ext cx="3139979" cy="13533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Patrick Jaromin\AppData\Local\Packages\Microsoft.Office.OneNote_8wekyb3d8bbwe\TempState\msohtmlclip\clip_image001.png">
            <a:extLst>
              <a:ext uri="{FF2B5EF4-FFF2-40B4-BE49-F238E27FC236}">
                <a16:creationId xmlns:a16="http://schemas.microsoft.com/office/drawing/2014/main" id="{36AF9BA3-B0B8-42B6-B65E-48690EBAF6D3}"/>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3538" y="1141295"/>
            <a:ext cx="2557753" cy="188624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C:\Users\Patrick Jaromin\AppData\Local\Packages\Microsoft.Office.OneNote_8wekyb3d8bbwe\TempState\msohtmlclip\clip_image001.png">
            <a:extLst>
              <a:ext uri="{FF2B5EF4-FFF2-40B4-BE49-F238E27FC236}">
                <a16:creationId xmlns:a16="http://schemas.microsoft.com/office/drawing/2014/main" id="{AE1549FB-5147-42C6-9411-41DE8F4D1E12}"/>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8911" y="402708"/>
            <a:ext cx="1686629" cy="20312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Patrick Jaromin\AppData\Local\Packages\Microsoft.Office.OneNote_8wekyb3d8bbwe\TempState\msohtmlclip\clip_image001.png">
            <a:extLst>
              <a:ext uri="{FF2B5EF4-FFF2-40B4-BE49-F238E27FC236}">
                <a16:creationId xmlns:a16="http://schemas.microsoft.com/office/drawing/2014/main" id="{6F985652-0F8B-4939-9414-990B640958E4}"/>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60088" y="994780"/>
            <a:ext cx="1418823" cy="93961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Patrick Jaromin\AppData\Local\Packages\Microsoft.Office.OneNote_8wekyb3d8bbwe\TempState\msohtmlclip\clip_image001.png">
            <a:extLst>
              <a:ext uri="{FF2B5EF4-FFF2-40B4-BE49-F238E27FC236}">
                <a16:creationId xmlns:a16="http://schemas.microsoft.com/office/drawing/2014/main" id="{E4E72401-EFCE-4C36-A007-75ED87A0F287}"/>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2532" y="2234440"/>
            <a:ext cx="1179636" cy="1353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atrick Jaromin\AppData\Local\Packages\Microsoft.Office.OneNote_8wekyb3d8bbwe\TempState\msohtmlclip\clip_image001.png">
            <a:extLst>
              <a:ext uri="{FF2B5EF4-FFF2-40B4-BE49-F238E27FC236}">
                <a16:creationId xmlns:a16="http://schemas.microsoft.com/office/drawing/2014/main" id="{107D3245-014A-4D95-8335-9A0CAADBC6EB}"/>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300" y="2944594"/>
            <a:ext cx="2110636" cy="24529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atrick Jaromin\AppData\Local\Packages\Microsoft.Office.OneNote_8wekyb3d8bbwe\TempState\msohtmlclip\clip_image001.png">
            <a:extLst>
              <a:ext uri="{FF2B5EF4-FFF2-40B4-BE49-F238E27FC236}">
                <a16:creationId xmlns:a16="http://schemas.microsoft.com/office/drawing/2014/main" id="{D2D5EE4B-BCBC-487C-B46D-9E973EA74977}"/>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88078">
            <a:off x="1020800" y="-758"/>
            <a:ext cx="2813842" cy="2129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Patrick Jaromin\AppData\Local\Packages\Microsoft.Office.OneNote_8wekyb3d8bbwe\TempState\msohtmlclip\clip_image001.png">
            <a:extLst>
              <a:ext uri="{FF2B5EF4-FFF2-40B4-BE49-F238E27FC236}">
                <a16:creationId xmlns:a16="http://schemas.microsoft.com/office/drawing/2014/main" id="{0F3BB0F5-BF8B-45DA-B551-3DB0296D6904}"/>
              </a:ext>
            </a:extLst>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66215" y="883985"/>
            <a:ext cx="2732206" cy="22560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346ED907-6919-466F-8E14-44CD78247850}"/>
              </a:ext>
            </a:extLst>
          </p:cNvPr>
          <p:cNvGrpSpPr/>
          <p:nvPr/>
        </p:nvGrpSpPr>
        <p:grpSpPr>
          <a:xfrm>
            <a:off x="1030310" y="4758967"/>
            <a:ext cx="1773260" cy="1781354"/>
            <a:chOff x="1030310" y="4758967"/>
            <a:chExt cx="1773260" cy="1781354"/>
          </a:xfrm>
        </p:grpSpPr>
        <p:pic>
          <p:nvPicPr>
            <p:cNvPr id="1025" name="Picture 1" descr="C:\Users\Patrick Jaromin\AppData\Local\Packages\Microsoft.Office.OneNote_8wekyb3d8bbwe\TempState\msohtmlclip\clip_image001.png">
              <a:extLst>
                <a:ext uri="{FF2B5EF4-FFF2-40B4-BE49-F238E27FC236}">
                  <a16:creationId xmlns:a16="http://schemas.microsoft.com/office/drawing/2014/main" id="{EED83769-558E-49AA-9F4A-516EF7355C2E}"/>
                </a:ext>
              </a:extLst>
            </p:cNvPr>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0310" y="5741970"/>
              <a:ext cx="1773260" cy="7983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5C3B34D1-7CD5-4AA1-B601-4C62FB478657}"/>
                    </a:ext>
                  </a:extLst>
                </p14:cNvPr>
                <p14:cNvContentPartPr/>
                <p14:nvPr/>
              </p14:nvContentPartPr>
              <p14:xfrm>
                <a:off x="1690256" y="4758967"/>
                <a:ext cx="862920" cy="992520"/>
              </p14:xfrm>
            </p:contentPart>
          </mc:Choice>
          <mc:Fallback xmlns="">
            <p:pic>
              <p:nvPicPr>
                <p:cNvPr id="5" name="Ink 4">
                  <a:extLst>
                    <a:ext uri="{FF2B5EF4-FFF2-40B4-BE49-F238E27FC236}">
                      <a16:creationId xmlns:a16="http://schemas.microsoft.com/office/drawing/2014/main" id="{5C3B34D1-7CD5-4AA1-B601-4C62FB478657}"/>
                    </a:ext>
                  </a:extLst>
                </p:cNvPr>
                <p:cNvPicPr/>
                <p:nvPr/>
              </p:nvPicPr>
              <p:blipFill>
                <a:blip r:embed="rId14"/>
                <a:stretch>
                  <a:fillRect/>
                </a:stretch>
              </p:blipFill>
              <p:spPr>
                <a:xfrm>
                  <a:off x="1681256" y="4749967"/>
                  <a:ext cx="880560" cy="1010160"/>
                </a:xfrm>
                <a:prstGeom prst="rect">
                  <a:avLst/>
                </a:prstGeom>
              </p:spPr>
            </p:pic>
          </mc:Fallback>
        </mc:AlternateContent>
      </p:grpSp>
    </p:spTree>
    <p:extLst>
      <p:ext uri="{BB962C8B-B14F-4D97-AF65-F5344CB8AC3E}">
        <p14:creationId xmlns:p14="http://schemas.microsoft.com/office/powerpoint/2010/main" val="40312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wipe(up)">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wipe(up)">
                                      <p:cBhvr>
                                        <p:cTn id="17" dur="500"/>
                                        <p:tgtEl>
                                          <p:spTgt spid="20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wipe(right)">
                                      <p:cBhvr>
                                        <p:cTn id="27" dur="500"/>
                                        <p:tgtEl>
                                          <p:spTgt spid="10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wipe(down)">
                                      <p:cBhvr>
                                        <p:cTn id="32" dur="500"/>
                                        <p:tgtEl>
                                          <p:spTgt spid="20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54"/>
                                        </p:tgtEl>
                                        <p:attrNameLst>
                                          <p:attrName>style.visibility</p:attrName>
                                        </p:attrNameLst>
                                      </p:cBhvr>
                                      <p:to>
                                        <p:strVal val="visible"/>
                                      </p:to>
                                    </p:set>
                                    <p:animEffect transition="in" filter="wipe(up)">
                                      <p:cBhvr>
                                        <p:cTn id="4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Assembling Your </a:t>
            </a:r>
            <a:r>
              <a:rPr lang="en-US" dirty="0" err="1"/>
              <a:t>Canjo</a:t>
            </a:r>
            <a:endParaRPr lang="en-US" dirty="0"/>
          </a:p>
        </p:txBody>
      </p:sp>
      <p:sp>
        <p:nvSpPr>
          <p:cNvPr id="3" name="Text Placeholder 2">
            <a:extLst>
              <a:ext uri="{FF2B5EF4-FFF2-40B4-BE49-F238E27FC236}">
                <a16:creationId xmlns:a16="http://schemas.microsoft.com/office/drawing/2014/main" id="{77B77FB3-EA42-457A-A402-0B47D7342F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58118-3A07-457A-BE72-4FDF85330648}"/>
              </a:ext>
            </a:extLst>
          </p:cNvPr>
          <p:cNvSpPr>
            <a:spLocks noGrp="1"/>
          </p:cNvSpPr>
          <p:nvPr>
            <p:ph type="title"/>
          </p:nvPr>
        </p:nvSpPr>
        <p:spPr/>
        <p:txBody>
          <a:bodyPr/>
          <a:lstStyle/>
          <a:p>
            <a:r>
              <a:rPr lang="en-US" dirty="0"/>
              <a:t>Prepare the can (SOUND BOX)</a:t>
            </a:r>
          </a:p>
        </p:txBody>
      </p:sp>
      <p:pic>
        <p:nvPicPr>
          <p:cNvPr id="5" name="Picture 4">
            <a:extLst>
              <a:ext uri="{FF2B5EF4-FFF2-40B4-BE49-F238E27FC236}">
                <a16:creationId xmlns:a16="http://schemas.microsoft.com/office/drawing/2014/main" id="{36E169D1-1433-49B6-A992-E68307CBA3A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2597" y="1500389"/>
            <a:ext cx="6297640" cy="4389389"/>
          </a:xfrm>
          <a:prstGeom prst="rect">
            <a:avLst/>
          </a:prstGeom>
        </p:spPr>
      </p:pic>
      <p:pic>
        <p:nvPicPr>
          <p:cNvPr id="6" name="Picture 5">
            <a:extLst>
              <a:ext uri="{FF2B5EF4-FFF2-40B4-BE49-F238E27FC236}">
                <a16:creationId xmlns:a16="http://schemas.microsoft.com/office/drawing/2014/main" id="{E4C24F80-C4E8-4B8A-9E85-4D0474733D6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29211" y="2696871"/>
            <a:ext cx="4767161" cy="3363870"/>
          </a:xfrm>
          <a:prstGeom prst="rect">
            <a:avLst/>
          </a:prstGeom>
        </p:spPr>
      </p:pic>
    </p:spTree>
    <p:extLst>
      <p:ext uri="{BB962C8B-B14F-4D97-AF65-F5344CB8AC3E}">
        <p14:creationId xmlns:p14="http://schemas.microsoft.com/office/powerpoint/2010/main" val="111490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58118-3A07-457A-BE72-4FDF85330648}"/>
              </a:ext>
            </a:extLst>
          </p:cNvPr>
          <p:cNvSpPr>
            <a:spLocks noGrp="1"/>
          </p:cNvSpPr>
          <p:nvPr>
            <p:ph type="title"/>
          </p:nvPr>
        </p:nvSpPr>
        <p:spPr/>
        <p:txBody>
          <a:bodyPr/>
          <a:lstStyle/>
          <a:p>
            <a:r>
              <a:rPr lang="en-US" dirty="0"/>
              <a:t>Screw in the “tail”</a:t>
            </a:r>
          </a:p>
        </p:txBody>
      </p:sp>
      <p:pic>
        <p:nvPicPr>
          <p:cNvPr id="2" name="Picture 1">
            <a:extLst>
              <a:ext uri="{FF2B5EF4-FFF2-40B4-BE49-F238E27FC236}">
                <a16:creationId xmlns:a16="http://schemas.microsoft.com/office/drawing/2014/main" id="{94B87CB2-708D-48C6-A5B8-71903B4EF6B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46724" y="1682278"/>
            <a:ext cx="7498552" cy="4557467"/>
          </a:xfrm>
          <a:prstGeom prst="rect">
            <a:avLst/>
          </a:prstGeom>
        </p:spPr>
      </p:pic>
    </p:spTree>
    <p:extLst>
      <p:ext uri="{BB962C8B-B14F-4D97-AF65-F5344CB8AC3E}">
        <p14:creationId xmlns:p14="http://schemas.microsoft.com/office/powerpoint/2010/main" val="165306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58118-3A07-457A-BE72-4FDF85330648}"/>
              </a:ext>
            </a:extLst>
          </p:cNvPr>
          <p:cNvSpPr>
            <a:spLocks noGrp="1"/>
          </p:cNvSpPr>
          <p:nvPr>
            <p:ph type="title"/>
          </p:nvPr>
        </p:nvSpPr>
        <p:spPr/>
        <p:txBody>
          <a:bodyPr/>
          <a:lstStyle/>
          <a:p>
            <a:r>
              <a:rPr lang="en-US" dirty="0"/>
              <a:t>Screw in the “nut”</a:t>
            </a:r>
          </a:p>
        </p:txBody>
      </p:sp>
      <p:pic>
        <p:nvPicPr>
          <p:cNvPr id="3" name="Picture 2">
            <a:extLst>
              <a:ext uri="{FF2B5EF4-FFF2-40B4-BE49-F238E27FC236}">
                <a16:creationId xmlns:a16="http://schemas.microsoft.com/office/drawing/2014/main" id="{BC4FBCC5-E6C1-4332-8ADA-AA4F7E73461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87823" y="860342"/>
            <a:ext cx="7306031" cy="4954469"/>
          </a:xfrm>
          <a:prstGeom prst="rect">
            <a:avLst/>
          </a:prstGeom>
        </p:spPr>
      </p:pic>
    </p:spTree>
    <p:extLst>
      <p:ext uri="{BB962C8B-B14F-4D97-AF65-F5344CB8AC3E}">
        <p14:creationId xmlns:p14="http://schemas.microsoft.com/office/powerpoint/2010/main" val="31052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58118-3A07-457A-BE72-4FDF85330648}"/>
              </a:ext>
            </a:extLst>
          </p:cNvPr>
          <p:cNvSpPr>
            <a:spLocks noGrp="1"/>
          </p:cNvSpPr>
          <p:nvPr>
            <p:ph type="title"/>
          </p:nvPr>
        </p:nvSpPr>
        <p:spPr/>
        <p:txBody>
          <a:bodyPr/>
          <a:lstStyle/>
          <a:p>
            <a:r>
              <a:rPr lang="en-US" dirty="0"/>
              <a:t>Install the tuner</a:t>
            </a:r>
          </a:p>
        </p:txBody>
      </p:sp>
      <p:pic>
        <p:nvPicPr>
          <p:cNvPr id="2" name="Picture 1">
            <a:extLst>
              <a:ext uri="{FF2B5EF4-FFF2-40B4-BE49-F238E27FC236}">
                <a16:creationId xmlns:a16="http://schemas.microsoft.com/office/drawing/2014/main" id="{E9772BB0-0DDF-402D-86A4-AC733DDAC43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91143" y="1461408"/>
            <a:ext cx="7567731" cy="4861775"/>
          </a:xfrm>
          <a:prstGeom prst="rect">
            <a:avLst/>
          </a:prstGeom>
        </p:spPr>
      </p:pic>
    </p:spTree>
    <p:extLst>
      <p:ext uri="{BB962C8B-B14F-4D97-AF65-F5344CB8AC3E}">
        <p14:creationId xmlns:p14="http://schemas.microsoft.com/office/powerpoint/2010/main" val="282741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58118-3A07-457A-BE72-4FDF85330648}"/>
              </a:ext>
            </a:extLst>
          </p:cNvPr>
          <p:cNvSpPr>
            <a:spLocks noGrp="1"/>
          </p:cNvSpPr>
          <p:nvPr>
            <p:ph type="title"/>
          </p:nvPr>
        </p:nvSpPr>
        <p:spPr/>
        <p:txBody>
          <a:bodyPr/>
          <a:lstStyle/>
          <a:p>
            <a:r>
              <a:rPr lang="en-US" dirty="0"/>
              <a:t>Glue on the can</a:t>
            </a:r>
          </a:p>
        </p:txBody>
      </p:sp>
      <p:pic>
        <p:nvPicPr>
          <p:cNvPr id="2" name="Picture 1">
            <a:extLst>
              <a:ext uri="{FF2B5EF4-FFF2-40B4-BE49-F238E27FC236}">
                <a16:creationId xmlns:a16="http://schemas.microsoft.com/office/drawing/2014/main" id="{D3CF1D54-41DC-49E3-8F86-CDADBEE6524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58343" y="476518"/>
            <a:ext cx="9742868" cy="5904963"/>
          </a:xfrm>
          <a:prstGeom prst="rect">
            <a:avLst/>
          </a:prstGeom>
        </p:spPr>
      </p:pic>
    </p:spTree>
    <p:extLst>
      <p:ext uri="{BB962C8B-B14F-4D97-AF65-F5344CB8AC3E}">
        <p14:creationId xmlns:p14="http://schemas.microsoft.com/office/powerpoint/2010/main" val="426191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58118-3A07-457A-BE72-4FDF85330648}"/>
              </a:ext>
            </a:extLst>
          </p:cNvPr>
          <p:cNvSpPr>
            <a:spLocks noGrp="1"/>
          </p:cNvSpPr>
          <p:nvPr>
            <p:ph type="title"/>
          </p:nvPr>
        </p:nvSpPr>
        <p:spPr/>
        <p:txBody>
          <a:bodyPr/>
          <a:lstStyle/>
          <a:p>
            <a:r>
              <a:rPr lang="en-US" dirty="0"/>
              <a:t>Attach the string and tune it up!</a:t>
            </a:r>
          </a:p>
        </p:txBody>
      </p:sp>
      <p:pic>
        <p:nvPicPr>
          <p:cNvPr id="2" name="Picture 1">
            <a:extLst>
              <a:ext uri="{FF2B5EF4-FFF2-40B4-BE49-F238E27FC236}">
                <a16:creationId xmlns:a16="http://schemas.microsoft.com/office/drawing/2014/main" id="{51468F2A-B7E6-40F0-B64E-7663F8C7985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31454" y="1206898"/>
            <a:ext cx="7668642" cy="5193901"/>
          </a:xfrm>
          <a:prstGeom prst="rect">
            <a:avLst/>
          </a:prstGeom>
        </p:spPr>
      </p:pic>
    </p:spTree>
    <p:extLst>
      <p:ext uri="{BB962C8B-B14F-4D97-AF65-F5344CB8AC3E}">
        <p14:creationId xmlns:p14="http://schemas.microsoft.com/office/powerpoint/2010/main" val="191523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5187</TotalTime>
  <Words>532</Words>
  <Application>Microsoft Office PowerPoint</Application>
  <PresentationFormat>Widescreen</PresentationFormat>
  <Paragraphs>45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Impact</vt:lpstr>
      <vt:lpstr>Badge</vt:lpstr>
      <vt:lpstr>Building a Canjo</vt:lpstr>
      <vt:lpstr>PowerPoint Presentation</vt:lpstr>
      <vt:lpstr>Assembling Your Canjo</vt:lpstr>
      <vt:lpstr>Prepare the can (SOUND BOX)</vt:lpstr>
      <vt:lpstr>Screw in the “tail”</vt:lpstr>
      <vt:lpstr>Screw in the “nut”</vt:lpstr>
      <vt:lpstr>Install the tuner</vt:lpstr>
      <vt:lpstr>Glue on the can</vt:lpstr>
      <vt:lpstr>Attach the string and tune it up!</vt:lpstr>
      <vt:lpstr>ENJOY Playing YouR Canjo!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Canjo</dc:title>
  <dc:creator>Patrick Jaromin</dc:creator>
  <cp:lastModifiedBy>Patrick Jaromin</cp:lastModifiedBy>
  <cp:revision>7</cp:revision>
  <cp:lastPrinted>2019-02-28T10:56:24Z</cp:lastPrinted>
  <dcterms:created xsi:type="dcterms:W3CDTF">2019-02-25T17:23:13Z</dcterms:created>
  <dcterms:modified xsi:type="dcterms:W3CDTF">2019-04-04T00:24:32Z</dcterms:modified>
</cp:coreProperties>
</file>