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EC068-373F-489B-9E62-3D8CCE74A89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D0696-64D1-48FE-B553-46185FAF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DBC7-8F52-4E18-AF64-D565FC45C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6B59-E4A6-4B54-AEE0-6503CEAC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5A34-10C6-4B42-B14D-488FAC9A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D1A4-E82B-43AF-9159-123A878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618-F593-4E34-B000-C8212EC7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1693-5515-4C3C-9561-CDA9224D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788B-0771-43BA-9B4D-513AF57D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D157-E97B-4ED7-B8E9-49B11C23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8488-7937-4058-A084-6EE527AA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ACE0-98D9-4766-BD62-F4068B4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612C2-C676-4A31-B712-1D7B78BF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4DC46-350F-4E26-A7D3-680ED1FE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D517-D73D-4C0D-B6E4-73808510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96EC-6D58-403A-94BD-4CC8B9BA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3226-D216-41B3-B3E0-E7E398BB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BD09-56C9-4A6C-B12C-7C933BBB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AE01-6F92-4ED6-B363-C3F561C7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7D4-E4CA-40F5-ACD7-37E08425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D296-1452-43DF-A66A-BA003B5F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E3A0-3934-4316-AAD3-364E98D4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81B0-E9B7-4B9E-92B1-81D4CC98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B1A5-22BD-4D23-A5B0-BB6111DC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B449-45E5-41E2-9B77-FF535F31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D113-5029-4DF7-8DC0-33AB200E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5689-2368-485B-9320-E492C00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809F-F749-4E4A-BE63-BB32B9BB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FF6F-88FB-48F2-B00C-65992DC16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5D0B4-5598-4FCB-BC35-423772D5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B17E-3880-4E9E-AF01-BB574C70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A0940-D65A-4313-9C26-5A36ABF3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2063-ADDC-45C1-A482-90AA3FF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1C23-4E2B-47E9-A960-C1969751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BE4D-79D9-46AA-ABCC-C9BCFA19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37FFA-0697-47A2-91EA-6F77D61D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7F03C-446C-4C65-AD6A-CEDA59E5B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E0FDB-FE79-4CE6-98B4-B4D5562C7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1D330-0DC4-41A6-AC21-E50EAC88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1A673-6711-45FD-8602-0B1A6E27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CB28-8201-43E9-A83E-7E0508E6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F9D9-B8A8-47AB-9A4E-32BB1F3D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DCA17-1B3E-4416-8DBB-AF247CEF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0027-195C-4289-8606-5C396261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C41C-6826-4218-8869-29E35786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433F2-EACB-43A6-94D5-A4F53FF4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26312-C80D-4496-A0D0-15E73AB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611B-73FE-4E0D-A60B-9BE54D72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86-DCD7-411A-B451-8EA80D11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9CBE-4D18-4284-9166-34B6A603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F3C7-6A28-4286-96FB-E35D0308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DF8A-21B1-4C2A-B994-4CA1A64E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EAEB3-80EC-484A-B278-7BC07DB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4D90-FF46-4B9F-9638-9E54067E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35F-C00F-43B9-B8F0-F5DE92B3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4F93F-565F-4E1F-B0F1-C9192CAE7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6149-7619-46B4-8275-5E5AD10D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6382-31B0-423D-803F-6B37D30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218A3-6A52-47B0-80F8-349E5FB0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D890-1907-4656-A65D-D2A43351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3B2B-E2CD-4E44-BD45-D51B86CD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9E0E-7FD4-4948-8C90-F75E65EF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0343-D1CF-4E37-969E-A2965C2FF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7637-7DE5-47CD-8A4E-896F98BDC6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71E-E1BF-487E-A213-25949A14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55D6-F9ED-4741-A3A5-016068358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E8A8-1A38-49AE-906A-306F4522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BC5D9-9B29-4178-B87C-BEE7E3A9F8B7}"/>
              </a:ext>
            </a:extLst>
          </p:cNvPr>
          <p:cNvSpPr/>
          <p:nvPr/>
        </p:nvSpPr>
        <p:spPr>
          <a:xfrm>
            <a:off x="1474479" y="158556"/>
            <a:ext cx="85839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Career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433967E-9EB8-4594-B4EE-EEF5C269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40" y="-435493"/>
            <a:ext cx="10515600" cy="195150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</a:t>
            </a:r>
            <a:r>
              <a:rPr lang="en-US" sz="6600" dirty="0"/>
              <a:t> </a:t>
            </a:r>
            <a:r>
              <a:rPr lang="en-US" sz="7200" dirty="0"/>
              <a:t>        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(QA Track)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F9A97F-DE84-4804-A8DF-19E91F381FDF}"/>
              </a:ext>
            </a:extLst>
          </p:cNvPr>
          <p:cNvSpPr/>
          <p:nvPr/>
        </p:nvSpPr>
        <p:spPr>
          <a:xfrm>
            <a:off x="101525" y="1081886"/>
            <a:ext cx="2368062" cy="18991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GULZAR GROUP OF INSITITUES (4 </a:t>
            </a:r>
            <a:r>
              <a:rPr lang="en-US" b="1">
                <a:solidFill>
                  <a:srgbClr val="FFFF00"/>
                </a:solidFill>
              </a:rPr>
              <a:t>YEARS BACHELOR </a:t>
            </a:r>
            <a:r>
              <a:rPr lang="en-US" b="1" dirty="0">
                <a:solidFill>
                  <a:srgbClr val="FFFF00"/>
                </a:solidFill>
              </a:rPr>
              <a:t>DEGREE)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6BD9D-B8E8-499A-A66E-F73D2DAAD253}"/>
              </a:ext>
            </a:extLst>
          </p:cNvPr>
          <p:cNvSpPr/>
          <p:nvPr/>
        </p:nvSpPr>
        <p:spPr>
          <a:xfrm>
            <a:off x="52406" y="3456905"/>
            <a:ext cx="2368062" cy="189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DONATION ATTENDENT AT GOODWILL DONATION CENTER.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44CDABE-5079-4131-A9BA-D697EAFE6778}"/>
              </a:ext>
            </a:extLst>
          </p:cNvPr>
          <p:cNvSpPr/>
          <p:nvPr/>
        </p:nvSpPr>
        <p:spPr>
          <a:xfrm>
            <a:off x="878662" y="554085"/>
            <a:ext cx="373363" cy="472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2AC105A4-A72D-45DE-AD95-80826B3AD73F}"/>
              </a:ext>
            </a:extLst>
          </p:cNvPr>
          <p:cNvSpPr/>
          <p:nvPr/>
        </p:nvSpPr>
        <p:spPr>
          <a:xfrm>
            <a:off x="878662" y="3004276"/>
            <a:ext cx="373363" cy="37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CEDCC27-4BA7-4451-83B1-BE9F82EB0325}"/>
              </a:ext>
            </a:extLst>
          </p:cNvPr>
          <p:cNvSpPr/>
          <p:nvPr/>
        </p:nvSpPr>
        <p:spPr>
          <a:xfrm>
            <a:off x="2562458" y="4985114"/>
            <a:ext cx="534572" cy="49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BD3B8C6-495E-4E57-B0DC-4FC6B95AE0A6}"/>
              </a:ext>
            </a:extLst>
          </p:cNvPr>
          <p:cNvSpPr/>
          <p:nvPr/>
        </p:nvSpPr>
        <p:spPr>
          <a:xfrm>
            <a:off x="5942450" y="4984424"/>
            <a:ext cx="562944" cy="497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301A041-6F3A-4EFA-920F-FD0BE4942351}"/>
              </a:ext>
            </a:extLst>
          </p:cNvPr>
          <p:cNvSpPr/>
          <p:nvPr/>
        </p:nvSpPr>
        <p:spPr>
          <a:xfrm>
            <a:off x="9066834" y="4895520"/>
            <a:ext cx="562708" cy="497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A22D8F8-2405-4461-ADD3-2393BF941D85}"/>
              </a:ext>
            </a:extLst>
          </p:cNvPr>
          <p:cNvSpPr/>
          <p:nvPr/>
        </p:nvSpPr>
        <p:spPr>
          <a:xfrm rot="16200000">
            <a:off x="10730168" y="3064586"/>
            <a:ext cx="411272" cy="37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9EF3C4-5449-4B75-8F15-B7F1FBA5B07C}"/>
              </a:ext>
            </a:extLst>
          </p:cNvPr>
          <p:cNvSpPr txBox="1"/>
          <p:nvPr/>
        </p:nvSpPr>
        <p:spPr>
          <a:xfrm>
            <a:off x="520081" y="140150"/>
            <a:ext cx="205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808000"/>
                </a:highlight>
              </a:rPr>
              <a:t>Start point.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82CBF6-2378-4F31-AF07-C1463A0E2F84}"/>
              </a:ext>
            </a:extLst>
          </p:cNvPr>
          <p:cNvSpPr/>
          <p:nvPr/>
        </p:nvSpPr>
        <p:spPr>
          <a:xfrm>
            <a:off x="3343996" y="4895520"/>
            <a:ext cx="2403768" cy="1803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UP CLASSES:</a:t>
            </a:r>
          </a:p>
          <a:p>
            <a:pPr algn="ctr"/>
            <a:r>
              <a:rPr lang="en-US" dirty="0"/>
              <a:t>QA TRAINING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587B2E-03CF-4A70-BF8C-3CE2901FB4ED}"/>
              </a:ext>
            </a:extLst>
          </p:cNvPr>
          <p:cNvSpPr/>
          <p:nvPr/>
        </p:nvSpPr>
        <p:spPr>
          <a:xfrm>
            <a:off x="6579588" y="4895520"/>
            <a:ext cx="2366754" cy="18039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YEAR UP INTERNSHIP:</a:t>
            </a:r>
          </a:p>
          <a:p>
            <a:pPr algn="ctr"/>
            <a:r>
              <a:rPr lang="en-US"/>
              <a:t>QA INTERN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FEA8CB-1912-4A7D-AB0E-ED52068A59C4}"/>
              </a:ext>
            </a:extLst>
          </p:cNvPr>
          <p:cNvSpPr/>
          <p:nvPr/>
        </p:nvSpPr>
        <p:spPr>
          <a:xfrm>
            <a:off x="9678228" y="1026953"/>
            <a:ext cx="2368062" cy="1977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 ASSURANCE TESTER.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93C4FD-3F90-48F0-9894-E5EFD0D72388}"/>
              </a:ext>
            </a:extLst>
          </p:cNvPr>
          <p:cNvSpPr/>
          <p:nvPr/>
        </p:nvSpPr>
        <p:spPr>
          <a:xfrm>
            <a:off x="9678229" y="3498260"/>
            <a:ext cx="2368062" cy="18947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JOB AFTER YEAR UP:</a:t>
            </a:r>
          </a:p>
          <a:p>
            <a:pPr algn="ctr"/>
            <a:r>
              <a:rPr lang="en-US" dirty="0"/>
              <a:t>QUALITY COORDINATOR.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F4A67E-9613-4BD5-A25A-E21873F9A26A}"/>
              </a:ext>
            </a:extLst>
          </p:cNvPr>
          <p:cNvCxnSpPr>
            <a:cxnSpLocks/>
          </p:cNvCxnSpPr>
          <p:nvPr/>
        </p:nvCxnSpPr>
        <p:spPr>
          <a:xfrm>
            <a:off x="2469587" y="1804196"/>
            <a:ext cx="707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2BD673F-9B43-4775-8D47-7EC7F2A0583E}"/>
              </a:ext>
            </a:extLst>
          </p:cNvPr>
          <p:cNvSpPr/>
          <p:nvPr/>
        </p:nvSpPr>
        <p:spPr>
          <a:xfrm>
            <a:off x="440862" y="5392961"/>
            <a:ext cx="2354493" cy="1465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got my communication  skills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76C197-2B1C-4C04-89EB-6C8B8355A745}"/>
              </a:ext>
            </a:extLst>
          </p:cNvPr>
          <p:cNvSpPr/>
          <p:nvPr/>
        </p:nvSpPr>
        <p:spPr>
          <a:xfrm>
            <a:off x="2795355" y="1026954"/>
            <a:ext cx="2589771" cy="15345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have done degree but I want to have more skills.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995AEFC-B338-443F-84FE-8EB26DBDAC0E}"/>
              </a:ext>
            </a:extLst>
          </p:cNvPr>
          <p:cNvSpPr/>
          <p:nvPr/>
        </p:nvSpPr>
        <p:spPr>
          <a:xfrm>
            <a:off x="3176668" y="3283805"/>
            <a:ext cx="2589771" cy="1524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good grades and learn professional skills to move froward.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C9CC1-B9CE-45FE-AAF4-7A3FEA7CDCF8}"/>
              </a:ext>
            </a:extLst>
          </p:cNvPr>
          <p:cNvSpPr/>
          <p:nvPr/>
        </p:nvSpPr>
        <p:spPr>
          <a:xfrm>
            <a:off x="6350933" y="3283805"/>
            <a:ext cx="2514576" cy="1524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six months internship 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23437A-0C0C-4CD0-BBCA-E9C4ABA58FFC}"/>
              </a:ext>
            </a:extLst>
          </p:cNvPr>
          <p:cNvSpPr/>
          <p:nvPr/>
        </p:nvSpPr>
        <p:spPr>
          <a:xfrm>
            <a:off x="9629542" y="5434315"/>
            <a:ext cx="2562457" cy="14236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getting experience from One </a:t>
            </a:r>
            <a:r>
              <a:rPr lang="en-US" dirty="0" err="1"/>
              <a:t>yearup</a:t>
            </a:r>
            <a:r>
              <a:rPr lang="en-US" dirty="0"/>
              <a:t> program </a:t>
            </a:r>
          </a:p>
        </p:txBody>
      </p:sp>
    </p:spTree>
    <p:extLst>
      <p:ext uri="{BB962C8B-B14F-4D97-AF65-F5344CB8AC3E}">
        <p14:creationId xmlns:p14="http://schemas.microsoft.com/office/powerpoint/2010/main" val="86742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10C2-F323-4D66-AD49-D02AFF5F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92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                                (QA Track)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(QA Track)</dc:title>
  <dc:creator>Jashanpreet Singh</dc:creator>
  <cp:lastModifiedBy>Jashanpreet Singh</cp:lastModifiedBy>
  <cp:revision>6</cp:revision>
  <dcterms:created xsi:type="dcterms:W3CDTF">2021-11-02T04:50:32Z</dcterms:created>
  <dcterms:modified xsi:type="dcterms:W3CDTF">2021-11-04T05:52:23Z</dcterms:modified>
</cp:coreProperties>
</file>