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98F38-ECE4-4248-9EB8-71078E6D6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1DB3EDB-CC71-4B09-AE55-9E569646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D23CE5-C53A-44AF-8BCD-C519FF70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7C8663-988A-4045-BDEA-EB43B896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3097E5-ADAD-4FF4-88C4-FBDCE37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96DD44-4F38-4E8F-A81F-ACEE84B8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CF71D9-EA34-4159-B12B-9DBC48421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559D7B-0BBC-4CB6-B461-65B4F2AB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6CD03A-1DB8-4D2D-B0F0-6EABEDBF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739AF3-321D-4244-84A6-770E1E73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62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48A19CD-CD3E-40F9-A699-EBFE3E788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1DFD2C-8E20-44B1-AA23-491F3459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EE62BC-676B-4846-B080-1FDE467A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E068D0-6747-4302-A485-0EA0FD19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36D4A4-2CA7-4B70-B84C-A1325D4C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37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843249-6738-42C9-9980-2F02DBCF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CFEA79-C49A-4272-8815-11408D2C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BA668A-AD7E-4F25-9198-EE8FF993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E9EC3D-DDF8-4EA8-8C67-1DF3403F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5FC0F3-2BD4-4AF8-9969-0DD09B9A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30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E5365-86A2-49A0-A6C0-C661C152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3C9BA2-3E2D-46A8-8EAD-43D5DBF0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861D90-C18D-41BC-83D3-B6E2CE28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A6558A-700C-4D03-BC4C-4814320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24EFA8-1557-4187-979B-DF79584A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C5DF3-C2B5-48FD-8EB2-A47451E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F9D656-6AFA-49CC-A496-BD2DE4315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45AB50-1D57-4E99-AC89-3E654511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7098B9-7BA8-4FD2-B0D6-FCADE49C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0FA847-B168-4D15-AA83-E2AD0ED9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59319A-17A7-4562-B2B0-1A53E130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5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2FB226-0CAE-4C09-8B25-1CA3862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EC2F62-D1E6-4031-A7DB-E4EA01B8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4B8D04-0008-4214-ADDC-01E568AB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52F252F-BA1D-4197-8EB5-59E7DE1A5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1B2331-3D35-40DB-99F7-0DF98C567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E8CD4F-A031-484D-AD24-4DB9F55B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92D980-AB24-44F9-B523-2231BB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D0B4530-9743-45F6-BBAB-7B0761CF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6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7DB8C-E0E9-4C64-B53F-907CB2DE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788823D-B286-4F3B-BCCC-FB72565C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C6E7664-E5DB-4412-854B-FBD5E389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2DD8FC-FE5E-436A-8FAB-DB1E7A5D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5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596594F-5801-454D-8317-D2F8C34B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7F41020-044C-4A96-9551-0367B9DB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1EEBA0-B669-471E-A248-D986EAF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A2953-2333-4FEB-9542-D7CBBF3B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35803-3990-41AC-917C-68038E46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11813B2-1058-451E-92DB-F661CBD5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EEC9F1-A9B8-46C6-9E6D-9829C6A1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1687BA-3B42-4949-B3FF-0DD2B39A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02DE43-8E55-4A02-AA65-62CF594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8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71ABF4-2835-4EA8-9367-FE9E2830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C99F322-A3EB-4976-B207-FDE1A79D5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37079C-DD86-4EBC-A24C-ED84FDE18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A85169-39F6-4CB1-99DF-1D5366EF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453419-97E5-4C9D-A495-9D83D3DC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D9C2B7-0BDD-4026-A107-839A0D6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0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5A7498-B685-49D9-BBFB-EE22D4A7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7DCFC8-E8ED-46ED-A4DD-C248F191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B577AD-4D55-4520-B2B7-1FDB12677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B89D-3DAF-452F-90A5-3FF54509DD95}" type="datetimeFigureOut">
              <a:rPr lang="pl-PL" smtClean="0"/>
              <a:t>25.10.2020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C6A6D1-7479-45CD-99B3-DADC2B7F2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96F27-3AFC-4C07-9D5A-CB6418616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B3ED-DCFB-41A7-B396-3B8E885018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3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B75018-8D58-49BC-8F90-8C93FC1AF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Parę rad nt. zdalnej edukacji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7F7CF8-4534-4203-8EA8-CD8DB30BF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7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20CFB-33B1-4A35-BA81-264F7552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Rozłączanie na koniec zajęć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8EAC9AC-8CAC-474C-A9FF-D3138BDA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2377055"/>
            <a:ext cx="5953956" cy="3248478"/>
          </a:xfrm>
        </p:spPr>
      </p:pic>
    </p:spTree>
    <p:extLst>
      <p:ext uri="{BB962C8B-B14F-4D97-AF65-F5344CB8AC3E}">
        <p14:creationId xmlns:p14="http://schemas.microsoft.com/office/powerpoint/2010/main" val="342835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DF005-D819-4E1F-888F-72CF9913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rozdzielczości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2E3BD41-E590-4E25-8DB7-DEE52EBB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58" y="1996021"/>
            <a:ext cx="4353533" cy="372479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60F4A97-FCD0-48B4-B258-54C6B224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22" y="1027906"/>
            <a:ext cx="40594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EB68F2-26FC-4A63-AD81-F0348662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rozdzielczości – cd.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67F0F6-8B9C-4320-8247-A59D52428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56" y="1690688"/>
            <a:ext cx="7902166" cy="4351338"/>
          </a:xfrm>
        </p:spPr>
      </p:pic>
    </p:spTree>
    <p:extLst>
      <p:ext uri="{BB962C8B-B14F-4D97-AF65-F5344CB8AC3E}">
        <p14:creationId xmlns:p14="http://schemas.microsoft.com/office/powerpoint/2010/main" val="206628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520FB4-268D-47FC-A170-A8959F2D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ekranu na dwie części</a:t>
            </a:r>
          </a:p>
        </p:txBody>
      </p:sp>
      <p:pic>
        <p:nvPicPr>
          <p:cNvPr id="5" name="Symbol zastępczy zawartości 4" descr="Obraz zawierający zrzut ekranu, komputer, monitor, sprzęt elektroniczny&#10;&#10;Opis wygenerowany automatycznie">
            <a:extLst>
              <a:ext uri="{FF2B5EF4-FFF2-40B4-BE49-F238E27FC236}">
                <a16:creationId xmlns:a16="http://schemas.microsoft.com/office/drawing/2014/main" id="{292E40C1-93F5-4867-AE24-8F33C90B1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27" y="1454355"/>
            <a:ext cx="8701117" cy="5038520"/>
          </a:xfrm>
        </p:spPr>
      </p:pic>
    </p:spTree>
    <p:extLst>
      <p:ext uri="{BB962C8B-B14F-4D97-AF65-F5344CB8AC3E}">
        <p14:creationId xmlns:p14="http://schemas.microsoft.com/office/powerpoint/2010/main" val="37091514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Panoramiczny</PresentationFormat>
  <Paragraphs>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Parę rad nt. zdalnej edukacji</vt:lpstr>
      <vt:lpstr>Rozłączanie na koniec zajęć</vt:lpstr>
      <vt:lpstr>Zmiana rozdzielczości</vt:lpstr>
      <vt:lpstr>Zmiana rozdzielczości – cd.</vt:lpstr>
      <vt:lpstr>Podział ekranu na dwie części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Parę rad nt. zdalnej edukacji</dc:title>
  <dc:creator>Piotr Jastrzębski</dc:creator>
  <cp:lastModifiedBy>Piotr Jastrzębski</cp:lastModifiedBy>
  <cp:revision>3</cp:revision>
  <dcterms:created xsi:type="dcterms:W3CDTF">2020-10-25T09:00:53Z</dcterms:created>
  <dcterms:modified xsi:type="dcterms:W3CDTF">2020-10-25T11:17:07Z</dcterms:modified>
</cp:coreProperties>
</file>