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9" r:id="rId2"/>
    <p:sldId id="258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70" r:id="rId11"/>
    <p:sldId id="273" r:id="rId12"/>
    <p:sldId id="274" r:id="rId13"/>
    <p:sldId id="275" r:id="rId14"/>
    <p:sldId id="269" r:id="rId15"/>
    <p:sldId id="265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  <a:srgbClr val="932DE3"/>
    <a:srgbClr val="4E36D6"/>
    <a:srgbClr val="8E8E8E"/>
    <a:srgbClr val="E63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4D533-1977-45BE-9282-2BAD04650362}" v="97" dt="2025-09-10T12:29:35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0" autoAdjust="0"/>
  </p:normalViewPr>
  <p:slideViewPr>
    <p:cSldViewPr snapToGrid="0">
      <p:cViewPr>
        <p:scale>
          <a:sx n="106" d="100"/>
          <a:sy n="106" d="100"/>
        </p:scale>
        <p:origin x="7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jotr Evers (Leerling)" userId="9808431d-a471-4d58-99c8-e57bcc4ea952" providerId="ADAL" clId="{3A74D533-1977-45BE-9282-2BAD04650362}"/>
    <pc:docChg chg="undo redo custSel modSld">
      <pc:chgData name="Pjotr Evers (Leerling)" userId="9808431d-a471-4d58-99c8-e57bcc4ea952" providerId="ADAL" clId="{3A74D533-1977-45BE-9282-2BAD04650362}" dt="2025-09-10T12:27:03.494" v="293" actId="1076"/>
      <pc:docMkLst>
        <pc:docMk/>
      </pc:docMkLst>
      <pc:sldChg chg="addSp delSp modSp mod modAnim">
        <pc:chgData name="Pjotr Evers (Leerling)" userId="9808431d-a471-4d58-99c8-e57bcc4ea952" providerId="ADAL" clId="{3A74D533-1977-45BE-9282-2BAD04650362}" dt="2025-09-10T12:13:14.633" v="113" actId="1076"/>
        <pc:sldMkLst>
          <pc:docMk/>
          <pc:sldMk cId="2923930413" sldId="274"/>
        </pc:sldMkLst>
        <pc:spChg chg="mod">
          <ac:chgData name="Pjotr Evers (Leerling)" userId="9808431d-a471-4d58-99c8-e57bcc4ea952" providerId="ADAL" clId="{3A74D533-1977-45BE-9282-2BAD04650362}" dt="2025-09-10T12:12:38.651" v="106" actId="14100"/>
          <ac:spMkLst>
            <pc:docMk/>
            <pc:sldMk cId="2923930413" sldId="274"/>
            <ac:spMk id="4" creationId="{0500B726-B056-0B05-F96F-06BB8F9AE6D8}"/>
          </ac:spMkLst>
        </pc:spChg>
        <pc:spChg chg="add mod">
          <ac:chgData name="Pjotr Evers (Leerling)" userId="9808431d-a471-4d58-99c8-e57bcc4ea952" providerId="ADAL" clId="{3A74D533-1977-45BE-9282-2BAD04650362}" dt="2025-09-10T12:06:48.975" v="13" actId="1035"/>
          <ac:spMkLst>
            <pc:docMk/>
            <pc:sldMk cId="2923930413" sldId="274"/>
            <ac:spMk id="18" creationId="{09290F52-44C5-4F60-29D5-6E38CA01ADFE}"/>
          </ac:spMkLst>
        </pc:spChg>
        <pc:spChg chg="add mod">
          <ac:chgData name="Pjotr Evers (Leerling)" userId="9808431d-a471-4d58-99c8-e57bcc4ea952" providerId="ADAL" clId="{3A74D533-1977-45BE-9282-2BAD04650362}" dt="2025-09-10T12:12:41.519" v="107" actId="14100"/>
          <ac:spMkLst>
            <pc:docMk/>
            <pc:sldMk cId="2923930413" sldId="274"/>
            <ac:spMk id="19" creationId="{73BB5193-0564-0CF9-7E7B-1ACF9AC215E8}"/>
          </ac:spMkLst>
        </pc:spChg>
        <pc:spChg chg="add mod">
          <ac:chgData name="Pjotr Evers (Leerling)" userId="9808431d-a471-4d58-99c8-e57bcc4ea952" providerId="ADAL" clId="{3A74D533-1977-45BE-9282-2BAD04650362}" dt="2025-09-10T12:07:16.337" v="25" actId="1076"/>
          <ac:spMkLst>
            <pc:docMk/>
            <pc:sldMk cId="2923930413" sldId="274"/>
            <ac:spMk id="21" creationId="{C1CB7DBA-9D1E-57CE-CE70-FB7D61CB6FDF}"/>
          </ac:spMkLst>
        </pc:spChg>
        <pc:spChg chg="add del mod">
          <ac:chgData name="Pjotr Evers (Leerling)" userId="9808431d-a471-4d58-99c8-e57bcc4ea952" providerId="ADAL" clId="{3A74D533-1977-45BE-9282-2BAD04650362}" dt="2025-09-10T12:09:47.624" v="46" actId="478"/>
          <ac:spMkLst>
            <pc:docMk/>
            <pc:sldMk cId="2923930413" sldId="274"/>
            <ac:spMk id="22" creationId="{97B3E945-AFA8-482C-59CF-2502CA08E424}"/>
          </ac:spMkLst>
        </pc:spChg>
        <pc:spChg chg="del mod">
          <ac:chgData name="Pjotr Evers (Leerling)" userId="9808431d-a471-4d58-99c8-e57bcc4ea952" providerId="ADAL" clId="{3A74D533-1977-45BE-9282-2BAD04650362}" dt="2025-09-10T12:05:48.681" v="2" actId="478"/>
          <ac:spMkLst>
            <pc:docMk/>
            <pc:sldMk cId="2923930413" sldId="274"/>
            <ac:spMk id="32" creationId="{3F90FD3B-54A8-53B1-85E1-86E7444BAFFB}"/>
          </ac:spMkLst>
        </pc:spChg>
        <pc:spChg chg="mod">
          <ac:chgData name="Pjotr Evers (Leerling)" userId="9808431d-a471-4d58-99c8-e57bcc4ea952" providerId="ADAL" clId="{3A74D533-1977-45BE-9282-2BAD04650362}" dt="2025-09-10T12:09:53.387" v="47" actId="1035"/>
          <ac:spMkLst>
            <pc:docMk/>
            <pc:sldMk cId="2923930413" sldId="274"/>
            <ac:spMk id="40" creationId="{0A9F5CE1-B2B1-9B90-E38B-36E1402A69F9}"/>
          </ac:spMkLst>
        </pc:spChg>
        <pc:spChg chg="add mod">
          <ac:chgData name="Pjotr Evers (Leerling)" userId="9808431d-a471-4d58-99c8-e57bcc4ea952" providerId="ADAL" clId="{3A74D533-1977-45BE-9282-2BAD04650362}" dt="2025-09-10T12:07:36.385" v="27" actId="1076"/>
          <ac:spMkLst>
            <pc:docMk/>
            <pc:sldMk cId="2923930413" sldId="274"/>
            <ac:spMk id="42" creationId="{8E4065C0-FA04-171B-1DE2-B1D7AB80BDBA}"/>
          </ac:spMkLst>
        </pc:spChg>
        <pc:spChg chg="add mod">
          <ac:chgData name="Pjotr Evers (Leerling)" userId="9808431d-a471-4d58-99c8-e57bcc4ea952" providerId="ADAL" clId="{3A74D533-1977-45BE-9282-2BAD04650362}" dt="2025-09-10T12:07:56.574" v="32" actId="1076"/>
          <ac:spMkLst>
            <pc:docMk/>
            <pc:sldMk cId="2923930413" sldId="274"/>
            <ac:spMk id="43" creationId="{0ABBE5C6-F371-FA4B-B0C9-3383F2ADE376}"/>
          </ac:spMkLst>
        </pc:spChg>
        <pc:spChg chg="add del mod">
          <ac:chgData name="Pjotr Evers (Leerling)" userId="9808431d-a471-4d58-99c8-e57bcc4ea952" providerId="ADAL" clId="{3A74D533-1977-45BE-9282-2BAD04650362}" dt="2025-09-10T12:09:46.242" v="45" actId="478"/>
          <ac:spMkLst>
            <pc:docMk/>
            <pc:sldMk cId="2923930413" sldId="274"/>
            <ac:spMk id="44" creationId="{E4EA61D0-D796-AAF9-F03E-33A4DC2C97E9}"/>
          </ac:spMkLst>
        </pc:spChg>
        <pc:spChg chg="add mod">
          <ac:chgData name="Pjotr Evers (Leerling)" userId="9808431d-a471-4d58-99c8-e57bcc4ea952" providerId="ADAL" clId="{3A74D533-1977-45BE-9282-2BAD04650362}" dt="2025-09-10T12:09:25.094" v="43" actId="1076"/>
          <ac:spMkLst>
            <pc:docMk/>
            <pc:sldMk cId="2923930413" sldId="274"/>
            <ac:spMk id="45" creationId="{FDD7CDAF-7886-4583-7904-D8515DC6554C}"/>
          </ac:spMkLst>
        </pc:spChg>
        <pc:spChg chg="add mod">
          <ac:chgData name="Pjotr Evers (Leerling)" userId="9808431d-a471-4d58-99c8-e57bcc4ea952" providerId="ADAL" clId="{3A74D533-1977-45BE-9282-2BAD04650362}" dt="2025-09-10T12:09:38.282" v="44" actId="1076"/>
          <ac:spMkLst>
            <pc:docMk/>
            <pc:sldMk cId="2923930413" sldId="274"/>
            <ac:spMk id="46" creationId="{1999AEEE-20E3-383B-31DC-F1F5551F440C}"/>
          </ac:spMkLst>
        </pc:spChg>
        <pc:spChg chg="add mod">
          <ac:chgData name="Pjotr Evers (Leerling)" userId="9808431d-a471-4d58-99c8-e57bcc4ea952" providerId="ADAL" clId="{3A74D533-1977-45BE-9282-2BAD04650362}" dt="2025-09-10T12:12:58.069" v="111" actId="1076"/>
          <ac:spMkLst>
            <pc:docMk/>
            <pc:sldMk cId="2923930413" sldId="274"/>
            <ac:spMk id="48" creationId="{B3045195-4D11-A8DA-063C-14E628D77BB1}"/>
          </ac:spMkLst>
        </pc:spChg>
        <pc:spChg chg="add mod">
          <ac:chgData name="Pjotr Evers (Leerling)" userId="9808431d-a471-4d58-99c8-e57bcc4ea952" providerId="ADAL" clId="{3A74D533-1977-45BE-9282-2BAD04650362}" dt="2025-09-10T12:10:28.049" v="54" actId="1076"/>
          <ac:spMkLst>
            <pc:docMk/>
            <pc:sldMk cId="2923930413" sldId="274"/>
            <ac:spMk id="54" creationId="{95C2867F-EC9C-03B3-F656-46E89D3640AA}"/>
          </ac:spMkLst>
        </pc:spChg>
        <pc:spChg chg="add mod">
          <ac:chgData name="Pjotr Evers (Leerling)" userId="9808431d-a471-4d58-99c8-e57bcc4ea952" providerId="ADAL" clId="{3A74D533-1977-45BE-9282-2BAD04650362}" dt="2025-09-10T12:10:34.944" v="56" actId="1076"/>
          <ac:spMkLst>
            <pc:docMk/>
            <pc:sldMk cId="2923930413" sldId="274"/>
            <ac:spMk id="55" creationId="{A22614F7-13CD-4511-EEE6-2CF4DC04FB37}"/>
          </ac:spMkLst>
        </pc:spChg>
        <pc:spChg chg="add mod">
          <ac:chgData name="Pjotr Evers (Leerling)" userId="9808431d-a471-4d58-99c8-e57bcc4ea952" providerId="ADAL" clId="{3A74D533-1977-45BE-9282-2BAD04650362}" dt="2025-09-10T12:10:47.527" v="58" actId="1076"/>
          <ac:spMkLst>
            <pc:docMk/>
            <pc:sldMk cId="2923930413" sldId="274"/>
            <ac:spMk id="56" creationId="{7CF61CE6-9F70-6D22-3142-F2BF91E18446}"/>
          </ac:spMkLst>
        </pc:spChg>
        <pc:spChg chg="add mod">
          <ac:chgData name="Pjotr Evers (Leerling)" userId="9808431d-a471-4d58-99c8-e57bcc4ea952" providerId="ADAL" clId="{3A74D533-1977-45BE-9282-2BAD04650362}" dt="2025-09-10T12:13:14.633" v="113" actId="1076"/>
          <ac:spMkLst>
            <pc:docMk/>
            <pc:sldMk cId="2923930413" sldId="274"/>
            <ac:spMk id="57" creationId="{94DC4355-37EC-A02B-F7C8-AB2B89B5FF2C}"/>
          </ac:spMkLst>
        </pc:spChg>
      </pc:sldChg>
      <pc:sldChg chg="addSp delSp modSp mod delAnim modAnim">
        <pc:chgData name="Pjotr Evers (Leerling)" userId="9808431d-a471-4d58-99c8-e57bcc4ea952" providerId="ADAL" clId="{3A74D533-1977-45BE-9282-2BAD04650362}" dt="2025-09-10T12:27:03.494" v="293" actId="1076"/>
        <pc:sldMkLst>
          <pc:docMk/>
          <pc:sldMk cId="4072608312" sldId="275"/>
        </pc:sldMkLst>
        <pc:spChg chg="mod ord">
          <ac:chgData name="Pjotr Evers (Leerling)" userId="9808431d-a471-4d58-99c8-e57bcc4ea952" providerId="ADAL" clId="{3A74D533-1977-45BE-9282-2BAD04650362}" dt="2025-09-10T12:15:00.852" v="128" actId="1076"/>
          <ac:spMkLst>
            <pc:docMk/>
            <pc:sldMk cId="4072608312" sldId="275"/>
            <ac:spMk id="2" creationId="{9D95E832-8E1A-5145-A255-E0DE7422156C}"/>
          </ac:spMkLst>
        </pc:spChg>
        <pc:spChg chg="add mod ord">
          <ac:chgData name="Pjotr Evers (Leerling)" userId="9808431d-a471-4d58-99c8-e57bcc4ea952" providerId="ADAL" clId="{3A74D533-1977-45BE-9282-2BAD04650362}" dt="2025-09-10T12:14:20.799" v="119" actId="34135"/>
          <ac:spMkLst>
            <pc:docMk/>
            <pc:sldMk cId="4072608312" sldId="275"/>
            <ac:spMk id="3" creationId="{2D7885FF-1455-70DC-BA0A-CC712FD6DDC4}"/>
          </ac:spMkLst>
        </pc:spChg>
        <pc:spChg chg="add mod">
          <ac:chgData name="Pjotr Evers (Leerling)" userId="9808431d-a471-4d58-99c8-e57bcc4ea952" providerId="ADAL" clId="{3A74D533-1977-45BE-9282-2BAD04650362}" dt="2025-09-10T12:14:39.184" v="122" actId="14100"/>
          <ac:spMkLst>
            <pc:docMk/>
            <pc:sldMk cId="4072608312" sldId="275"/>
            <ac:spMk id="4" creationId="{806A976F-090E-953E-3AB3-595B65062C12}"/>
          </ac:spMkLst>
        </pc:spChg>
        <pc:spChg chg="add mod">
          <ac:chgData name="Pjotr Evers (Leerling)" userId="9808431d-a471-4d58-99c8-e57bcc4ea952" providerId="ADAL" clId="{3A74D533-1977-45BE-9282-2BAD04650362}" dt="2025-09-10T12:15:08.865" v="129" actId="14100"/>
          <ac:spMkLst>
            <pc:docMk/>
            <pc:sldMk cId="4072608312" sldId="275"/>
            <ac:spMk id="5" creationId="{E761F49D-D970-C3BC-FB10-EC84C8E1EC3C}"/>
          </ac:spMkLst>
        </pc:spChg>
        <pc:spChg chg="add del">
          <ac:chgData name="Pjotr Evers (Leerling)" userId="9808431d-a471-4d58-99c8-e57bcc4ea952" providerId="ADAL" clId="{3A74D533-1977-45BE-9282-2BAD04650362}" dt="2025-09-10T12:16:26.475" v="135"/>
          <ac:spMkLst>
            <pc:docMk/>
            <pc:sldMk cId="4072608312" sldId="275"/>
            <ac:spMk id="6" creationId="{77B15DE3-B7DD-B3F6-5703-C9B57FC7FC59}"/>
          </ac:spMkLst>
        </pc:spChg>
        <pc:spChg chg="add del mod">
          <ac:chgData name="Pjotr Evers (Leerling)" userId="9808431d-a471-4d58-99c8-e57bcc4ea952" providerId="ADAL" clId="{3A74D533-1977-45BE-9282-2BAD04650362}" dt="2025-09-10T12:16:26.475" v="135"/>
          <ac:spMkLst>
            <pc:docMk/>
            <pc:sldMk cId="4072608312" sldId="275"/>
            <ac:spMk id="7" creationId="{63C37711-1E71-FC21-1A20-E24A35967531}"/>
          </ac:spMkLst>
        </pc:spChg>
        <pc:spChg chg="mod">
          <ac:chgData name="Pjotr Evers (Leerling)" userId="9808431d-a471-4d58-99c8-e57bcc4ea952" providerId="ADAL" clId="{3A74D533-1977-45BE-9282-2BAD04650362}" dt="2025-09-10T12:16:37.383" v="137" actId="2085"/>
          <ac:spMkLst>
            <pc:docMk/>
            <pc:sldMk cId="4072608312" sldId="275"/>
            <ac:spMk id="8" creationId="{0FD17337-3820-B417-F269-3B0D7B439C4B}"/>
          </ac:spMkLst>
        </pc:spChg>
        <pc:spChg chg="add mod">
          <ac:chgData name="Pjotr Evers (Leerling)" userId="9808431d-a471-4d58-99c8-e57bcc4ea952" providerId="ADAL" clId="{3A74D533-1977-45BE-9282-2BAD04650362}" dt="2025-09-10T12:17:27.885" v="154" actId="1076"/>
          <ac:spMkLst>
            <pc:docMk/>
            <pc:sldMk cId="4072608312" sldId="275"/>
            <ac:spMk id="9" creationId="{5D6F3452-05AD-6FB7-2C28-2D3AE3B76DE4}"/>
          </ac:spMkLst>
        </pc:spChg>
        <pc:spChg chg="add mod">
          <ac:chgData name="Pjotr Evers (Leerling)" userId="9808431d-a471-4d58-99c8-e57bcc4ea952" providerId="ADAL" clId="{3A74D533-1977-45BE-9282-2BAD04650362}" dt="2025-09-10T12:17:12.673" v="145" actId="1076"/>
          <ac:spMkLst>
            <pc:docMk/>
            <pc:sldMk cId="4072608312" sldId="275"/>
            <ac:spMk id="10" creationId="{8D53C50F-4D50-607B-2F63-4565527BB59A}"/>
          </ac:spMkLst>
        </pc:spChg>
        <pc:spChg chg="add mod">
          <ac:chgData name="Pjotr Evers (Leerling)" userId="9808431d-a471-4d58-99c8-e57bcc4ea952" providerId="ADAL" clId="{3A74D533-1977-45BE-9282-2BAD04650362}" dt="2025-09-10T12:17:19.817" v="149" actId="1076"/>
          <ac:spMkLst>
            <pc:docMk/>
            <pc:sldMk cId="4072608312" sldId="275"/>
            <ac:spMk id="11" creationId="{87455CFD-28CB-5895-2B1D-F66A24A74357}"/>
          </ac:spMkLst>
        </pc:spChg>
        <pc:spChg chg="add mod">
          <ac:chgData name="Pjotr Evers (Leerling)" userId="9808431d-a471-4d58-99c8-e57bcc4ea952" providerId="ADAL" clId="{3A74D533-1977-45BE-9282-2BAD04650362}" dt="2025-09-10T12:17:26.379" v="153" actId="1076"/>
          <ac:spMkLst>
            <pc:docMk/>
            <pc:sldMk cId="4072608312" sldId="275"/>
            <ac:spMk id="12" creationId="{2C00A72E-1B7C-4594-33B5-17282A435D36}"/>
          </ac:spMkLst>
        </pc:spChg>
        <pc:spChg chg="add mod">
          <ac:chgData name="Pjotr Evers (Leerling)" userId="9808431d-a471-4d58-99c8-e57bcc4ea952" providerId="ADAL" clId="{3A74D533-1977-45BE-9282-2BAD04650362}" dt="2025-09-10T12:17:50.925" v="161" actId="14100"/>
          <ac:spMkLst>
            <pc:docMk/>
            <pc:sldMk cId="4072608312" sldId="275"/>
            <ac:spMk id="13" creationId="{B7EA694D-316B-4774-726A-38B834A04E5E}"/>
          </ac:spMkLst>
        </pc:spChg>
        <pc:spChg chg="add mod">
          <ac:chgData name="Pjotr Evers (Leerling)" userId="9808431d-a471-4d58-99c8-e57bcc4ea952" providerId="ADAL" clId="{3A74D533-1977-45BE-9282-2BAD04650362}" dt="2025-09-10T12:17:59.879" v="166" actId="1076"/>
          <ac:spMkLst>
            <pc:docMk/>
            <pc:sldMk cId="4072608312" sldId="275"/>
            <ac:spMk id="14" creationId="{F62C94CA-A5FC-6AB2-D6C1-00135806EFA1}"/>
          </ac:spMkLst>
        </pc:spChg>
        <pc:spChg chg="add mod">
          <ac:chgData name="Pjotr Evers (Leerling)" userId="9808431d-a471-4d58-99c8-e57bcc4ea952" providerId="ADAL" clId="{3A74D533-1977-45BE-9282-2BAD04650362}" dt="2025-09-10T12:18:43.597" v="185" actId="1076"/>
          <ac:spMkLst>
            <pc:docMk/>
            <pc:sldMk cId="4072608312" sldId="275"/>
            <ac:spMk id="15" creationId="{711D98CB-3F95-2028-82D0-9A62305E53BB}"/>
          </ac:spMkLst>
        </pc:spChg>
        <pc:spChg chg="add mod">
          <ac:chgData name="Pjotr Evers (Leerling)" userId="9808431d-a471-4d58-99c8-e57bcc4ea952" providerId="ADAL" clId="{3A74D533-1977-45BE-9282-2BAD04650362}" dt="2025-09-10T12:18:24.703" v="177" actId="1076"/>
          <ac:spMkLst>
            <pc:docMk/>
            <pc:sldMk cId="4072608312" sldId="275"/>
            <ac:spMk id="16" creationId="{A5A35615-E364-9CC6-D489-56B0D852ACB3}"/>
          </ac:spMkLst>
        </pc:spChg>
        <pc:spChg chg="add mod">
          <ac:chgData name="Pjotr Evers (Leerling)" userId="9808431d-a471-4d58-99c8-e57bcc4ea952" providerId="ADAL" clId="{3A74D533-1977-45BE-9282-2BAD04650362}" dt="2025-09-10T12:18:38.051" v="184" actId="1076"/>
          <ac:spMkLst>
            <pc:docMk/>
            <pc:sldMk cId="4072608312" sldId="275"/>
            <ac:spMk id="17" creationId="{B9A5DC0D-4A59-9DF4-D18A-3B53BE152D1F}"/>
          </ac:spMkLst>
        </pc:spChg>
        <pc:spChg chg="add del mod">
          <ac:chgData name="Pjotr Evers (Leerling)" userId="9808431d-a471-4d58-99c8-e57bcc4ea952" providerId="ADAL" clId="{3A74D533-1977-45BE-9282-2BAD04650362}" dt="2025-09-10T12:19:33.032" v="196" actId="478"/>
          <ac:spMkLst>
            <pc:docMk/>
            <pc:sldMk cId="4072608312" sldId="275"/>
            <ac:spMk id="18" creationId="{8CB67B56-0A82-1D35-A877-E76595AE0D5D}"/>
          </ac:spMkLst>
        </pc:spChg>
        <pc:spChg chg="add mod">
          <ac:chgData name="Pjotr Evers (Leerling)" userId="9808431d-a471-4d58-99c8-e57bcc4ea952" providerId="ADAL" clId="{3A74D533-1977-45BE-9282-2BAD04650362}" dt="2025-09-10T12:20:27.447" v="225" actId="1076"/>
          <ac:spMkLst>
            <pc:docMk/>
            <pc:sldMk cId="4072608312" sldId="275"/>
            <ac:spMk id="19" creationId="{597A277B-FEC4-DDE2-45D2-66DE4CCE1456}"/>
          </ac:spMkLst>
        </pc:spChg>
        <pc:spChg chg="add del mod">
          <ac:chgData name="Pjotr Evers (Leerling)" userId="9808431d-a471-4d58-99c8-e57bcc4ea952" providerId="ADAL" clId="{3A74D533-1977-45BE-9282-2BAD04650362}" dt="2025-09-10T12:19:33.631" v="197" actId="478"/>
          <ac:spMkLst>
            <pc:docMk/>
            <pc:sldMk cId="4072608312" sldId="275"/>
            <ac:spMk id="20" creationId="{957B6F6E-596F-DB76-4230-C554400552B7}"/>
          </ac:spMkLst>
        </pc:spChg>
        <pc:spChg chg="add del mod">
          <ac:chgData name="Pjotr Evers (Leerling)" userId="9808431d-a471-4d58-99c8-e57bcc4ea952" providerId="ADAL" clId="{3A74D533-1977-45BE-9282-2BAD04650362}" dt="2025-09-10T12:19:34.206" v="198" actId="478"/>
          <ac:spMkLst>
            <pc:docMk/>
            <pc:sldMk cId="4072608312" sldId="275"/>
            <ac:spMk id="21" creationId="{8F456A55-C8B3-884A-D6F3-FEB24E366AFD}"/>
          </ac:spMkLst>
        </pc:spChg>
        <pc:spChg chg="add del mod">
          <ac:chgData name="Pjotr Evers (Leerling)" userId="9808431d-a471-4d58-99c8-e57bcc4ea952" providerId="ADAL" clId="{3A74D533-1977-45BE-9282-2BAD04650362}" dt="2025-09-10T12:19:34.684" v="199" actId="478"/>
          <ac:spMkLst>
            <pc:docMk/>
            <pc:sldMk cId="4072608312" sldId="275"/>
            <ac:spMk id="22" creationId="{CA70B565-DD48-B70B-7404-6F214A04BE86}"/>
          </ac:spMkLst>
        </pc:spChg>
        <pc:spChg chg="add del mod">
          <ac:chgData name="Pjotr Evers (Leerling)" userId="9808431d-a471-4d58-99c8-e57bcc4ea952" providerId="ADAL" clId="{3A74D533-1977-45BE-9282-2BAD04650362}" dt="2025-09-10T12:19:31.157" v="195" actId="478"/>
          <ac:spMkLst>
            <pc:docMk/>
            <pc:sldMk cId="4072608312" sldId="275"/>
            <ac:spMk id="23" creationId="{504A8859-47A3-A8F6-84CB-AA6D75C8C0FF}"/>
          </ac:spMkLst>
        </pc:spChg>
        <pc:spChg chg="add mod">
          <ac:chgData name="Pjotr Evers (Leerling)" userId="9808431d-a471-4d58-99c8-e57bcc4ea952" providerId="ADAL" clId="{3A74D533-1977-45BE-9282-2BAD04650362}" dt="2025-09-10T12:20:27.447" v="225" actId="1076"/>
          <ac:spMkLst>
            <pc:docMk/>
            <pc:sldMk cId="4072608312" sldId="275"/>
            <ac:spMk id="24" creationId="{38960E38-B1E4-0A73-5CE2-3ACCD45D1862}"/>
          </ac:spMkLst>
        </pc:spChg>
        <pc:spChg chg="add mod">
          <ac:chgData name="Pjotr Evers (Leerling)" userId="9808431d-a471-4d58-99c8-e57bcc4ea952" providerId="ADAL" clId="{3A74D533-1977-45BE-9282-2BAD04650362}" dt="2025-09-10T12:20:27.447" v="225" actId="1076"/>
          <ac:spMkLst>
            <pc:docMk/>
            <pc:sldMk cId="4072608312" sldId="275"/>
            <ac:spMk id="25" creationId="{13F14DC6-C0C8-AF28-00ED-A4629A7B941F}"/>
          </ac:spMkLst>
        </pc:spChg>
        <pc:spChg chg="add mod">
          <ac:chgData name="Pjotr Evers (Leerling)" userId="9808431d-a471-4d58-99c8-e57bcc4ea952" providerId="ADAL" clId="{3A74D533-1977-45BE-9282-2BAD04650362}" dt="2025-09-10T12:20:27.447" v="225" actId="1076"/>
          <ac:spMkLst>
            <pc:docMk/>
            <pc:sldMk cId="4072608312" sldId="275"/>
            <ac:spMk id="26" creationId="{989C04E8-EB03-C18F-ABB0-A62091CE1972}"/>
          </ac:spMkLst>
        </pc:spChg>
        <pc:spChg chg="add mod">
          <ac:chgData name="Pjotr Evers (Leerling)" userId="9808431d-a471-4d58-99c8-e57bcc4ea952" providerId="ADAL" clId="{3A74D533-1977-45BE-9282-2BAD04650362}" dt="2025-09-10T12:20:27.447" v="225" actId="1076"/>
          <ac:spMkLst>
            <pc:docMk/>
            <pc:sldMk cId="4072608312" sldId="275"/>
            <ac:spMk id="27" creationId="{D2289D4F-1236-808F-C8C7-7A74DFDDEB8B}"/>
          </ac:spMkLst>
        </pc:spChg>
        <pc:spChg chg="add mod">
          <ac:chgData name="Pjotr Evers (Leerling)" userId="9808431d-a471-4d58-99c8-e57bcc4ea952" providerId="ADAL" clId="{3A74D533-1977-45BE-9282-2BAD04650362}" dt="2025-09-10T12:20:27.447" v="225" actId="1076"/>
          <ac:spMkLst>
            <pc:docMk/>
            <pc:sldMk cId="4072608312" sldId="275"/>
            <ac:spMk id="28" creationId="{833B5FB6-A74F-0E47-BA95-33435C0C10C1}"/>
          </ac:spMkLst>
        </pc:spChg>
        <pc:spChg chg="add mod">
          <ac:chgData name="Pjotr Evers (Leerling)" userId="9808431d-a471-4d58-99c8-e57bcc4ea952" providerId="ADAL" clId="{3A74D533-1977-45BE-9282-2BAD04650362}" dt="2025-09-10T12:20:27.447" v="225" actId="1076"/>
          <ac:spMkLst>
            <pc:docMk/>
            <pc:sldMk cId="4072608312" sldId="275"/>
            <ac:spMk id="29" creationId="{BD828D59-18D7-A633-5A0A-871645009D36}"/>
          </ac:spMkLst>
        </pc:spChg>
        <pc:spChg chg="add mod">
          <ac:chgData name="Pjotr Evers (Leerling)" userId="9808431d-a471-4d58-99c8-e57bcc4ea952" providerId="ADAL" clId="{3A74D533-1977-45BE-9282-2BAD04650362}" dt="2025-09-10T12:20:27.447" v="225" actId="1076"/>
          <ac:spMkLst>
            <pc:docMk/>
            <pc:sldMk cId="4072608312" sldId="275"/>
            <ac:spMk id="30" creationId="{23B79EE5-958D-1112-96BA-ACC580C49A18}"/>
          </ac:spMkLst>
        </pc:spChg>
        <pc:spChg chg="add mod">
          <ac:chgData name="Pjotr Evers (Leerling)" userId="9808431d-a471-4d58-99c8-e57bcc4ea952" providerId="ADAL" clId="{3A74D533-1977-45BE-9282-2BAD04650362}" dt="2025-09-10T12:20:27.447" v="225" actId="1076"/>
          <ac:spMkLst>
            <pc:docMk/>
            <pc:sldMk cId="4072608312" sldId="275"/>
            <ac:spMk id="31" creationId="{2CC21D54-8B0A-91E7-DF15-D84FCD2BA42E}"/>
          </ac:spMkLst>
        </pc:spChg>
        <pc:spChg chg="add mod">
          <ac:chgData name="Pjotr Evers (Leerling)" userId="9808431d-a471-4d58-99c8-e57bcc4ea952" providerId="ADAL" clId="{3A74D533-1977-45BE-9282-2BAD04650362}" dt="2025-09-10T12:21:22.407" v="240" actId="207"/>
          <ac:spMkLst>
            <pc:docMk/>
            <pc:sldMk cId="4072608312" sldId="275"/>
            <ac:spMk id="32" creationId="{6F2AF172-7F07-BEF4-1B3D-52DAF3B85743}"/>
          </ac:spMkLst>
        </pc:spChg>
        <pc:spChg chg="add mod">
          <ac:chgData name="Pjotr Evers (Leerling)" userId="9808431d-a471-4d58-99c8-e57bcc4ea952" providerId="ADAL" clId="{3A74D533-1977-45BE-9282-2BAD04650362}" dt="2025-09-10T12:21:22.407" v="240" actId="207"/>
          <ac:spMkLst>
            <pc:docMk/>
            <pc:sldMk cId="4072608312" sldId="275"/>
            <ac:spMk id="33" creationId="{A5191BEE-C7E8-A659-6CBA-276FA39B9150}"/>
          </ac:spMkLst>
        </pc:spChg>
        <pc:spChg chg="add mod">
          <ac:chgData name="Pjotr Evers (Leerling)" userId="9808431d-a471-4d58-99c8-e57bcc4ea952" providerId="ADAL" clId="{3A74D533-1977-45BE-9282-2BAD04650362}" dt="2025-09-10T12:21:22.407" v="240" actId="207"/>
          <ac:spMkLst>
            <pc:docMk/>
            <pc:sldMk cId="4072608312" sldId="275"/>
            <ac:spMk id="34" creationId="{04F70F96-9B66-05E6-E4B7-6549033A9DBF}"/>
          </ac:spMkLst>
        </pc:spChg>
        <pc:spChg chg="add mod">
          <ac:chgData name="Pjotr Evers (Leerling)" userId="9808431d-a471-4d58-99c8-e57bcc4ea952" providerId="ADAL" clId="{3A74D533-1977-45BE-9282-2BAD04650362}" dt="2025-09-10T12:21:22.407" v="240" actId="207"/>
          <ac:spMkLst>
            <pc:docMk/>
            <pc:sldMk cId="4072608312" sldId="275"/>
            <ac:spMk id="35" creationId="{BF90E413-81A7-87E2-C309-FF33430405D5}"/>
          </ac:spMkLst>
        </pc:spChg>
        <pc:spChg chg="add mod">
          <ac:chgData name="Pjotr Evers (Leerling)" userId="9808431d-a471-4d58-99c8-e57bcc4ea952" providerId="ADAL" clId="{3A74D533-1977-45BE-9282-2BAD04650362}" dt="2025-09-10T12:21:22.407" v="240" actId="207"/>
          <ac:spMkLst>
            <pc:docMk/>
            <pc:sldMk cId="4072608312" sldId="275"/>
            <ac:spMk id="36" creationId="{7042C744-2400-2356-26DA-3DFEE321838F}"/>
          </ac:spMkLst>
        </pc:spChg>
        <pc:spChg chg="add mod">
          <ac:chgData name="Pjotr Evers (Leerling)" userId="9808431d-a471-4d58-99c8-e57bcc4ea952" providerId="ADAL" clId="{3A74D533-1977-45BE-9282-2BAD04650362}" dt="2025-09-10T12:22:24.071" v="253" actId="1076"/>
          <ac:spMkLst>
            <pc:docMk/>
            <pc:sldMk cId="4072608312" sldId="275"/>
            <ac:spMk id="37" creationId="{20A9EE63-5A00-9C8B-71F8-E743A8CF1513}"/>
          </ac:spMkLst>
        </pc:spChg>
        <pc:spChg chg="add mod">
          <ac:chgData name="Pjotr Evers (Leerling)" userId="9808431d-a471-4d58-99c8-e57bcc4ea952" providerId="ADAL" clId="{3A74D533-1977-45BE-9282-2BAD04650362}" dt="2025-09-10T12:22:15.541" v="249" actId="1076"/>
          <ac:spMkLst>
            <pc:docMk/>
            <pc:sldMk cId="4072608312" sldId="275"/>
            <ac:spMk id="38" creationId="{0AEF4AA4-2775-6714-6BF8-82114077CB28}"/>
          </ac:spMkLst>
        </pc:spChg>
        <pc:spChg chg="add mod">
          <ac:chgData name="Pjotr Evers (Leerling)" userId="9808431d-a471-4d58-99c8-e57bcc4ea952" providerId="ADAL" clId="{3A74D533-1977-45BE-9282-2BAD04650362}" dt="2025-09-10T12:22:06.798" v="247" actId="207"/>
          <ac:spMkLst>
            <pc:docMk/>
            <pc:sldMk cId="4072608312" sldId="275"/>
            <ac:spMk id="39" creationId="{DB1E51D7-F444-BAF9-C63A-694F43537083}"/>
          </ac:spMkLst>
        </pc:spChg>
        <pc:spChg chg="add mod">
          <ac:chgData name="Pjotr Evers (Leerling)" userId="9808431d-a471-4d58-99c8-e57bcc4ea952" providerId="ADAL" clId="{3A74D533-1977-45BE-9282-2BAD04650362}" dt="2025-09-10T12:22:18.547" v="251" actId="1076"/>
          <ac:spMkLst>
            <pc:docMk/>
            <pc:sldMk cId="4072608312" sldId="275"/>
            <ac:spMk id="40" creationId="{BC4025D3-EAEE-5F27-F1B6-BAC6485439A7}"/>
          </ac:spMkLst>
        </pc:spChg>
        <pc:spChg chg="add mod">
          <ac:chgData name="Pjotr Evers (Leerling)" userId="9808431d-a471-4d58-99c8-e57bcc4ea952" providerId="ADAL" clId="{3A74D533-1977-45BE-9282-2BAD04650362}" dt="2025-09-10T12:23:10.282" v="258" actId="207"/>
          <ac:spMkLst>
            <pc:docMk/>
            <pc:sldMk cId="4072608312" sldId="275"/>
            <ac:spMk id="41" creationId="{9BCE6947-4F93-7E89-5899-32D18A591A04}"/>
          </ac:spMkLst>
        </pc:spChg>
        <pc:spChg chg="add mod">
          <ac:chgData name="Pjotr Evers (Leerling)" userId="9808431d-a471-4d58-99c8-e57bcc4ea952" providerId="ADAL" clId="{3A74D533-1977-45BE-9282-2BAD04650362}" dt="2025-09-10T12:23:10.282" v="258" actId="207"/>
          <ac:spMkLst>
            <pc:docMk/>
            <pc:sldMk cId="4072608312" sldId="275"/>
            <ac:spMk id="42" creationId="{86CC3AAE-541B-7FB0-2FEC-D8972FF741F4}"/>
          </ac:spMkLst>
        </pc:spChg>
        <pc:spChg chg="mod">
          <ac:chgData name="Pjotr Evers (Leerling)" userId="9808431d-a471-4d58-99c8-e57bcc4ea952" providerId="ADAL" clId="{3A74D533-1977-45BE-9282-2BAD04650362}" dt="2025-09-10T12:23:00.926" v="256" actId="14100"/>
          <ac:spMkLst>
            <pc:docMk/>
            <pc:sldMk cId="4072608312" sldId="275"/>
            <ac:spMk id="43" creationId="{F054DD3A-AE72-4FBF-E5BE-8C4BE9683FDE}"/>
          </ac:spMkLst>
        </pc:spChg>
        <pc:spChg chg="add mod">
          <ac:chgData name="Pjotr Evers (Leerling)" userId="9808431d-a471-4d58-99c8-e57bcc4ea952" providerId="ADAL" clId="{3A74D533-1977-45BE-9282-2BAD04650362}" dt="2025-09-10T12:23:10.282" v="258" actId="207"/>
          <ac:spMkLst>
            <pc:docMk/>
            <pc:sldMk cId="4072608312" sldId="275"/>
            <ac:spMk id="44" creationId="{05FF32F7-434F-BB28-9861-3C9EB24F1D04}"/>
          </ac:spMkLst>
        </pc:spChg>
        <pc:spChg chg="add mod">
          <ac:chgData name="Pjotr Evers (Leerling)" userId="9808431d-a471-4d58-99c8-e57bcc4ea952" providerId="ADAL" clId="{3A74D533-1977-45BE-9282-2BAD04650362}" dt="2025-09-10T12:23:10.282" v="258" actId="207"/>
          <ac:spMkLst>
            <pc:docMk/>
            <pc:sldMk cId="4072608312" sldId="275"/>
            <ac:spMk id="46" creationId="{26676E19-E455-5078-9BAA-A48BA827C8F4}"/>
          </ac:spMkLst>
        </pc:spChg>
        <pc:spChg chg="mod">
          <ac:chgData name="Pjotr Evers (Leerling)" userId="9808431d-a471-4d58-99c8-e57bcc4ea952" providerId="ADAL" clId="{3A74D533-1977-45BE-9282-2BAD04650362}" dt="2025-09-10T12:23:00.926" v="256" actId="14100"/>
          <ac:spMkLst>
            <pc:docMk/>
            <pc:sldMk cId="4072608312" sldId="275"/>
            <ac:spMk id="47" creationId="{63DF2C20-823B-EA5E-6B9C-6DE791ED0837}"/>
          </ac:spMkLst>
        </pc:spChg>
        <pc:spChg chg="add mod">
          <ac:chgData name="Pjotr Evers (Leerling)" userId="9808431d-a471-4d58-99c8-e57bcc4ea952" providerId="ADAL" clId="{3A74D533-1977-45BE-9282-2BAD04650362}" dt="2025-09-10T12:23:10.282" v="258" actId="207"/>
          <ac:spMkLst>
            <pc:docMk/>
            <pc:sldMk cId="4072608312" sldId="275"/>
            <ac:spMk id="49" creationId="{9BA56CB3-23A6-246B-B5FA-1E8F833456C4}"/>
          </ac:spMkLst>
        </pc:spChg>
        <pc:spChg chg="mod">
          <ac:chgData name="Pjotr Evers (Leerling)" userId="9808431d-a471-4d58-99c8-e57bcc4ea952" providerId="ADAL" clId="{3A74D533-1977-45BE-9282-2BAD04650362}" dt="2025-09-10T12:23:00.926" v="256" actId="14100"/>
          <ac:spMkLst>
            <pc:docMk/>
            <pc:sldMk cId="4072608312" sldId="275"/>
            <ac:spMk id="50" creationId="{54D176E9-790C-69B8-C6C0-B419BE3B7913}"/>
          </ac:spMkLst>
        </pc:spChg>
        <pc:spChg chg="add mod">
          <ac:chgData name="Pjotr Evers (Leerling)" userId="9808431d-a471-4d58-99c8-e57bcc4ea952" providerId="ADAL" clId="{3A74D533-1977-45BE-9282-2BAD04650362}" dt="2025-09-10T12:23:10.282" v="258" actId="207"/>
          <ac:spMkLst>
            <pc:docMk/>
            <pc:sldMk cId="4072608312" sldId="275"/>
            <ac:spMk id="51" creationId="{35692EA2-39B0-DF2B-5912-DEB4E88A1143}"/>
          </ac:spMkLst>
        </pc:spChg>
        <pc:spChg chg="add mod">
          <ac:chgData name="Pjotr Evers (Leerling)" userId="9808431d-a471-4d58-99c8-e57bcc4ea952" providerId="ADAL" clId="{3A74D533-1977-45BE-9282-2BAD04650362}" dt="2025-09-10T12:23:10.282" v="258" actId="207"/>
          <ac:spMkLst>
            <pc:docMk/>
            <pc:sldMk cId="4072608312" sldId="275"/>
            <ac:spMk id="52" creationId="{E9FA78F9-619C-62B3-1282-59D4D7CBB226}"/>
          </ac:spMkLst>
        </pc:spChg>
        <pc:spChg chg="mod">
          <ac:chgData name="Pjotr Evers (Leerling)" userId="9808431d-a471-4d58-99c8-e57bcc4ea952" providerId="ADAL" clId="{3A74D533-1977-45BE-9282-2BAD04650362}" dt="2025-09-10T12:23:27.110" v="265" actId="14100"/>
          <ac:spMkLst>
            <pc:docMk/>
            <pc:sldMk cId="4072608312" sldId="275"/>
            <ac:spMk id="54" creationId="{13AB5C75-0074-4952-C773-AF64A2CA913C}"/>
          </ac:spMkLst>
        </pc:spChg>
        <pc:spChg chg="mod">
          <ac:chgData name="Pjotr Evers (Leerling)" userId="9808431d-a471-4d58-99c8-e57bcc4ea952" providerId="ADAL" clId="{3A74D533-1977-45BE-9282-2BAD04650362}" dt="2025-09-10T12:23:00.926" v="256" actId="14100"/>
          <ac:spMkLst>
            <pc:docMk/>
            <pc:sldMk cId="4072608312" sldId="275"/>
            <ac:spMk id="57" creationId="{7C519224-7830-50AC-FD4D-24AE0C140729}"/>
          </ac:spMkLst>
        </pc:spChg>
        <pc:spChg chg="add mod">
          <ac:chgData name="Pjotr Evers (Leerling)" userId="9808431d-a471-4d58-99c8-e57bcc4ea952" providerId="ADAL" clId="{3A74D533-1977-45BE-9282-2BAD04650362}" dt="2025-09-10T12:23:10.282" v="258" actId="207"/>
          <ac:spMkLst>
            <pc:docMk/>
            <pc:sldMk cId="4072608312" sldId="275"/>
            <ac:spMk id="59" creationId="{B448A994-6718-C321-182A-459349B8D389}"/>
          </ac:spMkLst>
        </pc:spChg>
        <pc:spChg chg="add mod">
          <ac:chgData name="Pjotr Evers (Leerling)" userId="9808431d-a471-4d58-99c8-e57bcc4ea952" providerId="ADAL" clId="{3A74D533-1977-45BE-9282-2BAD04650362}" dt="2025-09-10T12:23:10.282" v="258" actId="207"/>
          <ac:spMkLst>
            <pc:docMk/>
            <pc:sldMk cId="4072608312" sldId="275"/>
            <ac:spMk id="63" creationId="{8DB9FA03-AB67-258F-086B-57D25751BB8A}"/>
          </ac:spMkLst>
        </pc:spChg>
        <pc:spChg chg="mod">
          <ac:chgData name="Pjotr Evers (Leerling)" userId="9808431d-a471-4d58-99c8-e57bcc4ea952" providerId="ADAL" clId="{3A74D533-1977-45BE-9282-2BAD04650362}" dt="2025-09-10T12:23:00.926" v="256" actId="14100"/>
          <ac:spMkLst>
            <pc:docMk/>
            <pc:sldMk cId="4072608312" sldId="275"/>
            <ac:spMk id="65" creationId="{CEBCFE42-80AD-01F2-6E40-7A095B87BE80}"/>
          </ac:spMkLst>
        </pc:spChg>
        <pc:spChg chg="add mod">
          <ac:chgData name="Pjotr Evers (Leerling)" userId="9808431d-a471-4d58-99c8-e57bcc4ea952" providerId="ADAL" clId="{3A74D533-1977-45BE-9282-2BAD04650362}" dt="2025-09-10T12:23:10.282" v="258" actId="207"/>
          <ac:spMkLst>
            <pc:docMk/>
            <pc:sldMk cId="4072608312" sldId="275"/>
            <ac:spMk id="66" creationId="{43D4A682-53F2-B72F-1754-AD80639CEB43}"/>
          </ac:spMkLst>
        </pc:spChg>
        <pc:spChg chg="mod">
          <ac:chgData name="Pjotr Evers (Leerling)" userId="9808431d-a471-4d58-99c8-e57bcc4ea952" providerId="ADAL" clId="{3A74D533-1977-45BE-9282-2BAD04650362}" dt="2025-09-10T12:23:34.215" v="267" actId="14100"/>
          <ac:spMkLst>
            <pc:docMk/>
            <pc:sldMk cId="4072608312" sldId="275"/>
            <ac:spMk id="68" creationId="{59712280-CA66-EA75-7E53-6AC7DF79E0FC}"/>
          </ac:spMkLst>
        </pc:spChg>
        <pc:spChg chg="add del mod">
          <ac:chgData name="Pjotr Evers (Leerling)" userId="9808431d-a471-4d58-99c8-e57bcc4ea952" providerId="ADAL" clId="{3A74D533-1977-45BE-9282-2BAD04650362}" dt="2025-09-10T12:24:14.350" v="271" actId="478"/>
          <ac:spMkLst>
            <pc:docMk/>
            <pc:sldMk cId="4072608312" sldId="275"/>
            <ac:spMk id="69" creationId="{93AD5B45-A182-3060-2FA2-4536518609DA}"/>
          </ac:spMkLst>
        </pc:spChg>
        <pc:spChg chg="add del mod">
          <ac:chgData name="Pjotr Evers (Leerling)" userId="9808431d-a471-4d58-99c8-e57bcc4ea952" providerId="ADAL" clId="{3A74D533-1977-45BE-9282-2BAD04650362}" dt="2025-09-10T12:25:31.549" v="281" actId="478"/>
          <ac:spMkLst>
            <pc:docMk/>
            <pc:sldMk cId="4072608312" sldId="275"/>
            <ac:spMk id="70" creationId="{DC288D4D-3D15-7EF5-C461-CC1D8C2831B3}"/>
          </ac:spMkLst>
        </pc:spChg>
        <pc:spChg chg="mod">
          <ac:chgData name="Pjotr Evers (Leerling)" userId="9808431d-a471-4d58-99c8-e57bcc4ea952" providerId="ADAL" clId="{3A74D533-1977-45BE-9282-2BAD04650362}" dt="2025-09-10T12:24:41.619" v="272"/>
          <ac:spMkLst>
            <pc:docMk/>
            <pc:sldMk cId="4072608312" sldId="275"/>
            <ac:spMk id="72" creationId="{8867CF46-E8D6-2219-BFAB-4A9BFD5F0EA0}"/>
          </ac:spMkLst>
        </pc:spChg>
        <pc:spChg chg="mod">
          <ac:chgData name="Pjotr Evers (Leerling)" userId="9808431d-a471-4d58-99c8-e57bcc4ea952" providerId="ADAL" clId="{3A74D533-1977-45BE-9282-2BAD04650362}" dt="2025-09-10T12:24:41.619" v="272"/>
          <ac:spMkLst>
            <pc:docMk/>
            <pc:sldMk cId="4072608312" sldId="275"/>
            <ac:spMk id="73" creationId="{E3AFAF78-73E7-4265-3142-0D890071DD5B}"/>
          </ac:spMkLst>
        </pc:spChg>
        <pc:spChg chg="mod">
          <ac:chgData name="Pjotr Evers (Leerling)" userId="9808431d-a471-4d58-99c8-e57bcc4ea952" providerId="ADAL" clId="{3A74D533-1977-45BE-9282-2BAD04650362}" dt="2025-09-10T12:24:41.619" v="272"/>
          <ac:spMkLst>
            <pc:docMk/>
            <pc:sldMk cId="4072608312" sldId="275"/>
            <ac:spMk id="74" creationId="{8AE46AEF-A8FB-8978-6C94-2231D2B01250}"/>
          </ac:spMkLst>
        </pc:spChg>
        <pc:spChg chg="mod">
          <ac:chgData name="Pjotr Evers (Leerling)" userId="9808431d-a471-4d58-99c8-e57bcc4ea952" providerId="ADAL" clId="{3A74D533-1977-45BE-9282-2BAD04650362}" dt="2025-09-10T12:24:41.619" v="272"/>
          <ac:spMkLst>
            <pc:docMk/>
            <pc:sldMk cId="4072608312" sldId="275"/>
            <ac:spMk id="75" creationId="{035C8F35-0085-907A-C254-EEC5CA1024F9}"/>
          </ac:spMkLst>
        </pc:spChg>
        <pc:spChg chg="add mod">
          <ac:chgData name="Pjotr Evers (Leerling)" userId="9808431d-a471-4d58-99c8-e57bcc4ea952" providerId="ADAL" clId="{3A74D533-1977-45BE-9282-2BAD04650362}" dt="2025-09-10T12:26:10.404" v="287" actId="688"/>
          <ac:spMkLst>
            <pc:docMk/>
            <pc:sldMk cId="4072608312" sldId="275"/>
            <ac:spMk id="76" creationId="{630A820D-6FB8-11A5-4499-8FB8FC7837E1}"/>
          </ac:spMkLst>
        </pc:spChg>
        <pc:spChg chg="add mod">
          <ac:chgData name="Pjotr Evers (Leerling)" userId="9808431d-a471-4d58-99c8-e57bcc4ea952" providerId="ADAL" clId="{3A74D533-1977-45BE-9282-2BAD04650362}" dt="2025-09-10T12:26:42.569" v="290" actId="1076"/>
          <ac:spMkLst>
            <pc:docMk/>
            <pc:sldMk cId="4072608312" sldId="275"/>
            <ac:spMk id="77" creationId="{55854BED-8D63-4A9D-F536-09A77C9ADFA9}"/>
          </ac:spMkLst>
        </pc:spChg>
        <pc:spChg chg="add mod">
          <ac:chgData name="Pjotr Evers (Leerling)" userId="9808431d-a471-4d58-99c8-e57bcc4ea952" providerId="ADAL" clId="{3A74D533-1977-45BE-9282-2BAD04650362}" dt="2025-09-10T12:26:00.736" v="284" actId="1076"/>
          <ac:spMkLst>
            <pc:docMk/>
            <pc:sldMk cId="4072608312" sldId="275"/>
            <ac:spMk id="78" creationId="{9DEF1FF3-7113-3A88-8BA6-C8634E3DB9D1}"/>
          </ac:spMkLst>
        </pc:spChg>
        <pc:spChg chg="add mod">
          <ac:chgData name="Pjotr Evers (Leerling)" userId="9808431d-a471-4d58-99c8-e57bcc4ea952" providerId="ADAL" clId="{3A74D533-1977-45BE-9282-2BAD04650362}" dt="2025-09-10T12:26:46.857" v="291" actId="1076"/>
          <ac:spMkLst>
            <pc:docMk/>
            <pc:sldMk cId="4072608312" sldId="275"/>
            <ac:spMk id="79" creationId="{44FE77CB-7713-9809-1F55-5F84849AFDE3}"/>
          </ac:spMkLst>
        </pc:spChg>
        <pc:spChg chg="add mod">
          <ac:chgData name="Pjotr Evers (Leerling)" userId="9808431d-a471-4d58-99c8-e57bcc4ea952" providerId="ADAL" clId="{3A74D533-1977-45BE-9282-2BAD04650362}" dt="2025-09-10T12:27:03.494" v="293" actId="1076"/>
          <ac:spMkLst>
            <pc:docMk/>
            <pc:sldMk cId="4072608312" sldId="275"/>
            <ac:spMk id="80" creationId="{CF9226C9-18A8-DFC9-7EE7-4D6AC1A66ED2}"/>
          </ac:spMkLst>
        </pc:spChg>
        <pc:grpChg chg="add del mod">
          <ac:chgData name="Pjotr Evers (Leerling)" userId="9808431d-a471-4d58-99c8-e57bcc4ea952" providerId="ADAL" clId="{3A74D533-1977-45BE-9282-2BAD04650362}" dt="2025-09-10T12:25:30.948" v="280" actId="478"/>
          <ac:grpSpMkLst>
            <pc:docMk/>
            <pc:sldMk cId="4072608312" sldId="275"/>
            <ac:grpSpMk id="71" creationId="{AE9DDFA9-B708-34E0-F8E8-A9C272EC7184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3C659-9C5C-498E-847F-CD8579B624A0}" type="datetimeFigureOut">
              <a:rPr lang="nl-NL" smtClean="0"/>
              <a:t>10-9-2025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2F661-D00B-425C-93F3-BE1AD6DF0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326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2F661-D00B-425C-93F3-BE1AD6DF0B8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649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2F661-D00B-425C-93F3-BE1AD6DF0B8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440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2F661-D00B-425C-93F3-BE1AD6DF0B8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1881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2F661-D00B-425C-93F3-BE1AD6DF0B8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88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2F661-D00B-425C-93F3-BE1AD6DF0B8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479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2F661-D00B-425C-93F3-BE1AD6DF0B80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12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4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6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1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0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hyperlink" Target="file:///C:\Users\km_443225\OneDrive%20-%20voCampus\others\powerpoint\yussu%20projecten%20docs\death%20maze%20guide.pptx#-1,1,Warning/waarschuwing!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3.svg"/><Relationship Id="rId12" Type="http://schemas.openxmlformats.org/officeDocument/2006/relationships/image" Target="../media/image10.sv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slide" Target="slide15.xml"/><Relationship Id="rId10" Type="http://schemas.openxmlformats.org/officeDocument/2006/relationships/hyperlink" Target="file:///C:\Users\km_443225\OneDrive%20-%20voCampus\others\powerpoint\yussu%20projecten%20docs\death%20maze%20HARDCORE%20easy.pptx#-1,1,PowerPoint-presentatie" TargetMode="External"/><Relationship Id="rId4" Type="http://schemas.microsoft.com/office/2007/relationships/hdphoto" Target="../media/hdphoto1.wdp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slide" Target="slide9.xml"/><Relationship Id="rId1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12" Type="http://schemas.openxmlformats.org/officeDocument/2006/relationships/slide" Target="slide8.xml"/><Relationship Id="rId17" Type="http://schemas.openxmlformats.org/officeDocument/2006/relationships/slide" Target="slide13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7.xml"/><Relationship Id="rId5" Type="http://schemas.openxmlformats.org/officeDocument/2006/relationships/slide" Target="slide3.xml"/><Relationship Id="rId15" Type="http://schemas.openxmlformats.org/officeDocument/2006/relationships/slide" Target="slide11.xml"/><Relationship Id="rId10" Type="http://schemas.openxmlformats.org/officeDocument/2006/relationships/slide" Target="slide6.xml"/><Relationship Id="rId19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slide" Target="slide5.xml"/><Relationship Id="rId1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5.xml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87AE62B6-046F-7235-5BB2-BBD74D03BA6F}"/>
              </a:ext>
            </a:extLst>
          </p:cNvPr>
          <p:cNvSpPr/>
          <p:nvPr/>
        </p:nvSpPr>
        <p:spPr>
          <a:xfrm>
            <a:off x="3189212" y="3271004"/>
            <a:ext cx="5998750" cy="1625269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67B2EB7-0497-CEC9-F9D1-3F2FBD1E8EAB}"/>
              </a:ext>
            </a:extLst>
          </p:cNvPr>
          <p:cNvSpPr txBox="1"/>
          <p:nvPr/>
        </p:nvSpPr>
        <p:spPr>
          <a:xfrm>
            <a:off x="4091167" y="3043278"/>
            <a:ext cx="40595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500" dirty="0">
                <a:solidFill>
                  <a:srgbClr val="932DE3"/>
                </a:solidFill>
                <a:latin typeface="Aptos Black" panose="020B0004020202020204" pitchFamily="34" charset="0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</a:t>
            </a:r>
            <a:endParaRPr lang="nl-NL" sz="6000" dirty="0">
              <a:solidFill>
                <a:srgbClr val="932DE3"/>
              </a:solidFill>
              <a:latin typeface="Aptos Black" panose="020B0004020202020204" pitchFamily="34" charset="0"/>
            </a:endParaRPr>
          </a:p>
        </p:txBody>
      </p:sp>
      <p:pic>
        <p:nvPicPr>
          <p:cNvPr id="17" name="Afbeelding 16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40421101-BE31-4F8C-0965-6C62A18330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807">
            <a:off x="11063253" y="3295720"/>
            <a:ext cx="702054" cy="702054"/>
          </a:xfrm>
          <a:prstGeom prst="rect">
            <a:avLst/>
          </a:prstGeom>
        </p:spPr>
      </p:pic>
      <p:pic>
        <p:nvPicPr>
          <p:cNvPr id="19" name="Afbeelding 18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8686B96D-AD3B-3EAF-A5FB-F553D3A10A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807">
            <a:off x="736207" y="29237"/>
            <a:ext cx="1634044" cy="1634044"/>
          </a:xfrm>
          <a:prstGeom prst="rect">
            <a:avLst/>
          </a:prstGeom>
        </p:spPr>
      </p:pic>
      <p:pic>
        <p:nvPicPr>
          <p:cNvPr id="23" name="Afbeelding 22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ECC2012C-2CAB-6D55-EA04-CEA69751AB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05162">
            <a:off x="10201794" y="4723917"/>
            <a:ext cx="1634044" cy="1634044"/>
          </a:xfrm>
          <a:prstGeom prst="rect">
            <a:avLst/>
          </a:prstGeom>
        </p:spPr>
      </p:pic>
      <p:pic>
        <p:nvPicPr>
          <p:cNvPr id="24" name="Afbeelding 23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866EB21D-F465-0A6A-FEBB-4FB3CE0E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82868">
            <a:off x="10376086" y="384686"/>
            <a:ext cx="1172476" cy="1172476"/>
          </a:xfrm>
          <a:prstGeom prst="rect">
            <a:avLst/>
          </a:prstGeom>
        </p:spPr>
      </p:pic>
      <p:pic>
        <p:nvPicPr>
          <p:cNvPr id="27" name="Afbeelding 26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07CCDFD8-6D57-104B-45B5-D272B3A1B5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807">
            <a:off x="1052718" y="4978469"/>
            <a:ext cx="1448454" cy="1448454"/>
          </a:xfrm>
          <a:prstGeom prst="rect">
            <a:avLst/>
          </a:prstGeom>
        </p:spPr>
      </p:pic>
      <p:pic>
        <p:nvPicPr>
          <p:cNvPr id="28" name="Afbeelding 27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358C6CE4-A9C2-E12F-3FA5-434FF7EEF9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807">
            <a:off x="7983163" y="5374185"/>
            <a:ext cx="1461989" cy="1461989"/>
          </a:xfrm>
          <a:prstGeom prst="rect">
            <a:avLst/>
          </a:prstGeom>
        </p:spPr>
      </p:pic>
      <p:pic>
        <p:nvPicPr>
          <p:cNvPr id="31" name="Afbeelding 30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5205EE5E-E433-F0E8-37CB-D9DBB00D62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807">
            <a:off x="3940796" y="5754153"/>
            <a:ext cx="702054" cy="702054"/>
          </a:xfrm>
          <a:prstGeom prst="rect">
            <a:avLst/>
          </a:prstGeom>
        </p:spPr>
      </p:pic>
      <p:pic>
        <p:nvPicPr>
          <p:cNvPr id="32" name="Afbeelding 31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ECA96FBB-8EF2-7AFC-CCB6-09F3C5AE4E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807">
            <a:off x="336270" y="1880398"/>
            <a:ext cx="702054" cy="702054"/>
          </a:xfrm>
          <a:prstGeom prst="rect">
            <a:avLst/>
          </a:prstGeom>
        </p:spPr>
      </p:pic>
      <p:pic>
        <p:nvPicPr>
          <p:cNvPr id="33" name="Afbeelding 32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7808527B-D5E9-7401-D92D-9E417AAE57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807">
            <a:off x="602220" y="3550792"/>
            <a:ext cx="702054" cy="702054"/>
          </a:xfrm>
          <a:prstGeom prst="rect">
            <a:avLst/>
          </a:prstGeom>
        </p:spPr>
      </p:pic>
      <p:pic>
        <p:nvPicPr>
          <p:cNvPr id="34" name="Afbeelding 33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44EFF9C2-BA5B-9EAB-F686-B01F20C5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807">
            <a:off x="3372797" y="762615"/>
            <a:ext cx="702054" cy="702054"/>
          </a:xfrm>
          <a:prstGeom prst="rect">
            <a:avLst/>
          </a:prstGeom>
        </p:spPr>
      </p:pic>
      <p:pic>
        <p:nvPicPr>
          <p:cNvPr id="39" name="Afbeelding 38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9D527499-D267-77C4-1675-A2139F6FAE2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807">
            <a:off x="8685674" y="566088"/>
            <a:ext cx="590657" cy="590657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8F656C7D-795C-5F56-1229-B43F26DF0C37}"/>
              </a:ext>
            </a:extLst>
          </p:cNvPr>
          <p:cNvSpPr txBox="1"/>
          <p:nvPr/>
        </p:nvSpPr>
        <p:spPr>
          <a:xfrm>
            <a:off x="4636351" y="414892"/>
            <a:ext cx="2919296" cy="64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u="sng" dirty="0">
                <a:solidFill>
                  <a:srgbClr val="932DE3"/>
                </a:solidFill>
                <a:latin typeface="Aptos Black" panose="020B0004020202020204" pitchFamily="34" charset="0"/>
              </a:rPr>
              <a:t>Level menu</a:t>
            </a:r>
          </a:p>
        </p:txBody>
      </p:sp>
      <p:pic>
        <p:nvPicPr>
          <p:cNvPr id="3" name="Graphic 2" descr="Pictogram hamburgermenu met effen opvulling">
            <a:hlinkClick r:id="rId4" action="ppaction://hlinksldjump"/>
            <a:extLst>
              <a:ext uri="{FF2B5EF4-FFF2-40B4-BE49-F238E27FC236}">
                <a16:creationId xmlns:a16="http://schemas.microsoft.com/office/drawing/2014/main" id="{2F974435-6EA2-66E1-357C-89DFF7679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5755" y="939578"/>
            <a:ext cx="760489" cy="760489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2AAF1F5-D982-6585-0232-AD82FA5495B5}"/>
              </a:ext>
            </a:extLst>
          </p:cNvPr>
          <p:cNvSpPr txBox="1"/>
          <p:nvPr/>
        </p:nvSpPr>
        <p:spPr>
          <a:xfrm>
            <a:off x="1177475" y="2110075"/>
            <a:ext cx="988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 err="1">
                <a:solidFill>
                  <a:srgbClr val="932DE3"/>
                </a:solidFill>
                <a:latin typeface="Aptos Black" panose="020B0004020202020204" pitchFamily="34" charset="0"/>
              </a:rPr>
              <a:t>Welcome</a:t>
            </a:r>
            <a:r>
              <a:rPr lang="nl-NL" sz="5400" dirty="0">
                <a:solidFill>
                  <a:srgbClr val="932DE3"/>
                </a:solidFill>
                <a:latin typeface="Aptos Black" panose="020B0004020202020204" pitchFamily="34" charset="0"/>
              </a:rPr>
              <a:t> </a:t>
            </a:r>
            <a:r>
              <a:rPr lang="nl-NL" sz="5400" dirty="0" err="1">
                <a:solidFill>
                  <a:srgbClr val="932DE3"/>
                </a:solidFill>
                <a:latin typeface="Aptos Black" panose="020B0004020202020204" pitchFamily="34" charset="0"/>
              </a:rPr>
              <a:t>to</a:t>
            </a:r>
            <a:r>
              <a:rPr lang="nl-NL" sz="5400" dirty="0">
                <a:solidFill>
                  <a:srgbClr val="932DE3"/>
                </a:solidFill>
                <a:latin typeface="Aptos Black" panose="020B0004020202020204" pitchFamily="34" charset="0"/>
              </a:rPr>
              <a:t> </a:t>
            </a:r>
            <a:r>
              <a:rPr lang="nl-NL" sz="5400" dirty="0" err="1">
                <a:solidFill>
                  <a:srgbClr val="932DE3"/>
                </a:solidFill>
                <a:latin typeface="Aptos Black" panose="020B0004020202020204" pitchFamily="34" charset="0"/>
              </a:rPr>
              <a:t>the</a:t>
            </a:r>
            <a:r>
              <a:rPr lang="nl-NL" sz="5400" dirty="0">
                <a:solidFill>
                  <a:srgbClr val="932DE3"/>
                </a:solidFill>
                <a:latin typeface="Aptos Black" panose="020B0004020202020204" pitchFamily="34" charset="0"/>
              </a:rPr>
              <a:t> </a:t>
            </a:r>
            <a:r>
              <a:rPr lang="nl-NL" sz="5400" dirty="0" err="1">
                <a:solidFill>
                  <a:srgbClr val="932DE3"/>
                </a:solidFill>
                <a:latin typeface="Aptos Black" panose="020B0004020202020204" pitchFamily="34" charset="0"/>
              </a:rPr>
              <a:t>Death</a:t>
            </a:r>
            <a:r>
              <a:rPr lang="nl-NL" sz="5400" dirty="0">
                <a:solidFill>
                  <a:srgbClr val="932DE3"/>
                </a:solidFill>
                <a:latin typeface="Aptos Black" panose="020B0004020202020204" pitchFamily="34" charset="0"/>
              </a:rPr>
              <a:t> </a:t>
            </a:r>
            <a:r>
              <a:rPr lang="nl-NL" sz="5400" dirty="0" err="1">
                <a:solidFill>
                  <a:srgbClr val="932DE3"/>
                </a:solidFill>
                <a:latin typeface="Aptos Black" panose="020B0004020202020204" pitchFamily="34" charset="0"/>
              </a:rPr>
              <a:t>maze</a:t>
            </a:r>
            <a:r>
              <a:rPr lang="nl-NL" sz="5400" dirty="0">
                <a:solidFill>
                  <a:srgbClr val="932DE3"/>
                </a:solidFill>
                <a:latin typeface="Aptos Black" panose="020B0004020202020204" pitchFamily="34" charset="0"/>
              </a:rPr>
              <a:t>!</a:t>
            </a:r>
          </a:p>
        </p:txBody>
      </p:sp>
      <p:sp>
        <p:nvSpPr>
          <p:cNvPr id="5" name="Actieknop: Informatie ophalen 4">
            <a:hlinkClick r:id="rId7" action="ppaction://hlinkpres?slideindex=1&amp;slidetitle=Warning/waarschuwing!" highlightClick="1"/>
            <a:extLst>
              <a:ext uri="{FF2B5EF4-FFF2-40B4-BE49-F238E27FC236}">
                <a16:creationId xmlns:a16="http://schemas.microsoft.com/office/drawing/2014/main" id="{8321BAB6-655F-5537-41E7-522F49AB8EEB}"/>
              </a:ext>
            </a:extLst>
          </p:cNvPr>
          <p:cNvSpPr/>
          <p:nvPr/>
        </p:nvSpPr>
        <p:spPr>
          <a:xfrm>
            <a:off x="5738608" y="6111393"/>
            <a:ext cx="707886" cy="707886"/>
          </a:xfrm>
          <a:prstGeom prst="actionButtonInformation">
            <a:avLst/>
          </a:prstGeom>
          <a:solidFill>
            <a:srgbClr val="932DE3"/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5DA24B3-7F83-D4F1-215F-C581842BEDB4}"/>
              </a:ext>
            </a:extLst>
          </p:cNvPr>
          <p:cNvSpPr txBox="1"/>
          <p:nvPr/>
        </p:nvSpPr>
        <p:spPr>
          <a:xfrm>
            <a:off x="4821043" y="5394454"/>
            <a:ext cx="2543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solidFill>
                  <a:srgbClr val="932DE3"/>
                </a:solidFill>
                <a:latin typeface="Aptos Black" panose="020B000402020202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08756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AE83197-E105-69BC-186D-261BEAABD3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9442"/>
            <a:ext cx="12205708" cy="6869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0D32FD7-E8C5-6848-A316-A551315A8199}"/>
              </a:ext>
            </a:extLst>
          </p:cNvPr>
          <p:cNvSpPr/>
          <p:nvPr/>
        </p:nvSpPr>
        <p:spPr>
          <a:xfrm>
            <a:off x="-16595" y="-9975"/>
            <a:ext cx="960784" cy="930233"/>
          </a:xfrm>
          <a:prstGeom prst="rect">
            <a:avLst/>
          </a:prstGeom>
          <a:solidFill>
            <a:srgbClr val="FFFF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D623F0B-080A-76AA-8EA6-9DA915FEBE91}"/>
              </a:ext>
            </a:extLst>
          </p:cNvPr>
          <p:cNvSpPr/>
          <p:nvPr/>
        </p:nvSpPr>
        <p:spPr>
          <a:xfrm rot="16200000">
            <a:off x="3189899" y="522898"/>
            <a:ext cx="3432947" cy="23792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Stroomdiagram: Verbindingslijn 6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5181281-4640-5FBB-D513-942441402FF6}"/>
              </a:ext>
            </a:extLst>
          </p:cNvPr>
          <p:cNvSpPr/>
          <p:nvPr/>
        </p:nvSpPr>
        <p:spPr>
          <a:xfrm>
            <a:off x="10496858" y="1305518"/>
            <a:ext cx="568235" cy="589517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Kruis 7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393BA4A-DCB1-97F6-8505-FEDC2180845A}"/>
              </a:ext>
            </a:extLst>
          </p:cNvPr>
          <p:cNvSpPr/>
          <p:nvPr/>
        </p:nvSpPr>
        <p:spPr>
          <a:xfrm>
            <a:off x="6301933" y="1696423"/>
            <a:ext cx="1317760" cy="1273980"/>
          </a:xfrm>
          <a:prstGeom prst="plus">
            <a:avLst>
              <a:gd name="adj" fmla="val 391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FF5BB0D-BE3C-F8D9-492B-B5D8FF25174E}"/>
              </a:ext>
            </a:extLst>
          </p:cNvPr>
          <p:cNvSpPr/>
          <p:nvPr/>
        </p:nvSpPr>
        <p:spPr>
          <a:xfrm rot="16200000">
            <a:off x="7535342" y="280841"/>
            <a:ext cx="2959822" cy="23792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AAD1233-B0EE-4FE5-A1BE-48341773BF55}"/>
              </a:ext>
            </a:extLst>
          </p:cNvPr>
          <p:cNvSpPr/>
          <p:nvPr/>
        </p:nvSpPr>
        <p:spPr>
          <a:xfrm rot="16200000">
            <a:off x="6120639" y="1021215"/>
            <a:ext cx="1680347" cy="64881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F75489D-5B39-E63B-F842-C1DF54304F7A}"/>
              </a:ext>
            </a:extLst>
          </p:cNvPr>
          <p:cNvSpPr/>
          <p:nvPr/>
        </p:nvSpPr>
        <p:spPr>
          <a:xfrm rot="16200000">
            <a:off x="10213159" y="3405072"/>
            <a:ext cx="1680347" cy="17204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B54A028-C675-EBF0-B598-E61E6582AE67}"/>
              </a:ext>
            </a:extLst>
          </p:cNvPr>
          <p:cNvSpPr/>
          <p:nvPr/>
        </p:nvSpPr>
        <p:spPr>
          <a:xfrm rot="16200000">
            <a:off x="10391951" y="1891756"/>
            <a:ext cx="1680347" cy="13863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erbindingslijn 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CC0CC82-79EE-D7C8-D4BF-67FA25C68A59}"/>
              </a:ext>
            </a:extLst>
          </p:cNvPr>
          <p:cNvSpPr/>
          <p:nvPr/>
        </p:nvSpPr>
        <p:spPr>
          <a:xfrm>
            <a:off x="11399155" y="1305518"/>
            <a:ext cx="568236" cy="58951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erbindingslijn 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EE869BC-0E01-BA1F-33D6-126B8E26313B}"/>
              </a:ext>
            </a:extLst>
          </p:cNvPr>
          <p:cNvSpPr/>
          <p:nvPr/>
        </p:nvSpPr>
        <p:spPr>
          <a:xfrm>
            <a:off x="10897466" y="1226901"/>
            <a:ext cx="669315" cy="69438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Stroomdiagram: Verbindingslijn 1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C9492F9-6BA7-AB82-3AAF-25FAC12AA538}"/>
              </a:ext>
            </a:extLst>
          </p:cNvPr>
          <p:cNvSpPr/>
          <p:nvPr/>
        </p:nvSpPr>
        <p:spPr>
          <a:xfrm>
            <a:off x="10511698" y="115809"/>
            <a:ext cx="719608" cy="74655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erbindingslijn 1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47246DE-179E-3E1A-FD0B-1DAE00AB6023}"/>
              </a:ext>
            </a:extLst>
          </p:cNvPr>
          <p:cNvSpPr/>
          <p:nvPr/>
        </p:nvSpPr>
        <p:spPr>
          <a:xfrm>
            <a:off x="11232123" y="115809"/>
            <a:ext cx="719608" cy="74655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6A82EC16-2551-6A60-504C-7B2B36177798}"/>
              </a:ext>
            </a:extLst>
          </p:cNvPr>
          <p:cNvSpPr/>
          <p:nvPr/>
        </p:nvSpPr>
        <p:spPr>
          <a:xfrm rot="20792905">
            <a:off x="6554994" y="5466860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7583E3DB-8617-1ACA-6EE3-6C960806A7DF}"/>
              </a:ext>
            </a:extLst>
          </p:cNvPr>
          <p:cNvSpPr/>
          <p:nvPr/>
        </p:nvSpPr>
        <p:spPr>
          <a:xfrm>
            <a:off x="6437905" y="5105457"/>
            <a:ext cx="287674" cy="13150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2DDADEDF-522E-D22F-1A97-8DD235282F56}"/>
              </a:ext>
            </a:extLst>
          </p:cNvPr>
          <p:cNvSpPr/>
          <p:nvPr/>
        </p:nvSpPr>
        <p:spPr>
          <a:xfrm>
            <a:off x="7232343" y="5405754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40ED6CAE-E0E3-B4F0-2324-E20FD4FB27F5}"/>
              </a:ext>
            </a:extLst>
          </p:cNvPr>
          <p:cNvSpPr/>
          <p:nvPr/>
        </p:nvSpPr>
        <p:spPr>
          <a:xfrm>
            <a:off x="11993703" y="5405754"/>
            <a:ext cx="228600" cy="11702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253D751A-735D-90CB-27F2-F4710239F244}"/>
              </a:ext>
            </a:extLst>
          </p:cNvPr>
          <p:cNvSpPr/>
          <p:nvPr/>
        </p:nvSpPr>
        <p:spPr>
          <a:xfrm rot="2378396">
            <a:off x="7856048" y="5521340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FCDD6D68-ECEC-CC48-22F6-1887FC3DD24F}"/>
              </a:ext>
            </a:extLst>
          </p:cNvPr>
          <p:cNvSpPr/>
          <p:nvPr/>
        </p:nvSpPr>
        <p:spPr>
          <a:xfrm rot="19628052">
            <a:off x="8025215" y="5530119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1251BDB5-F9BE-2223-6F6A-E36E0E07C89B}"/>
              </a:ext>
            </a:extLst>
          </p:cNvPr>
          <p:cNvSpPr/>
          <p:nvPr/>
        </p:nvSpPr>
        <p:spPr>
          <a:xfrm rot="606601">
            <a:off x="8305378" y="5275047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38891071-3A97-DBF9-8764-3C7B4BBF0366}"/>
              </a:ext>
            </a:extLst>
          </p:cNvPr>
          <p:cNvSpPr/>
          <p:nvPr/>
        </p:nvSpPr>
        <p:spPr>
          <a:xfrm rot="5037809">
            <a:off x="8927160" y="5300182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44603001-E314-3949-71F9-4680B247513F}"/>
              </a:ext>
            </a:extLst>
          </p:cNvPr>
          <p:cNvSpPr/>
          <p:nvPr/>
        </p:nvSpPr>
        <p:spPr>
          <a:xfrm rot="18407428">
            <a:off x="9269145" y="5095919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735B79BE-D0F4-FA3B-6661-5A7D6609BB3A}"/>
              </a:ext>
            </a:extLst>
          </p:cNvPr>
          <p:cNvSpPr/>
          <p:nvPr/>
        </p:nvSpPr>
        <p:spPr>
          <a:xfrm rot="20442682">
            <a:off x="9727535" y="4887885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508EF679-1456-F3F9-8F0E-476B673621BA}"/>
              </a:ext>
            </a:extLst>
          </p:cNvPr>
          <p:cNvSpPr/>
          <p:nvPr/>
        </p:nvSpPr>
        <p:spPr>
          <a:xfrm rot="21115339">
            <a:off x="10354954" y="4737315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DB47C074-C4C8-15B8-3931-574FACB5D42E}"/>
              </a:ext>
            </a:extLst>
          </p:cNvPr>
          <p:cNvSpPr/>
          <p:nvPr/>
        </p:nvSpPr>
        <p:spPr>
          <a:xfrm rot="763166">
            <a:off x="10688447" y="4675966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42C21FE2-64DA-FDAC-7D2D-96D34A97C950}"/>
              </a:ext>
            </a:extLst>
          </p:cNvPr>
          <p:cNvSpPr/>
          <p:nvPr/>
        </p:nvSpPr>
        <p:spPr>
          <a:xfrm rot="18255928">
            <a:off x="10878142" y="4600886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Rechthoek 79">
            <a:extLst>
              <a:ext uri="{FF2B5EF4-FFF2-40B4-BE49-F238E27FC236}">
                <a16:creationId xmlns:a16="http://schemas.microsoft.com/office/drawing/2014/main" id="{9808643E-FAC2-A057-D60D-9AD432AC38EC}"/>
              </a:ext>
            </a:extLst>
          </p:cNvPr>
          <p:cNvSpPr/>
          <p:nvPr/>
        </p:nvSpPr>
        <p:spPr>
          <a:xfrm rot="396302">
            <a:off x="8322504" y="6800229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Rechthoek 81">
            <a:extLst>
              <a:ext uri="{FF2B5EF4-FFF2-40B4-BE49-F238E27FC236}">
                <a16:creationId xmlns:a16="http://schemas.microsoft.com/office/drawing/2014/main" id="{FF2F27C0-1768-DB42-B297-530E1A51C67E}"/>
              </a:ext>
            </a:extLst>
          </p:cNvPr>
          <p:cNvSpPr/>
          <p:nvPr/>
        </p:nvSpPr>
        <p:spPr>
          <a:xfrm rot="19245061">
            <a:off x="8524820" y="6601119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Rechthoek 82">
            <a:extLst>
              <a:ext uri="{FF2B5EF4-FFF2-40B4-BE49-F238E27FC236}">
                <a16:creationId xmlns:a16="http://schemas.microsoft.com/office/drawing/2014/main" id="{B41FDF1B-3ED4-F082-82F8-7FBE2CB83F08}"/>
              </a:ext>
            </a:extLst>
          </p:cNvPr>
          <p:cNvSpPr/>
          <p:nvPr/>
        </p:nvSpPr>
        <p:spPr>
          <a:xfrm rot="687846">
            <a:off x="8887418" y="6514431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92C24E06-EB9C-3259-8FB5-A7CA3C51379C}"/>
              </a:ext>
            </a:extLst>
          </p:cNvPr>
          <p:cNvSpPr/>
          <p:nvPr/>
        </p:nvSpPr>
        <p:spPr>
          <a:xfrm rot="21155146">
            <a:off x="9288123" y="6443705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657780AD-5237-89A0-1607-14119590D242}"/>
              </a:ext>
            </a:extLst>
          </p:cNvPr>
          <p:cNvSpPr/>
          <p:nvPr/>
        </p:nvSpPr>
        <p:spPr>
          <a:xfrm rot="1867552">
            <a:off x="9871628" y="6283405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Rechthoek 85">
            <a:extLst>
              <a:ext uri="{FF2B5EF4-FFF2-40B4-BE49-F238E27FC236}">
                <a16:creationId xmlns:a16="http://schemas.microsoft.com/office/drawing/2014/main" id="{F7830E0C-A6AB-2A2F-3232-DC66E15C088A}"/>
              </a:ext>
            </a:extLst>
          </p:cNvPr>
          <p:cNvSpPr/>
          <p:nvPr/>
        </p:nvSpPr>
        <p:spPr>
          <a:xfrm rot="19949964">
            <a:off x="10334166" y="6069930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7F0DB761-7571-2295-105C-1B829D32D9BD}"/>
              </a:ext>
            </a:extLst>
          </p:cNvPr>
          <p:cNvSpPr/>
          <p:nvPr/>
        </p:nvSpPr>
        <p:spPr>
          <a:xfrm rot="1111205">
            <a:off x="10737938" y="6033140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650F7B08-2D7B-4BB7-0E77-CB5B2FD5F842}"/>
              </a:ext>
            </a:extLst>
          </p:cNvPr>
          <p:cNvSpPr/>
          <p:nvPr/>
        </p:nvSpPr>
        <p:spPr>
          <a:xfrm rot="21115339">
            <a:off x="10972716" y="6041020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0D1E36F8-5329-26E5-BCE2-752940B00639}"/>
              </a:ext>
            </a:extLst>
          </p:cNvPr>
          <p:cNvSpPr/>
          <p:nvPr/>
        </p:nvSpPr>
        <p:spPr>
          <a:xfrm rot="19522599">
            <a:off x="11509669" y="5873497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Rechthoek 89">
            <a:extLst>
              <a:ext uri="{FF2B5EF4-FFF2-40B4-BE49-F238E27FC236}">
                <a16:creationId xmlns:a16="http://schemas.microsoft.com/office/drawing/2014/main" id="{C1952986-0E5D-EC88-955C-67F31269414A}"/>
              </a:ext>
            </a:extLst>
          </p:cNvPr>
          <p:cNvSpPr/>
          <p:nvPr/>
        </p:nvSpPr>
        <p:spPr>
          <a:xfrm rot="5128691">
            <a:off x="10159908" y="6105614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Rechthoek 90">
            <a:extLst>
              <a:ext uri="{FF2B5EF4-FFF2-40B4-BE49-F238E27FC236}">
                <a16:creationId xmlns:a16="http://schemas.microsoft.com/office/drawing/2014/main" id="{B2904361-DC0D-9E4E-9ABA-4B9D2BDBE786}"/>
              </a:ext>
            </a:extLst>
          </p:cNvPr>
          <p:cNvSpPr/>
          <p:nvPr/>
        </p:nvSpPr>
        <p:spPr>
          <a:xfrm rot="19751377">
            <a:off x="7847311" y="6900294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Rechthoek 91">
            <a:extLst>
              <a:ext uri="{FF2B5EF4-FFF2-40B4-BE49-F238E27FC236}">
                <a16:creationId xmlns:a16="http://schemas.microsoft.com/office/drawing/2014/main" id="{E5C09A26-059F-2827-448C-DE8F55F41025}"/>
              </a:ext>
            </a:extLst>
          </p:cNvPr>
          <p:cNvSpPr/>
          <p:nvPr/>
        </p:nvSpPr>
        <p:spPr>
          <a:xfrm rot="1867552">
            <a:off x="7604444" y="6707120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22D71656-1975-3B98-28AB-905E01682DAF}"/>
              </a:ext>
            </a:extLst>
          </p:cNvPr>
          <p:cNvSpPr/>
          <p:nvPr/>
        </p:nvSpPr>
        <p:spPr>
          <a:xfrm rot="20939186">
            <a:off x="7155677" y="6624210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Rechthoek 93">
            <a:extLst>
              <a:ext uri="{FF2B5EF4-FFF2-40B4-BE49-F238E27FC236}">
                <a16:creationId xmlns:a16="http://schemas.microsoft.com/office/drawing/2014/main" id="{BA78C36E-77C7-76A4-C37C-3740B0F8C48B}"/>
              </a:ext>
            </a:extLst>
          </p:cNvPr>
          <p:cNvSpPr/>
          <p:nvPr/>
        </p:nvSpPr>
        <p:spPr>
          <a:xfrm rot="21430150">
            <a:off x="6499078" y="6706313"/>
            <a:ext cx="774700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Rechthoek 94">
            <a:extLst>
              <a:ext uri="{FF2B5EF4-FFF2-40B4-BE49-F238E27FC236}">
                <a16:creationId xmlns:a16="http://schemas.microsoft.com/office/drawing/2014/main" id="{89E6C563-EA58-A34B-23CF-6CA6A47A842D}"/>
              </a:ext>
            </a:extLst>
          </p:cNvPr>
          <p:cNvSpPr/>
          <p:nvPr/>
        </p:nvSpPr>
        <p:spPr>
          <a:xfrm>
            <a:off x="6670728" y="5090250"/>
            <a:ext cx="2851112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Rechthoek 95">
            <a:extLst>
              <a:ext uri="{FF2B5EF4-FFF2-40B4-BE49-F238E27FC236}">
                <a16:creationId xmlns:a16="http://schemas.microsoft.com/office/drawing/2014/main" id="{FDB1F55C-FD29-E0CD-F88F-1F2FC43C369B}"/>
              </a:ext>
            </a:extLst>
          </p:cNvPr>
          <p:cNvSpPr/>
          <p:nvPr/>
        </p:nvSpPr>
        <p:spPr>
          <a:xfrm rot="20714517">
            <a:off x="9725258" y="6646564"/>
            <a:ext cx="2851112" cy="77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975A869-5B6C-961A-144B-DC0DB54858A4}"/>
              </a:ext>
            </a:extLst>
          </p:cNvPr>
          <p:cNvSpPr txBox="1"/>
          <p:nvPr/>
        </p:nvSpPr>
        <p:spPr>
          <a:xfrm>
            <a:off x="6841881" y="3654763"/>
            <a:ext cx="326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600" dirty="0">
                <a:solidFill>
                  <a:srgbClr val="00B0F0"/>
                </a:solidFill>
                <a:latin typeface="Aptos Black" panose="020B0004020202020204" pitchFamily="34" charset="0"/>
              </a:rPr>
              <a:t>Level 9</a:t>
            </a:r>
          </a:p>
        </p:txBody>
      </p:sp>
      <p:sp>
        <p:nvSpPr>
          <p:cNvPr id="5" name="Deelteken 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407E388-F4F6-C0F3-7C7F-6DA081E89EB0}"/>
              </a:ext>
            </a:extLst>
          </p:cNvPr>
          <p:cNvSpPr/>
          <p:nvPr/>
        </p:nvSpPr>
        <p:spPr>
          <a:xfrm rot="5400000">
            <a:off x="4409934" y="5074227"/>
            <a:ext cx="2084552" cy="1902450"/>
          </a:xfrm>
          <a:prstGeom prst="mathDivide">
            <a:avLst>
              <a:gd name="adj1" fmla="val 23520"/>
              <a:gd name="adj2" fmla="val 5880"/>
              <a:gd name="adj3" fmla="val 124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Deelteken 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E276AA8-59A3-CF09-1D2E-60E4BC432699}"/>
              </a:ext>
            </a:extLst>
          </p:cNvPr>
          <p:cNvSpPr/>
          <p:nvPr/>
        </p:nvSpPr>
        <p:spPr>
          <a:xfrm>
            <a:off x="3142714" y="5046191"/>
            <a:ext cx="2154676" cy="1902450"/>
          </a:xfrm>
          <a:prstGeom prst="mathDivide">
            <a:avLst>
              <a:gd name="adj1" fmla="val 23520"/>
              <a:gd name="adj2" fmla="val 5880"/>
              <a:gd name="adj3" fmla="val 124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Kruis 1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5EF431B-04E6-730E-77A0-7B967EE559D4}"/>
              </a:ext>
            </a:extLst>
          </p:cNvPr>
          <p:cNvSpPr/>
          <p:nvPr/>
        </p:nvSpPr>
        <p:spPr>
          <a:xfrm>
            <a:off x="2205037" y="5634414"/>
            <a:ext cx="1205850" cy="1169204"/>
          </a:xfrm>
          <a:prstGeom prst="plus">
            <a:avLst>
              <a:gd name="adj" fmla="val 391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Kruis 1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80A1A9D-7722-0ED5-6693-A3A45A080D9A}"/>
              </a:ext>
            </a:extLst>
          </p:cNvPr>
          <p:cNvSpPr/>
          <p:nvPr/>
        </p:nvSpPr>
        <p:spPr>
          <a:xfrm>
            <a:off x="2400738" y="4365032"/>
            <a:ext cx="1276118" cy="1233721"/>
          </a:xfrm>
          <a:prstGeom prst="plus">
            <a:avLst>
              <a:gd name="adj" fmla="val 391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8C1ED9B-E23A-E883-A506-D39B7F94BEAA}"/>
              </a:ext>
            </a:extLst>
          </p:cNvPr>
          <p:cNvSpPr/>
          <p:nvPr/>
        </p:nvSpPr>
        <p:spPr>
          <a:xfrm rot="16200000">
            <a:off x="1314000" y="1930369"/>
            <a:ext cx="1680347" cy="31396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EE5E933-2046-A1CA-D144-321C19783785}"/>
              </a:ext>
            </a:extLst>
          </p:cNvPr>
          <p:cNvSpPr/>
          <p:nvPr/>
        </p:nvSpPr>
        <p:spPr>
          <a:xfrm rot="16200000">
            <a:off x="606033" y="5339666"/>
            <a:ext cx="2253662" cy="7747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3F730F2-2626-DC25-82B9-61FE37ADEA2E}"/>
              </a:ext>
            </a:extLst>
          </p:cNvPr>
          <p:cNvSpPr/>
          <p:nvPr/>
        </p:nvSpPr>
        <p:spPr>
          <a:xfrm rot="16200000">
            <a:off x="-212235" y="4560419"/>
            <a:ext cx="1680347" cy="11796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Stroomdiagram: Verbindingslijn 1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46B2D1B-A5B8-0801-1DFC-CD6902F9E683}"/>
              </a:ext>
            </a:extLst>
          </p:cNvPr>
          <p:cNvSpPr/>
          <p:nvPr/>
        </p:nvSpPr>
        <p:spPr>
          <a:xfrm>
            <a:off x="74772" y="3552839"/>
            <a:ext cx="434810" cy="45109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Stroomdiagram: Verbindingslijn 2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D6C1C13-E484-4A3E-7464-20AD2BA1DD03}"/>
              </a:ext>
            </a:extLst>
          </p:cNvPr>
          <p:cNvSpPr/>
          <p:nvPr/>
        </p:nvSpPr>
        <p:spPr>
          <a:xfrm>
            <a:off x="74772" y="2674205"/>
            <a:ext cx="434615" cy="450892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0DF0212-E7C0-6402-8183-B5641633BF7D}"/>
              </a:ext>
            </a:extLst>
          </p:cNvPr>
          <p:cNvSpPr/>
          <p:nvPr/>
        </p:nvSpPr>
        <p:spPr>
          <a:xfrm rot="16200000">
            <a:off x="998364" y="-71465"/>
            <a:ext cx="1566151" cy="35628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9997018"/>
      </p:ext>
    </p:extLst>
  </p:cSld>
  <p:clrMapOvr>
    <a:masterClrMapping/>
  </p:clrMapOvr>
  <p:transition spd="med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2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20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0BEE8356-92B2-C0B8-687A-29DAA6DEA2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92260676-7A1D-20F3-948C-888C5FDA1BAD}"/>
              </a:ext>
            </a:extLst>
          </p:cNvPr>
          <p:cNvSpPr/>
          <p:nvPr/>
        </p:nvSpPr>
        <p:spPr>
          <a:xfrm>
            <a:off x="2380317" y="6043170"/>
            <a:ext cx="456469" cy="456469"/>
          </a:xfrm>
          <a:prstGeom prst="ellipse">
            <a:avLst/>
          </a:prstGeom>
          <a:solidFill>
            <a:srgbClr val="00CC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10B737DD-C858-98BB-A999-9EF580DE352D}"/>
              </a:ext>
            </a:extLst>
          </p:cNvPr>
          <p:cNvSpPr/>
          <p:nvPr/>
        </p:nvSpPr>
        <p:spPr>
          <a:xfrm>
            <a:off x="3965388" y="2434457"/>
            <a:ext cx="2658916" cy="2658916"/>
          </a:xfrm>
          <a:prstGeom prst="ellipse">
            <a:avLst/>
          </a:prstGeom>
          <a:solidFill>
            <a:srgbClr val="00CC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F80456E8-73F0-222F-21CB-94D10EB6AE9B}"/>
              </a:ext>
            </a:extLst>
          </p:cNvPr>
          <p:cNvSpPr/>
          <p:nvPr/>
        </p:nvSpPr>
        <p:spPr>
          <a:xfrm>
            <a:off x="2023401" y="6636445"/>
            <a:ext cx="456469" cy="456469"/>
          </a:xfrm>
          <a:prstGeom prst="ellipse">
            <a:avLst/>
          </a:prstGeom>
          <a:solidFill>
            <a:srgbClr val="00CC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6D278153-FA0D-7D1F-E398-7753AC375CCF}"/>
              </a:ext>
            </a:extLst>
          </p:cNvPr>
          <p:cNvSpPr/>
          <p:nvPr/>
        </p:nvSpPr>
        <p:spPr>
          <a:xfrm>
            <a:off x="1398606" y="6624798"/>
            <a:ext cx="456469" cy="456469"/>
          </a:xfrm>
          <a:prstGeom prst="ellipse">
            <a:avLst/>
          </a:prstGeom>
          <a:solidFill>
            <a:srgbClr val="00CC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Kruis 6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6FE8F77-3A56-8D73-9F94-F4C8DEF24D50}"/>
              </a:ext>
            </a:extLst>
          </p:cNvPr>
          <p:cNvSpPr/>
          <p:nvPr/>
        </p:nvSpPr>
        <p:spPr>
          <a:xfrm>
            <a:off x="10208571" y="720864"/>
            <a:ext cx="1800153" cy="1740346"/>
          </a:xfrm>
          <a:prstGeom prst="plus">
            <a:avLst>
              <a:gd name="adj" fmla="val 42521"/>
            </a:avLst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6F213A5-0EAE-621A-4BCA-7629B300228A}"/>
              </a:ext>
            </a:extLst>
          </p:cNvPr>
          <p:cNvSpPr/>
          <p:nvPr/>
        </p:nvSpPr>
        <p:spPr>
          <a:xfrm rot="16200000">
            <a:off x="937688" y="777886"/>
            <a:ext cx="3107184" cy="1551408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3" name="Verbindingslijn: gebogen 1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F480ECA-FA26-A985-F4C8-6C7C76D0AA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6234" y="2959999"/>
            <a:ext cx="1177365" cy="1090108"/>
          </a:xfrm>
          <a:prstGeom prst="bentConnector3">
            <a:avLst>
              <a:gd name="adj1" fmla="val 50000"/>
            </a:avLst>
          </a:prstGeom>
          <a:ln>
            <a:solidFill>
              <a:srgbClr val="00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Document 16">
            <a:extLst>
              <a:ext uri="{FF2B5EF4-FFF2-40B4-BE49-F238E27FC236}">
                <a16:creationId xmlns:a16="http://schemas.microsoft.com/office/drawing/2014/main" id="{82B0B2DE-0364-2F9B-FDC2-298376153B14}"/>
              </a:ext>
            </a:extLst>
          </p:cNvPr>
          <p:cNvSpPr/>
          <p:nvPr/>
        </p:nvSpPr>
        <p:spPr>
          <a:xfrm rot="5400000" flipH="1">
            <a:off x="999031" y="3427993"/>
            <a:ext cx="2588763" cy="1947142"/>
          </a:xfrm>
          <a:prstGeom prst="flowChartDocumen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Wolk 1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E7AC5EE-28A8-8010-4A80-C9E7B79CF23F}"/>
              </a:ext>
            </a:extLst>
          </p:cNvPr>
          <p:cNvSpPr/>
          <p:nvPr/>
        </p:nvSpPr>
        <p:spPr>
          <a:xfrm>
            <a:off x="230036" y="4317879"/>
            <a:ext cx="289926" cy="215581"/>
          </a:xfrm>
          <a:prstGeom prst="cloud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Wolk 2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C061E25-C777-71EF-CE38-554422782366}"/>
              </a:ext>
            </a:extLst>
          </p:cNvPr>
          <p:cNvSpPr/>
          <p:nvPr/>
        </p:nvSpPr>
        <p:spPr>
          <a:xfrm>
            <a:off x="880698" y="4527210"/>
            <a:ext cx="289926" cy="215581"/>
          </a:xfrm>
          <a:prstGeom prst="cloud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Wolk 2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D2A0C76-2CCC-9D25-AC5A-39423339166E}"/>
              </a:ext>
            </a:extLst>
          </p:cNvPr>
          <p:cNvSpPr/>
          <p:nvPr/>
        </p:nvSpPr>
        <p:spPr>
          <a:xfrm>
            <a:off x="83365" y="4759061"/>
            <a:ext cx="289926" cy="215581"/>
          </a:xfrm>
          <a:prstGeom prst="cloud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Wolk 2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0B367BD-FF2B-A1B5-CD4B-DB484E5230A0}"/>
              </a:ext>
            </a:extLst>
          </p:cNvPr>
          <p:cNvSpPr/>
          <p:nvPr/>
        </p:nvSpPr>
        <p:spPr>
          <a:xfrm>
            <a:off x="972066" y="5126199"/>
            <a:ext cx="289926" cy="215581"/>
          </a:xfrm>
          <a:prstGeom prst="cloud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Wolk 2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54B10D5-647D-A1D0-3501-060A93559D48}"/>
              </a:ext>
            </a:extLst>
          </p:cNvPr>
          <p:cNvSpPr/>
          <p:nvPr/>
        </p:nvSpPr>
        <p:spPr>
          <a:xfrm>
            <a:off x="367611" y="5161985"/>
            <a:ext cx="289926" cy="215581"/>
          </a:xfrm>
          <a:prstGeom prst="cloud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Wolk 2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C3DCEC7-6B96-8DFF-DE77-C9952DA16A12}"/>
              </a:ext>
            </a:extLst>
          </p:cNvPr>
          <p:cNvSpPr/>
          <p:nvPr/>
        </p:nvSpPr>
        <p:spPr>
          <a:xfrm>
            <a:off x="55865" y="5543674"/>
            <a:ext cx="289926" cy="215581"/>
          </a:xfrm>
          <a:prstGeom prst="cloud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Wolk 2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6BE7D45-FA49-C4C7-E1F8-EA74C7879381}"/>
              </a:ext>
            </a:extLst>
          </p:cNvPr>
          <p:cNvSpPr/>
          <p:nvPr/>
        </p:nvSpPr>
        <p:spPr>
          <a:xfrm>
            <a:off x="511530" y="5704763"/>
            <a:ext cx="289926" cy="215581"/>
          </a:xfrm>
          <a:prstGeom prst="cloud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Wolk 2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6EEDE62-E98F-7D15-2252-A5802A488B0B}"/>
              </a:ext>
            </a:extLst>
          </p:cNvPr>
          <p:cNvSpPr/>
          <p:nvPr/>
        </p:nvSpPr>
        <p:spPr>
          <a:xfrm>
            <a:off x="1091081" y="5664464"/>
            <a:ext cx="289926" cy="215581"/>
          </a:xfrm>
          <a:prstGeom prst="cloud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Wolk 2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D939A7A-DE6E-AC98-C5CB-1F2DB64E8C4E}"/>
              </a:ext>
            </a:extLst>
          </p:cNvPr>
          <p:cNvSpPr/>
          <p:nvPr/>
        </p:nvSpPr>
        <p:spPr>
          <a:xfrm>
            <a:off x="66544" y="6143034"/>
            <a:ext cx="289926" cy="215581"/>
          </a:xfrm>
          <a:prstGeom prst="cloud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Wolk 2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FF01D2A-D7B6-B4AA-38AF-0C98D346A985}"/>
              </a:ext>
            </a:extLst>
          </p:cNvPr>
          <p:cNvSpPr/>
          <p:nvPr/>
        </p:nvSpPr>
        <p:spPr>
          <a:xfrm>
            <a:off x="169658" y="6594544"/>
            <a:ext cx="289926" cy="215581"/>
          </a:xfrm>
          <a:prstGeom prst="cloud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Wolk 2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6FD702E-8265-2B90-40FE-F5A65C82AE10}"/>
              </a:ext>
            </a:extLst>
          </p:cNvPr>
          <p:cNvSpPr/>
          <p:nvPr/>
        </p:nvSpPr>
        <p:spPr>
          <a:xfrm>
            <a:off x="577085" y="6228337"/>
            <a:ext cx="289926" cy="215581"/>
          </a:xfrm>
          <a:prstGeom prst="cloud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Wolk 3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60602B9-1E21-97C1-3BAD-E8AF1DE6C634}"/>
              </a:ext>
            </a:extLst>
          </p:cNvPr>
          <p:cNvSpPr/>
          <p:nvPr/>
        </p:nvSpPr>
        <p:spPr>
          <a:xfrm>
            <a:off x="960920" y="6594543"/>
            <a:ext cx="289926" cy="215581"/>
          </a:xfrm>
          <a:prstGeom prst="cloud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Wolk 3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CA4BABE-E80D-31CA-8C6C-C07001000EB3}"/>
              </a:ext>
            </a:extLst>
          </p:cNvPr>
          <p:cNvSpPr/>
          <p:nvPr/>
        </p:nvSpPr>
        <p:spPr>
          <a:xfrm>
            <a:off x="1242091" y="6176671"/>
            <a:ext cx="289926" cy="215581"/>
          </a:xfrm>
          <a:prstGeom prst="cloud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Stroomdiagram: Uitstel 32">
            <a:extLst>
              <a:ext uri="{FF2B5EF4-FFF2-40B4-BE49-F238E27FC236}">
                <a16:creationId xmlns:a16="http://schemas.microsoft.com/office/drawing/2014/main" id="{A41793D9-7FEF-D76E-D251-AED199D13533}"/>
              </a:ext>
            </a:extLst>
          </p:cNvPr>
          <p:cNvSpPr/>
          <p:nvPr/>
        </p:nvSpPr>
        <p:spPr>
          <a:xfrm rot="5400000">
            <a:off x="3132363" y="4012260"/>
            <a:ext cx="579114" cy="3939175"/>
          </a:xfrm>
          <a:prstGeom prst="flowChartDelay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Zon 3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243C924-2AAA-3CE2-8BEC-C0D1B585C91E}"/>
              </a:ext>
            </a:extLst>
          </p:cNvPr>
          <p:cNvSpPr/>
          <p:nvPr/>
        </p:nvSpPr>
        <p:spPr>
          <a:xfrm>
            <a:off x="1859801" y="6150722"/>
            <a:ext cx="228232" cy="213704"/>
          </a:xfrm>
          <a:prstGeom prst="sun">
            <a:avLst>
              <a:gd name="adj" fmla="val 34347"/>
            </a:avLst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4" name="Zon 4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EB16A75-72E3-C0D5-3EA9-5326EC608400}"/>
              </a:ext>
            </a:extLst>
          </p:cNvPr>
          <p:cNvSpPr/>
          <p:nvPr/>
        </p:nvSpPr>
        <p:spPr>
          <a:xfrm>
            <a:off x="3848820" y="6612343"/>
            <a:ext cx="461046" cy="431697"/>
          </a:xfrm>
          <a:prstGeom prst="sun">
            <a:avLst>
              <a:gd name="adj" fmla="val 34347"/>
            </a:avLst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Pijl: punthaak 4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F1B446D-4208-0A60-CDF0-B0C999C67437}"/>
              </a:ext>
            </a:extLst>
          </p:cNvPr>
          <p:cNvSpPr/>
          <p:nvPr/>
        </p:nvSpPr>
        <p:spPr>
          <a:xfrm>
            <a:off x="5397829" y="6172302"/>
            <a:ext cx="513364" cy="687316"/>
          </a:xfrm>
          <a:prstGeom prst="chevron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6" name="Stroomdiagram: Ponsband 45">
            <a:extLst>
              <a:ext uri="{FF2B5EF4-FFF2-40B4-BE49-F238E27FC236}">
                <a16:creationId xmlns:a16="http://schemas.microsoft.com/office/drawing/2014/main" id="{09055531-4439-5505-3903-B996693FED8E}"/>
              </a:ext>
            </a:extLst>
          </p:cNvPr>
          <p:cNvSpPr/>
          <p:nvPr/>
        </p:nvSpPr>
        <p:spPr>
          <a:xfrm>
            <a:off x="5391508" y="5655492"/>
            <a:ext cx="2629086" cy="348100"/>
          </a:xfrm>
          <a:prstGeom prst="flowChartPunchedTap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Parallellogram 46">
            <a:extLst>
              <a:ext uri="{FF2B5EF4-FFF2-40B4-BE49-F238E27FC236}">
                <a16:creationId xmlns:a16="http://schemas.microsoft.com/office/drawing/2014/main" id="{D29E8516-789A-7308-A75D-242C145C8B0E}"/>
              </a:ext>
            </a:extLst>
          </p:cNvPr>
          <p:cNvSpPr/>
          <p:nvPr/>
        </p:nvSpPr>
        <p:spPr>
          <a:xfrm>
            <a:off x="7942217" y="3628827"/>
            <a:ext cx="687977" cy="2332487"/>
          </a:xfrm>
          <a:prstGeom prst="parallelogram">
            <a:avLst>
              <a:gd name="adj" fmla="val 48881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1F5F2FE-C060-607D-B26C-5388394ABE68}"/>
              </a:ext>
            </a:extLst>
          </p:cNvPr>
          <p:cNvSpPr/>
          <p:nvPr/>
        </p:nvSpPr>
        <p:spPr>
          <a:xfrm>
            <a:off x="8286205" y="3030583"/>
            <a:ext cx="3107184" cy="6906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9" name="Pijl: punthaak 48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28737391-D980-57EF-61F0-E343AAAFDFDD}"/>
              </a:ext>
            </a:extLst>
          </p:cNvPr>
          <p:cNvSpPr/>
          <p:nvPr/>
        </p:nvSpPr>
        <p:spPr>
          <a:xfrm>
            <a:off x="6196407" y="6151410"/>
            <a:ext cx="513364" cy="687316"/>
          </a:xfrm>
          <a:prstGeom prst="chevron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0" name="Pijl: punthaak 4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60B1C3D-342A-7BF0-E98C-B5CAFC7AB05A}"/>
              </a:ext>
            </a:extLst>
          </p:cNvPr>
          <p:cNvSpPr/>
          <p:nvPr/>
        </p:nvSpPr>
        <p:spPr>
          <a:xfrm>
            <a:off x="6995107" y="6134748"/>
            <a:ext cx="513364" cy="687316"/>
          </a:xfrm>
          <a:prstGeom prst="chevron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1" name="Pijl: punthaak 5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ECAEB84-546A-D519-1177-07DC4E739303}"/>
              </a:ext>
            </a:extLst>
          </p:cNvPr>
          <p:cNvSpPr/>
          <p:nvPr/>
        </p:nvSpPr>
        <p:spPr>
          <a:xfrm>
            <a:off x="7799678" y="6134747"/>
            <a:ext cx="513364" cy="687316"/>
          </a:xfrm>
          <a:prstGeom prst="chevron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2" name="Zon 5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493B631-3A82-8FBA-2402-4118F58C3A38}"/>
              </a:ext>
            </a:extLst>
          </p:cNvPr>
          <p:cNvSpPr/>
          <p:nvPr/>
        </p:nvSpPr>
        <p:spPr>
          <a:xfrm>
            <a:off x="8596082" y="5365047"/>
            <a:ext cx="1447439" cy="1355299"/>
          </a:xfrm>
          <a:prstGeom prst="sun">
            <a:avLst>
              <a:gd name="adj" fmla="val 34347"/>
            </a:avLst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3" name="Pijl: punthaak 5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DD65C86-317E-3473-E4BE-48D178A27D6A}"/>
              </a:ext>
            </a:extLst>
          </p:cNvPr>
          <p:cNvSpPr/>
          <p:nvPr/>
        </p:nvSpPr>
        <p:spPr>
          <a:xfrm>
            <a:off x="9699780" y="3842358"/>
            <a:ext cx="947000" cy="1267888"/>
          </a:xfrm>
          <a:prstGeom prst="chevron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4" name="Wolk 5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5F9C812-6B1D-8D34-F1ED-4B5F809968B6}"/>
              </a:ext>
            </a:extLst>
          </p:cNvPr>
          <p:cNvSpPr/>
          <p:nvPr/>
        </p:nvSpPr>
        <p:spPr>
          <a:xfrm>
            <a:off x="10456932" y="5081522"/>
            <a:ext cx="1735068" cy="1290148"/>
          </a:xfrm>
          <a:prstGeom prst="cloud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81D12EE-7AFD-9871-17AE-0A166DD78B4F}"/>
              </a:ext>
            </a:extLst>
          </p:cNvPr>
          <p:cNvSpPr/>
          <p:nvPr/>
        </p:nvSpPr>
        <p:spPr>
          <a:xfrm>
            <a:off x="3189415" y="5001828"/>
            <a:ext cx="4952882" cy="74620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0F9464-158B-AC90-9858-23B48CE6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674" y="5026453"/>
            <a:ext cx="2814375" cy="928922"/>
          </a:xfrm>
        </p:spPr>
        <p:txBody>
          <a:bodyPr/>
          <a:lstStyle/>
          <a:p>
            <a:pPr algn="ctr"/>
            <a:r>
              <a:rPr lang="nl-NL" dirty="0">
                <a:solidFill>
                  <a:srgbClr val="FF0000"/>
                </a:solidFill>
                <a:latin typeface="Aptos Black" panose="020B0004020202020204" pitchFamily="34" charset="0"/>
              </a:rPr>
              <a:t>Level 10</a:t>
            </a:r>
          </a:p>
        </p:txBody>
      </p:sp>
      <p:sp>
        <p:nvSpPr>
          <p:cNvPr id="57" name="Bliksemflits 5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6CE6892-C2E7-AB0D-26F0-B008F8D6909A}"/>
              </a:ext>
            </a:extLst>
          </p:cNvPr>
          <p:cNvSpPr/>
          <p:nvPr/>
        </p:nvSpPr>
        <p:spPr>
          <a:xfrm>
            <a:off x="11331929" y="1991485"/>
            <a:ext cx="694537" cy="899022"/>
          </a:xfrm>
          <a:prstGeom prst="lightningBolt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Bliksemflits 5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AFB5DAF-422E-8057-E120-4F7BDF3059F6}"/>
              </a:ext>
            </a:extLst>
          </p:cNvPr>
          <p:cNvSpPr/>
          <p:nvPr/>
        </p:nvSpPr>
        <p:spPr>
          <a:xfrm rot="18624105">
            <a:off x="9880207" y="269026"/>
            <a:ext cx="694537" cy="967115"/>
          </a:xfrm>
          <a:prstGeom prst="lightningBolt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Bliksemflits 5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CC7D7CD-54AF-BA64-57AF-1D35128E4EF9}"/>
              </a:ext>
            </a:extLst>
          </p:cNvPr>
          <p:cNvSpPr/>
          <p:nvPr/>
        </p:nvSpPr>
        <p:spPr>
          <a:xfrm rot="3060710">
            <a:off x="10764635" y="986394"/>
            <a:ext cx="694537" cy="899022"/>
          </a:xfrm>
          <a:prstGeom prst="lightningBolt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Bliksemflits 5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4907921-6E59-F8E6-9E67-F44DB17D4E16}"/>
              </a:ext>
            </a:extLst>
          </p:cNvPr>
          <p:cNvSpPr/>
          <p:nvPr/>
        </p:nvSpPr>
        <p:spPr>
          <a:xfrm>
            <a:off x="9910344" y="1152991"/>
            <a:ext cx="694537" cy="899022"/>
          </a:xfrm>
          <a:prstGeom prst="lightningBolt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1" name="Bliksemflits 6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9E413F8-33F5-DAF4-0284-74AD1B72975A}"/>
              </a:ext>
            </a:extLst>
          </p:cNvPr>
          <p:cNvSpPr/>
          <p:nvPr/>
        </p:nvSpPr>
        <p:spPr>
          <a:xfrm rot="18768644">
            <a:off x="10309359" y="2304740"/>
            <a:ext cx="694537" cy="899022"/>
          </a:xfrm>
          <a:prstGeom prst="lightningBolt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Rechthoek 6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768F439-CAD0-A73F-634E-2162E00F29CC}"/>
              </a:ext>
            </a:extLst>
          </p:cNvPr>
          <p:cNvSpPr/>
          <p:nvPr/>
        </p:nvSpPr>
        <p:spPr>
          <a:xfrm rot="5400000">
            <a:off x="10999294" y="1097650"/>
            <a:ext cx="2293972" cy="91441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3" name="Rechthoek 6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8E7CF7F-8FF9-A5D5-4565-C24E6EDF87F2}"/>
              </a:ext>
            </a:extLst>
          </p:cNvPr>
          <p:cNvSpPr/>
          <p:nvPr/>
        </p:nvSpPr>
        <p:spPr>
          <a:xfrm>
            <a:off x="8286204" y="1255530"/>
            <a:ext cx="1684999" cy="179024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4" name="Rechthoek 6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71C32D3-5193-4139-9907-A2AC2408DAAB}"/>
              </a:ext>
            </a:extLst>
          </p:cNvPr>
          <p:cNvSpPr/>
          <p:nvPr/>
        </p:nvSpPr>
        <p:spPr>
          <a:xfrm>
            <a:off x="7088778" y="-4545"/>
            <a:ext cx="5044992" cy="137463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5" name="Bliksemflits 6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09A6313-621E-C751-B61D-1E19078FF29F}"/>
              </a:ext>
            </a:extLst>
          </p:cNvPr>
          <p:cNvSpPr/>
          <p:nvPr/>
        </p:nvSpPr>
        <p:spPr>
          <a:xfrm rot="7143476">
            <a:off x="11343739" y="131943"/>
            <a:ext cx="694537" cy="899022"/>
          </a:xfrm>
          <a:prstGeom prst="lightningBolt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hthoek 6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3196BCF-5A1B-57E9-0450-685FA85347A0}"/>
              </a:ext>
            </a:extLst>
          </p:cNvPr>
          <p:cNvSpPr/>
          <p:nvPr/>
        </p:nvSpPr>
        <p:spPr>
          <a:xfrm>
            <a:off x="7088777" y="-3856"/>
            <a:ext cx="856114" cy="480494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0" name="Rechthoek 6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E71596F-E404-C484-798F-0274EEFDFAA7}"/>
              </a:ext>
            </a:extLst>
          </p:cNvPr>
          <p:cNvSpPr/>
          <p:nvPr/>
        </p:nvSpPr>
        <p:spPr>
          <a:xfrm>
            <a:off x="3421920" y="2073754"/>
            <a:ext cx="3731619" cy="508809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2" name="Gelijkbenige driehoek 7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D7383DD-7626-6F40-41B6-6EBC94F55809}"/>
              </a:ext>
            </a:extLst>
          </p:cNvPr>
          <p:cNvSpPr/>
          <p:nvPr/>
        </p:nvSpPr>
        <p:spPr>
          <a:xfrm rot="21164595">
            <a:off x="3435855" y="99585"/>
            <a:ext cx="492514" cy="424581"/>
          </a:xfrm>
          <a:prstGeom prst="triangle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Rechthoek 8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B452674-9B1C-FE64-6248-133E03646427}"/>
              </a:ext>
            </a:extLst>
          </p:cNvPr>
          <p:cNvSpPr/>
          <p:nvPr/>
        </p:nvSpPr>
        <p:spPr>
          <a:xfrm>
            <a:off x="5940156" y="0"/>
            <a:ext cx="1148620" cy="1112096"/>
          </a:xfrm>
          <a:prstGeom prst="rect">
            <a:avLst/>
          </a:prstGeom>
          <a:solidFill>
            <a:srgbClr val="4E36D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4" name="Gelijkbenige driehoek 7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064A9F5-BEE8-CF13-7D38-FE8729992AFC}"/>
              </a:ext>
            </a:extLst>
          </p:cNvPr>
          <p:cNvSpPr/>
          <p:nvPr/>
        </p:nvSpPr>
        <p:spPr>
          <a:xfrm rot="18004728">
            <a:off x="3557480" y="752232"/>
            <a:ext cx="492514" cy="424581"/>
          </a:xfrm>
          <a:prstGeom prst="triangle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Gelijkbenige driehoek 7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41152B6-C203-459B-6F39-4D270C76E5A6}"/>
              </a:ext>
            </a:extLst>
          </p:cNvPr>
          <p:cNvSpPr/>
          <p:nvPr/>
        </p:nvSpPr>
        <p:spPr>
          <a:xfrm rot="4977490">
            <a:off x="4547470" y="1071040"/>
            <a:ext cx="492514" cy="424581"/>
          </a:xfrm>
          <a:prstGeom prst="triangle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Gelijkbenige driehoek 7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DA07616-FBDA-ABD1-2622-DEC69675261C}"/>
              </a:ext>
            </a:extLst>
          </p:cNvPr>
          <p:cNvSpPr/>
          <p:nvPr/>
        </p:nvSpPr>
        <p:spPr>
          <a:xfrm rot="5160197">
            <a:off x="4362553" y="287572"/>
            <a:ext cx="492514" cy="424581"/>
          </a:xfrm>
          <a:prstGeom prst="triangle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Gelijkbenige driehoek 7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F2C4B10-A8EA-36EF-817C-A7A96E06A960}"/>
              </a:ext>
            </a:extLst>
          </p:cNvPr>
          <p:cNvSpPr/>
          <p:nvPr/>
        </p:nvSpPr>
        <p:spPr>
          <a:xfrm rot="1026986">
            <a:off x="3812412" y="1401361"/>
            <a:ext cx="492514" cy="424581"/>
          </a:xfrm>
          <a:prstGeom prst="triangle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Gelijkbenige driehoek 7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E5F3FDD-98CD-069D-914A-A6945732746F}"/>
              </a:ext>
            </a:extLst>
          </p:cNvPr>
          <p:cNvSpPr/>
          <p:nvPr/>
        </p:nvSpPr>
        <p:spPr>
          <a:xfrm rot="740646">
            <a:off x="4881179" y="1396951"/>
            <a:ext cx="492514" cy="424581"/>
          </a:xfrm>
          <a:prstGeom prst="triangle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Gelijkbenige driehoek 7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27ACE29-A3BF-A7D5-36D9-2A860A3DC1FC}"/>
              </a:ext>
            </a:extLst>
          </p:cNvPr>
          <p:cNvSpPr/>
          <p:nvPr/>
        </p:nvSpPr>
        <p:spPr>
          <a:xfrm rot="18955077">
            <a:off x="5070438" y="336275"/>
            <a:ext cx="492514" cy="424581"/>
          </a:xfrm>
          <a:prstGeom prst="triangle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Rechthoek 8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180D701-45FD-850D-86BA-FCD44F491D98}"/>
              </a:ext>
            </a:extLst>
          </p:cNvPr>
          <p:cNvSpPr/>
          <p:nvPr/>
        </p:nvSpPr>
        <p:spPr>
          <a:xfrm>
            <a:off x="5851691" y="1109966"/>
            <a:ext cx="1246789" cy="963787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3" name="Blokboog 82">
            <a:extLst>
              <a:ext uri="{FF2B5EF4-FFF2-40B4-BE49-F238E27FC236}">
                <a16:creationId xmlns:a16="http://schemas.microsoft.com/office/drawing/2014/main" id="{2B2A7A33-3D8A-0529-48A3-F26C1144FAA9}"/>
              </a:ext>
            </a:extLst>
          </p:cNvPr>
          <p:cNvSpPr/>
          <p:nvPr/>
        </p:nvSpPr>
        <p:spPr>
          <a:xfrm>
            <a:off x="1205" y="1281775"/>
            <a:ext cx="1689536" cy="1091669"/>
          </a:xfrm>
          <a:prstGeom prst="blockArc">
            <a:avLst>
              <a:gd name="adj1" fmla="val 10800000"/>
              <a:gd name="adj2" fmla="val 5365927"/>
              <a:gd name="adj3" fmla="val 10220"/>
            </a:avLst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8FEF30B8-C55B-4144-61FB-72935362E63E}"/>
              </a:ext>
            </a:extLst>
          </p:cNvPr>
          <p:cNvSpPr/>
          <p:nvPr/>
        </p:nvSpPr>
        <p:spPr>
          <a:xfrm>
            <a:off x="1753145" y="6015358"/>
            <a:ext cx="456469" cy="456469"/>
          </a:xfrm>
          <a:prstGeom prst="ellipse">
            <a:avLst/>
          </a:prstGeom>
          <a:solidFill>
            <a:srgbClr val="00CC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B0BD05CC-68B3-7696-40E8-7049A96F519B}"/>
              </a:ext>
            </a:extLst>
          </p:cNvPr>
          <p:cNvSpPr/>
          <p:nvPr/>
        </p:nvSpPr>
        <p:spPr>
          <a:xfrm>
            <a:off x="3687308" y="6434633"/>
            <a:ext cx="784070" cy="784070"/>
          </a:xfrm>
          <a:prstGeom prst="ellipse">
            <a:avLst/>
          </a:prstGeom>
          <a:solidFill>
            <a:srgbClr val="00CC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D0D06B61-9125-DC95-9048-256F5BA9D335}"/>
              </a:ext>
            </a:extLst>
          </p:cNvPr>
          <p:cNvSpPr/>
          <p:nvPr/>
        </p:nvSpPr>
        <p:spPr>
          <a:xfrm>
            <a:off x="2982910" y="6066628"/>
            <a:ext cx="456469" cy="456469"/>
          </a:xfrm>
          <a:prstGeom prst="ellipse">
            <a:avLst/>
          </a:prstGeom>
          <a:solidFill>
            <a:srgbClr val="00CC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E67D38FF-2645-8DC5-B7F0-011F13910610}"/>
              </a:ext>
            </a:extLst>
          </p:cNvPr>
          <p:cNvSpPr/>
          <p:nvPr/>
        </p:nvSpPr>
        <p:spPr>
          <a:xfrm>
            <a:off x="2698141" y="6636445"/>
            <a:ext cx="456469" cy="456469"/>
          </a:xfrm>
          <a:prstGeom prst="ellipse">
            <a:avLst/>
          </a:prstGeom>
          <a:solidFill>
            <a:srgbClr val="00CC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C032C698-DB24-1988-4E06-FB3AA3001A0D}"/>
              </a:ext>
            </a:extLst>
          </p:cNvPr>
          <p:cNvSpPr/>
          <p:nvPr/>
        </p:nvSpPr>
        <p:spPr>
          <a:xfrm>
            <a:off x="8519126" y="5231422"/>
            <a:ext cx="1591463" cy="1591463"/>
          </a:xfrm>
          <a:prstGeom prst="ellipse">
            <a:avLst/>
          </a:prstGeom>
          <a:solidFill>
            <a:srgbClr val="00CC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Bliksemflits 1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8C96B0F-F6FF-4D17-5468-68672CB7D732}"/>
              </a:ext>
            </a:extLst>
          </p:cNvPr>
          <p:cNvSpPr/>
          <p:nvPr/>
        </p:nvSpPr>
        <p:spPr>
          <a:xfrm>
            <a:off x="10251204" y="-282580"/>
            <a:ext cx="694537" cy="899022"/>
          </a:xfrm>
          <a:prstGeom prst="lightningBolt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68" name="Groep 67">
            <a:extLst>
              <a:ext uri="{FF2B5EF4-FFF2-40B4-BE49-F238E27FC236}">
                <a16:creationId xmlns:a16="http://schemas.microsoft.com/office/drawing/2014/main" id="{BBFA2A31-0E52-85D3-E746-A5723898CB41}"/>
              </a:ext>
            </a:extLst>
          </p:cNvPr>
          <p:cNvGrpSpPr/>
          <p:nvPr/>
        </p:nvGrpSpPr>
        <p:grpSpPr>
          <a:xfrm>
            <a:off x="4125335" y="2751273"/>
            <a:ext cx="2181053" cy="2124524"/>
            <a:chOff x="4047055" y="2701484"/>
            <a:chExt cx="2336019" cy="2275474"/>
          </a:xfrm>
        </p:grpSpPr>
        <p:sp>
          <p:nvSpPr>
            <p:cNvPr id="34" name="Vrije vorm: vorm 33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604A22F5-F0D8-6455-7387-3F8591650C34}"/>
                </a:ext>
              </a:extLst>
            </p:cNvPr>
            <p:cNvSpPr/>
            <p:nvPr/>
          </p:nvSpPr>
          <p:spPr>
            <a:xfrm>
              <a:off x="4047055" y="3348147"/>
              <a:ext cx="1178801" cy="1476359"/>
            </a:xfrm>
            <a:custGeom>
              <a:avLst/>
              <a:gdLst>
                <a:gd name="connsiteX0" fmla="*/ 1114466 w 1178801"/>
                <a:gd name="connsiteY0" fmla="*/ 1335811 h 1476359"/>
                <a:gd name="connsiteX1" fmla="*/ 341653 w 1178801"/>
                <a:gd name="connsiteY1" fmla="*/ 422680 h 1476359"/>
                <a:gd name="connsiteX2" fmla="*/ 358747 w 1178801"/>
                <a:gd name="connsiteY2" fmla="*/ 255653 h 1476359"/>
                <a:gd name="connsiteX3" fmla="*/ 361596 w 1178801"/>
                <a:gd name="connsiteY3" fmla="*/ 255653 h 1476359"/>
                <a:gd name="connsiteX4" fmla="*/ 426769 w 1178801"/>
                <a:gd name="connsiteY4" fmla="*/ 368548 h 1476359"/>
                <a:gd name="connsiteX5" fmla="*/ 524172 w 1178801"/>
                <a:gd name="connsiteY5" fmla="*/ 394723 h 1476359"/>
                <a:gd name="connsiteX6" fmla="*/ 550348 w 1178801"/>
                <a:gd name="connsiteY6" fmla="*/ 297320 h 1476359"/>
                <a:gd name="connsiteX7" fmla="*/ 398990 w 1178801"/>
                <a:gd name="connsiteY7" fmla="*/ 35561 h 1476359"/>
                <a:gd name="connsiteX8" fmla="*/ 355898 w 1178801"/>
                <a:gd name="connsiteY8" fmla="*/ 2440 h 1476359"/>
                <a:gd name="connsiteX9" fmla="*/ 301765 w 1178801"/>
                <a:gd name="connsiteY9" fmla="*/ 9563 h 1476359"/>
                <a:gd name="connsiteX10" fmla="*/ 38225 w 1178801"/>
                <a:gd name="connsiteY10" fmla="*/ 161633 h 1476359"/>
                <a:gd name="connsiteX11" fmla="*/ 8128 w 1178801"/>
                <a:gd name="connsiteY11" fmla="*/ 257761 h 1476359"/>
                <a:gd name="connsiteX12" fmla="*/ 104256 w 1178801"/>
                <a:gd name="connsiteY12" fmla="*/ 287858 h 1476359"/>
                <a:gd name="connsiteX13" fmla="*/ 109452 w 1178801"/>
                <a:gd name="connsiteY13" fmla="*/ 284856 h 1476359"/>
                <a:gd name="connsiteX14" fmla="*/ 218430 w 1178801"/>
                <a:gd name="connsiteY14" fmla="*/ 221820 h 1476359"/>
                <a:gd name="connsiteX15" fmla="*/ 199199 w 1178801"/>
                <a:gd name="connsiteY15" fmla="*/ 422680 h 1476359"/>
                <a:gd name="connsiteX16" fmla="*/ 1089537 w 1178801"/>
                <a:gd name="connsiteY16" fmla="*/ 1476128 h 1476359"/>
                <a:gd name="connsiteX17" fmla="*/ 1101645 w 1178801"/>
                <a:gd name="connsiteY17" fmla="*/ 1476128 h 1476359"/>
                <a:gd name="connsiteX18" fmla="*/ 1178570 w 1178801"/>
                <a:gd name="connsiteY18" fmla="*/ 1410599 h 1476359"/>
                <a:gd name="connsiteX19" fmla="*/ 1113041 w 1178801"/>
                <a:gd name="connsiteY19" fmla="*/ 1333674 h 1476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8801" h="1476359">
                  <a:moveTo>
                    <a:pt x="1114466" y="1335811"/>
                  </a:moveTo>
                  <a:cubicBezTo>
                    <a:pt x="667730" y="1262247"/>
                    <a:pt x="340353" y="875431"/>
                    <a:pt x="341653" y="422680"/>
                  </a:cubicBezTo>
                  <a:cubicBezTo>
                    <a:pt x="342326" y="366603"/>
                    <a:pt x="348045" y="310704"/>
                    <a:pt x="358747" y="255653"/>
                  </a:cubicBezTo>
                  <a:lnTo>
                    <a:pt x="361596" y="255653"/>
                  </a:lnTo>
                  <a:lnTo>
                    <a:pt x="426769" y="368548"/>
                  </a:lnTo>
                  <a:cubicBezTo>
                    <a:pt x="446438" y="402672"/>
                    <a:pt x="490047" y="414393"/>
                    <a:pt x="524172" y="394723"/>
                  </a:cubicBezTo>
                  <a:cubicBezTo>
                    <a:pt x="558297" y="375054"/>
                    <a:pt x="570017" y="331445"/>
                    <a:pt x="550348" y="297320"/>
                  </a:cubicBezTo>
                  <a:lnTo>
                    <a:pt x="398990" y="35561"/>
                  </a:lnTo>
                  <a:cubicBezTo>
                    <a:pt x="389567" y="19261"/>
                    <a:pt x="374075" y="7352"/>
                    <a:pt x="355898" y="2440"/>
                  </a:cubicBezTo>
                  <a:cubicBezTo>
                    <a:pt x="337625" y="-2471"/>
                    <a:pt x="318148" y="94"/>
                    <a:pt x="301765" y="9563"/>
                  </a:cubicBezTo>
                  <a:lnTo>
                    <a:pt x="38225" y="161633"/>
                  </a:lnTo>
                  <a:cubicBezTo>
                    <a:pt x="3370" y="179867"/>
                    <a:pt x="-10106" y="222906"/>
                    <a:pt x="8128" y="257761"/>
                  </a:cubicBezTo>
                  <a:cubicBezTo>
                    <a:pt x="26362" y="292619"/>
                    <a:pt x="69401" y="306092"/>
                    <a:pt x="104256" y="287858"/>
                  </a:cubicBezTo>
                  <a:cubicBezTo>
                    <a:pt x="106030" y="286932"/>
                    <a:pt x="107764" y="285931"/>
                    <a:pt x="109452" y="284856"/>
                  </a:cubicBezTo>
                  <a:lnTo>
                    <a:pt x="218430" y="221820"/>
                  </a:lnTo>
                  <a:cubicBezTo>
                    <a:pt x="205755" y="288025"/>
                    <a:pt x="199316" y="355274"/>
                    <a:pt x="199199" y="422680"/>
                  </a:cubicBezTo>
                  <a:cubicBezTo>
                    <a:pt x="197582" y="944618"/>
                    <a:pt x="574629" y="1390741"/>
                    <a:pt x="1089537" y="1476128"/>
                  </a:cubicBezTo>
                  <a:lnTo>
                    <a:pt x="1101645" y="1476128"/>
                  </a:lnTo>
                  <a:cubicBezTo>
                    <a:pt x="1140984" y="1479276"/>
                    <a:pt x="1175422" y="1449938"/>
                    <a:pt x="1178570" y="1410599"/>
                  </a:cubicBezTo>
                  <a:cubicBezTo>
                    <a:pt x="1181719" y="1371260"/>
                    <a:pt x="1152380" y="1336822"/>
                    <a:pt x="1113041" y="1333674"/>
                  </a:cubicBezTo>
                  <a:close/>
                </a:path>
              </a:pathLst>
            </a:custGeom>
            <a:solidFill>
              <a:srgbClr val="00CC00"/>
            </a:solidFill>
            <a:ln w="3552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dirty="0"/>
            </a:p>
          </p:txBody>
        </p:sp>
        <p:sp>
          <p:nvSpPr>
            <p:cNvPr id="36" name="Vrije vorm: vorm 35">
              <a:hlinkHover r:id="" action="ppaction://hlinkshowjump?jump=lastslide"/>
              <a:extLst>
                <a:ext uri="{FF2B5EF4-FFF2-40B4-BE49-F238E27FC236}">
                  <a16:creationId xmlns:a16="http://schemas.microsoft.com/office/drawing/2014/main" id="{515401CA-4D64-CF31-1EE9-8F5B07E587C1}"/>
                </a:ext>
              </a:extLst>
            </p:cNvPr>
            <p:cNvSpPr/>
            <p:nvPr/>
          </p:nvSpPr>
          <p:spPr>
            <a:xfrm>
              <a:off x="5409554" y="3351587"/>
              <a:ext cx="973520" cy="1625371"/>
            </a:xfrm>
            <a:custGeom>
              <a:avLst/>
              <a:gdLst>
                <a:gd name="connsiteX0" fmla="*/ 973510 w 973520"/>
                <a:gd name="connsiteY0" fmla="*/ 419240 h 1625371"/>
                <a:gd name="connsiteX1" fmla="*/ 906913 w 973520"/>
                <a:gd name="connsiteY1" fmla="*/ 46367 h 1625371"/>
                <a:gd name="connsiteX2" fmla="*/ 815208 w 973520"/>
                <a:gd name="connsiteY2" fmla="*/ 4521 h 1625371"/>
                <a:gd name="connsiteX3" fmla="*/ 773362 w 973520"/>
                <a:gd name="connsiteY3" fmla="*/ 96226 h 1625371"/>
                <a:gd name="connsiteX4" fmla="*/ 228426 w 973520"/>
                <a:gd name="connsiteY4" fmla="*/ 1286946 h 1625371"/>
                <a:gd name="connsiteX5" fmla="*/ 218148 w 973520"/>
                <a:gd name="connsiteY5" fmla="*/ 1290703 h 1625371"/>
                <a:gd name="connsiteX6" fmla="*/ 218148 w 973520"/>
                <a:gd name="connsiteY6" fmla="*/ 1290703 h 1625371"/>
                <a:gd name="connsiteX7" fmla="*/ 282964 w 973520"/>
                <a:gd name="connsiteY7" fmla="*/ 1177452 h 1625371"/>
                <a:gd name="connsiteX8" fmla="*/ 256610 w 973520"/>
                <a:gd name="connsiteY8" fmla="*/ 1079871 h 1625371"/>
                <a:gd name="connsiteX9" fmla="*/ 159029 w 973520"/>
                <a:gd name="connsiteY9" fmla="*/ 1106225 h 1625371"/>
                <a:gd name="connsiteX10" fmla="*/ 9452 w 973520"/>
                <a:gd name="connsiteY10" fmla="*/ 1368697 h 1625371"/>
                <a:gd name="connsiteX11" fmla="*/ 35803 w 973520"/>
                <a:gd name="connsiteY11" fmla="*/ 1465918 h 1625371"/>
                <a:gd name="connsiteX12" fmla="*/ 35806 w 973520"/>
                <a:gd name="connsiteY12" fmla="*/ 1465922 h 1625371"/>
                <a:gd name="connsiteX13" fmla="*/ 298278 w 973520"/>
                <a:gd name="connsiteY13" fmla="*/ 1615855 h 1625371"/>
                <a:gd name="connsiteX14" fmla="*/ 395859 w 973520"/>
                <a:gd name="connsiteY14" fmla="*/ 1589501 h 1625371"/>
                <a:gd name="connsiteX15" fmla="*/ 369505 w 973520"/>
                <a:gd name="connsiteY15" fmla="*/ 1491920 h 1625371"/>
                <a:gd name="connsiteX16" fmla="*/ 258391 w 973520"/>
                <a:gd name="connsiteY16" fmla="*/ 1428884 h 1625371"/>
                <a:gd name="connsiteX17" fmla="*/ 973510 w 973520"/>
                <a:gd name="connsiteY17" fmla="*/ 419240 h 162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520" h="1625371">
                  <a:moveTo>
                    <a:pt x="973510" y="419240"/>
                  </a:moveTo>
                  <a:cubicBezTo>
                    <a:pt x="973656" y="291979"/>
                    <a:pt x="951106" y="165711"/>
                    <a:pt x="906913" y="46367"/>
                  </a:cubicBezTo>
                  <a:cubicBezTo>
                    <a:pt x="893145" y="9489"/>
                    <a:pt x="852086" y="-9247"/>
                    <a:pt x="815208" y="4521"/>
                  </a:cubicBezTo>
                  <a:cubicBezTo>
                    <a:pt x="778330" y="18289"/>
                    <a:pt x="759594" y="59348"/>
                    <a:pt x="773362" y="96226"/>
                  </a:cubicBezTo>
                  <a:cubicBezTo>
                    <a:pt x="951690" y="575512"/>
                    <a:pt x="707716" y="1108618"/>
                    <a:pt x="228426" y="1286946"/>
                  </a:cubicBezTo>
                  <a:cubicBezTo>
                    <a:pt x="225007" y="1288221"/>
                    <a:pt x="221581" y="1289471"/>
                    <a:pt x="218148" y="1290703"/>
                  </a:cubicBezTo>
                  <a:lnTo>
                    <a:pt x="218148" y="1290703"/>
                  </a:lnTo>
                  <a:lnTo>
                    <a:pt x="282964" y="1177452"/>
                  </a:lnTo>
                  <a:cubicBezTo>
                    <a:pt x="302634" y="1143228"/>
                    <a:pt x="290835" y="1099541"/>
                    <a:pt x="256610" y="1079871"/>
                  </a:cubicBezTo>
                  <a:cubicBezTo>
                    <a:pt x="222386" y="1060202"/>
                    <a:pt x="178698" y="1072001"/>
                    <a:pt x="159029" y="1106225"/>
                  </a:cubicBezTo>
                  <a:lnTo>
                    <a:pt x="9452" y="1368697"/>
                  </a:lnTo>
                  <a:cubicBezTo>
                    <a:pt x="-10117" y="1402822"/>
                    <a:pt x="1678" y="1446349"/>
                    <a:pt x="35803" y="1465918"/>
                  </a:cubicBezTo>
                  <a:cubicBezTo>
                    <a:pt x="35803" y="1465922"/>
                    <a:pt x="35806" y="1465922"/>
                    <a:pt x="35806" y="1465922"/>
                  </a:cubicBezTo>
                  <a:lnTo>
                    <a:pt x="298278" y="1615855"/>
                  </a:lnTo>
                  <a:cubicBezTo>
                    <a:pt x="332503" y="1635524"/>
                    <a:pt x="376190" y="1623725"/>
                    <a:pt x="395859" y="1589501"/>
                  </a:cubicBezTo>
                  <a:cubicBezTo>
                    <a:pt x="415528" y="1555276"/>
                    <a:pt x="403730" y="1511589"/>
                    <a:pt x="369505" y="1491920"/>
                  </a:cubicBezTo>
                  <a:lnTo>
                    <a:pt x="258391" y="1428884"/>
                  </a:lnTo>
                  <a:cubicBezTo>
                    <a:pt x="688093" y="1279820"/>
                    <a:pt x="975487" y="874057"/>
                    <a:pt x="973510" y="419240"/>
                  </a:cubicBezTo>
                  <a:close/>
                </a:path>
              </a:pathLst>
            </a:custGeom>
            <a:solidFill>
              <a:srgbClr val="00CC00"/>
            </a:solidFill>
            <a:ln w="3552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dirty="0"/>
            </a:p>
          </p:txBody>
        </p:sp>
        <p:sp>
          <p:nvSpPr>
            <p:cNvPr id="37" name="Vrije vorm: vorm 36">
              <a:hlinkHover r:id="" action="ppaction://hlinkshowjump?jump=lastslide"/>
              <a:extLst>
                <a:ext uri="{FF2B5EF4-FFF2-40B4-BE49-F238E27FC236}">
                  <a16:creationId xmlns:a16="http://schemas.microsoft.com/office/drawing/2014/main" id="{4F64C8AD-E755-0A38-F232-FF00F2D98799}"/>
                </a:ext>
              </a:extLst>
            </p:cNvPr>
            <p:cNvSpPr/>
            <p:nvPr/>
          </p:nvSpPr>
          <p:spPr>
            <a:xfrm>
              <a:off x="4480545" y="2701484"/>
              <a:ext cx="1670319" cy="498588"/>
            </a:xfrm>
            <a:custGeom>
              <a:avLst/>
              <a:gdLst>
                <a:gd name="connsiteX0" fmla="*/ 1297090 w 1670319"/>
                <a:gd name="connsiteY0" fmla="*/ 356004 h 498588"/>
                <a:gd name="connsiteX1" fmla="*/ 1225863 w 1670319"/>
                <a:gd name="connsiteY1" fmla="*/ 427231 h 498588"/>
                <a:gd name="connsiteX2" fmla="*/ 1297090 w 1670319"/>
                <a:gd name="connsiteY2" fmla="*/ 498458 h 498588"/>
                <a:gd name="connsiteX3" fmla="*/ 1589833 w 1670319"/>
                <a:gd name="connsiteY3" fmla="*/ 498458 h 498588"/>
                <a:gd name="connsiteX4" fmla="*/ 1598024 w 1670319"/>
                <a:gd name="connsiteY4" fmla="*/ 498458 h 498588"/>
                <a:gd name="connsiteX5" fmla="*/ 1636487 w 1670319"/>
                <a:gd name="connsiteY5" fmla="*/ 486706 h 498588"/>
                <a:gd name="connsiteX6" fmla="*/ 1641473 w 1670319"/>
                <a:gd name="connsiteY6" fmla="*/ 483500 h 498588"/>
                <a:gd name="connsiteX7" fmla="*/ 1643609 w 1670319"/>
                <a:gd name="connsiteY7" fmla="*/ 481720 h 498588"/>
                <a:gd name="connsiteX8" fmla="*/ 1643609 w 1670319"/>
                <a:gd name="connsiteY8" fmla="*/ 481720 h 498588"/>
                <a:gd name="connsiteX9" fmla="*/ 1648239 w 1670319"/>
                <a:gd name="connsiteY9" fmla="*/ 478158 h 498588"/>
                <a:gd name="connsiteX10" fmla="*/ 1670320 w 1670319"/>
                <a:gd name="connsiteY10" fmla="*/ 427231 h 498588"/>
                <a:gd name="connsiteX11" fmla="*/ 1670320 w 1670319"/>
                <a:gd name="connsiteY11" fmla="*/ 125228 h 498588"/>
                <a:gd name="connsiteX12" fmla="*/ 1599093 w 1670319"/>
                <a:gd name="connsiteY12" fmla="*/ 54001 h 498588"/>
                <a:gd name="connsiteX13" fmla="*/ 1527866 w 1670319"/>
                <a:gd name="connsiteY13" fmla="*/ 125228 h 498588"/>
                <a:gd name="connsiteX14" fmla="*/ 1527866 w 1670319"/>
                <a:gd name="connsiteY14" fmla="*/ 255218 h 498588"/>
                <a:gd name="connsiteX15" fmla="*/ 1527866 w 1670319"/>
                <a:gd name="connsiteY15" fmla="*/ 255218 h 498588"/>
                <a:gd name="connsiteX16" fmla="*/ 21706 w 1670319"/>
                <a:gd name="connsiteY16" fmla="*/ 375474 h 498588"/>
                <a:gd name="connsiteX17" fmla="*/ 16784 w 1670319"/>
                <a:gd name="connsiteY17" fmla="*/ 381290 h 498588"/>
                <a:gd name="connsiteX18" fmla="*/ 25331 w 1670319"/>
                <a:gd name="connsiteY18" fmla="*/ 481720 h 498588"/>
                <a:gd name="connsiteX19" fmla="*/ 125761 w 1670319"/>
                <a:gd name="connsiteY19" fmla="*/ 473173 h 498588"/>
                <a:gd name="connsiteX20" fmla="*/ 1424942 w 1670319"/>
                <a:gd name="connsiteY20" fmla="*/ 354936 h 4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70319" h="498588">
                  <a:moveTo>
                    <a:pt x="1297090" y="356004"/>
                  </a:moveTo>
                  <a:cubicBezTo>
                    <a:pt x="1257751" y="356004"/>
                    <a:pt x="1225863" y="387892"/>
                    <a:pt x="1225863" y="427231"/>
                  </a:cubicBezTo>
                  <a:cubicBezTo>
                    <a:pt x="1225863" y="466570"/>
                    <a:pt x="1257751" y="498458"/>
                    <a:pt x="1297090" y="498458"/>
                  </a:cubicBezTo>
                  <a:lnTo>
                    <a:pt x="1589833" y="498458"/>
                  </a:lnTo>
                  <a:cubicBezTo>
                    <a:pt x="1592561" y="498633"/>
                    <a:pt x="1595296" y="498633"/>
                    <a:pt x="1598024" y="498458"/>
                  </a:cubicBezTo>
                  <a:cubicBezTo>
                    <a:pt x="1611732" y="498462"/>
                    <a:pt x="1625126" y="494370"/>
                    <a:pt x="1636487" y="486706"/>
                  </a:cubicBezTo>
                  <a:lnTo>
                    <a:pt x="1641473" y="483500"/>
                  </a:lnTo>
                  <a:lnTo>
                    <a:pt x="1643609" y="481720"/>
                  </a:lnTo>
                  <a:lnTo>
                    <a:pt x="1643609" y="481720"/>
                  </a:lnTo>
                  <a:lnTo>
                    <a:pt x="1648239" y="478158"/>
                  </a:lnTo>
                  <a:cubicBezTo>
                    <a:pt x="1662182" y="464867"/>
                    <a:pt x="1670149" y="446494"/>
                    <a:pt x="1670320" y="427231"/>
                  </a:cubicBezTo>
                  <a:lnTo>
                    <a:pt x="1670320" y="125228"/>
                  </a:lnTo>
                  <a:cubicBezTo>
                    <a:pt x="1670320" y="85890"/>
                    <a:pt x="1638431" y="54001"/>
                    <a:pt x="1599093" y="54001"/>
                  </a:cubicBezTo>
                  <a:cubicBezTo>
                    <a:pt x="1559754" y="54001"/>
                    <a:pt x="1527866" y="85890"/>
                    <a:pt x="1527866" y="125228"/>
                  </a:cubicBezTo>
                  <a:lnTo>
                    <a:pt x="1527866" y="255218"/>
                  </a:lnTo>
                  <a:lnTo>
                    <a:pt x="1527866" y="255218"/>
                  </a:lnTo>
                  <a:cubicBezTo>
                    <a:pt x="1078743" y="-127489"/>
                    <a:pt x="404412" y="-73648"/>
                    <a:pt x="21706" y="375474"/>
                  </a:cubicBezTo>
                  <a:cubicBezTo>
                    <a:pt x="20057" y="377404"/>
                    <a:pt x="18418" y="379345"/>
                    <a:pt x="16784" y="381290"/>
                  </a:cubicBezTo>
                  <a:cubicBezTo>
                    <a:pt x="-8587" y="411383"/>
                    <a:pt x="-4762" y="456349"/>
                    <a:pt x="25331" y="481720"/>
                  </a:cubicBezTo>
                  <a:cubicBezTo>
                    <a:pt x="55424" y="507091"/>
                    <a:pt x="100390" y="503266"/>
                    <a:pt x="125761" y="473173"/>
                  </a:cubicBezTo>
                  <a:cubicBezTo>
                    <a:pt x="452832" y="83600"/>
                    <a:pt x="1032919" y="30810"/>
                    <a:pt x="1424942" y="354936"/>
                  </a:cubicBezTo>
                  <a:close/>
                </a:path>
              </a:pathLst>
            </a:custGeom>
            <a:solidFill>
              <a:srgbClr val="00CC00"/>
            </a:solidFill>
            <a:ln w="3552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dirty="0"/>
            </a:p>
          </p:txBody>
        </p:sp>
        <p:sp>
          <p:nvSpPr>
            <p:cNvPr id="55" name="Ovaal 54">
              <a:hlinkHover r:id="" action="ppaction://hlinkshowjump?jump=lastslide"/>
              <a:extLst>
                <a:ext uri="{FF2B5EF4-FFF2-40B4-BE49-F238E27FC236}">
                  <a16:creationId xmlns:a16="http://schemas.microsoft.com/office/drawing/2014/main" id="{F8864097-EFF8-632A-4AC3-FEF8D4D485E4}"/>
                </a:ext>
              </a:extLst>
            </p:cNvPr>
            <p:cNvSpPr/>
            <p:nvPr/>
          </p:nvSpPr>
          <p:spPr>
            <a:xfrm>
              <a:off x="5262039" y="3664271"/>
              <a:ext cx="158618" cy="158618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15" name="Zon 1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EF119A0-22D2-AF7E-7AE0-F98630CD57E1}"/>
              </a:ext>
            </a:extLst>
          </p:cNvPr>
          <p:cNvSpPr/>
          <p:nvPr/>
        </p:nvSpPr>
        <p:spPr>
          <a:xfrm>
            <a:off x="2516258" y="6177102"/>
            <a:ext cx="207795" cy="194568"/>
          </a:xfrm>
          <a:prstGeom prst="sun">
            <a:avLst>
              <a:gd name="adj" fmla="val 34347"/>
            </a:avLst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Zon 1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00E6A9D-870E-92A8-143E-E86CD0923629}"/>
              </a:ext>
            </a:extLst>
          </p:cNvPr>
          <p:cNvSpPr/>
          <p:nvPr/>
        </p:nvSpPr>
        <p:spPr>
          <a:xfrm>
            <a:off x="3109558" y="6188223"/>
            <a:ext cx="195918" cy="183447"/>
          </a:xfrm>
          <a:prstGeom prst="sun">
            <a:avLst>
              <a:gd name="adj" fmla="val 34347"/>
            </a:avLst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Zon 1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CC6ADD0-0919-F321-6D77-A2554AB1D6F7}"/>
              </a:ext>
            </a:extLst>
          </p:cNvPr>
          <p:cNvSpPr/>
          <p:nvPr/>
        </p:nvSpPr>
        <p:spPr>
          <a:xfrm>
            <a:off x="1519387" y="6752130"/>
            <a:ext cx="228232" cy="213704"/>
          </a:xfrm>
          <a:prstGeom prst="sun">
            <a:avLst>
              <a:gd name="adj" fmla="val 34347"/>
            </a:avLst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9" name="Zon 3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679A0DA-4C48-C36D-4D8D-E59159A71E67}"/>
              </a:ext>
            </a:extLst>
          </p:cNvPr>
          <p:cNvSpPr/>
          <p:nvPr/>
        </p:nvSpPr>
        <p:spPr>
          <a:xfrm>
            <a:off x="2137519" y="6757827"/>
            <a:ext cx="228232" cy="213704"/>
          </a:xfrm>
          <a:prstGeom prst="sun">
            <a:avLst>
              <a:gd name="adj" fmla="val 34347"/>
            </a:avLst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9" name="Zon 6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D0B04DE-DC22-773B-7FB6-0EBAA44BD76C}"/>
              </a:ext>
            </a:extLst>
          </p:cNvPr>
          <p:cNvSpPr/>
          <p:nvPr/>
        </p:nvSpPr>
        <p:spPr>
          <a:xfrm>
            <a:off x="2797257" y="6768229"/>
            <a:ext cx="234316" cy="219401"/>
          </a:xfrm>
          <a:prstGeom prst="sun">
            <a:avLst>
              <a:gd name="adj" fmla="val 34347"/>
            </a:avLst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685038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5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100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00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100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00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100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83" grpId="0" animBg="1"/>
      <p:bldP spid="15" grpId="0" animBg="1"/>
      <p:bldP spid="16" grpId="0" animBg="1"/>
      <p:bldP spid="20" grpId="0" animBg="1"/>
      <p:bldP spid="39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A62C-9D1C-9BAC-BC0B-828A54197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3084CE57-05C7-3431-5F8F-D9CFE3D66DE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500B726-B056-0B05-F96F-06BB8F9AE6D8}"/>
              </a:ext>
            </a:extLst>
          </p:cNvPr>
          <p:cNvSpPr/>
          <p:nvPr/>
        </p:nvSpPr>
        <p:spPr>
          <a:xfrm rot="16200000">
            <a:off x="7287313" y="297167"/>
            <a:ext cx="3098498" cy="2467984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hthoek 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1BBFE70-37FF-3EE4-31B3-34C3419A660E}"/>
              </a:ext>
            </a:extLst>
          </p:cNvPr>
          <p:cNvSpPr/>
          <p:nvPr/>
        </p:nvSpPr>
        <p:spPr>
          <a:xfrm>
            <a:off x="396461" y="1535502"/>
            <a:ext cx="7206109" cy="1551408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Pijl: punthaak 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A1EDF5A-F27F-FA57-A4E9-590A7112BC3D}"/>
              </a:ext>
            </a:extLst>
          </p:cNvPr>
          <p:cNvSpPr/>
          <p:nvPr/>
        </p:nvSpPr>
        <p:spPr>
          <a:xfrm>
            <a:off x="2848781" y="54035"/>
            <a:ext cx="557349" cy="746205"/>
          </a:xfrm>
          <a:prstGeom prst="chevron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8FA13D-24C8-04DF-E0AE-D211FD44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35" y="1752231"/>
            <a:ext cx="2538331" cy="937548"/>
          </a:xfrm>
        </p:spPr>
        <p:txBody>
          <a:bodyPr/>
          <a:lstStyle/>
          <a:p>
            <a:pPr algn="ctr"/>
            <a:r>
              <a:rPr lang="nl-NL" dirty="0">
                <a:solidFill>
                  <a:srgbClr val="FF0000"/>
                </a:solidFill>
                <a:latin typeface="Aptos Black" panose="020B0004020202020204" pitchFamily="34" charset="0"/>
              </a:rPr>
              <a:t>Level 11</a:t>
            </a:r>
          </a:p>
        </p:txBody>
      </p:sp>
      <p:sp>
        <p:nvSpPr>
          <p:cNvPr id="7" name="Rechthoek 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B4D247E-A769-0743-2AD3-7000AFF22A67}"/>
              </a:ext>
            </a:extLst>
          </p:cNvPr>
          <p:cNvSpPr/>
          <p:nvPr/>
        </p:nvSpPr>
        <p:spPr>
          <a:xfrm>
            <a:off x="-21860" y="-18090"/>
            <a:ext cx="222201" cy="687609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Pijl: punthaak 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FE4B9AD-D659-9A76-0B5A-B7C6A9422CA9}"/>
              </a:ext>
            </a:extLst>
          </p:cNvPr>
          <p:cNvSpPr/>
          <p:nvPr/>
        </p:nvSpPr>
        <p:spPr>
          <a:xfrm>
            <a:off x="2140580" y="734067"/>
            <a:ext cx="557349" cy="746205"/>
          </a:xfrm>
          <a:prstGeom prst="chevron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Pijl: punthaak 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4C75CB3-E3BC-9706-6EC9-4DAFA22B40C5}"/>
              </a:ext>
            </a:extLst>
          </p:cNvPr>
          <p:cNvSpPr/>
          <p:nvPr/>
        </p:nvSpPr>
        <p:spPr>
          <a:xfrm>
            <a:off x="1583231" y="48564"/>
            <a:ext cx="557349" cy="746205"/>
          </a:xfrm>
          <a:prstGeom prst="chevron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" name="Pijl: punthaak 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75C901A-1F68-F6BD-1A9D-6296A8998296}"/>
              </a:ext>
            </a:extLst>
          </p:cNvPr>
          <p:cNvSpPr/>
          <p:nvPr/>
        </p:nvSpPr>
        <p:spPr>
          <a:xfrm>
            <a:off x="908542" y="734068"/>
            <a:ext cx="557349" cy="746205"/>
          </a:xfrm>
          <a:prstGeom prst="chevron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Pijl: punthaak 1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683EE04-3D84-C1D7-C112-4A1C6851F60A}"/>
              </a:ext>
            </a:extLst>
          </p:cNvPr>
          <p:cNvSpPr/>
          <p:nvPr/>
        </p:nvSpPr>
        <p:spPr>
          <a:xfrm>
            <a:off x="396461" y="54035"/>
            <a:ext cx="557349" cy="746205"/>
          </a:xfrm>
          <a:prstGeom prst="chevron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Pijl: punthaak 1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D981F98-61EE-3FD8-45DC-632801F0D2FE}"/>
              </a:ext>
            </a:extLst>
          </p:cNvPr>
          <p:cNvSpPr/>
          <p:nvPr/>
        </p:nvSpPr>
        <p:spPr>
          <a:xfrm>
            <a:off x="3448172" y="761682"/>
            <a:ext cx="557349" cy="746205"/>
          </a:xfrm>
          <a:prstGeom prst="chevron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4" name="Pijl: punthaak 1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CB8B443-E596-A54A-1FAF-801DC1E8F6DD}"/>
              </a:ext>
            </a:extLst>
          </p:cNvPr>
          <p:cNvSpPr/>
          <p:nvPr/>
        </p:nvSpPr>
        <p:spPr>
          <a:xfrm>
            <a:off x="4122861" y="54035"/>
            <a:ext cx="557349" cy="746205"/>
          </a:xfrm>
          <a:prstGeom prst="chevron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" name="Pijl: punthaak 1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A5087BF-A8EC-6FA9-1B0B-D57ADE21E0FE}"/>
              </a:ext>
            </a:extLst>
          </p:cNvPr>
          <p:cNvSpPr/>
          <p:nvPr/>
        </p:nvSpPr>
        <p:spPr>
          <a:xfrm>
            <a:off x="4722252" y="761681"/>
            <a:ext cx="557349" cy="746205"/>
          </a:xfrm>
          <a:prstGeom prst="chevron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3" name="Blokboog 2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D7E9DED-5C07-8D84-614D-DE2FFCBDCBF4}"/>
              </a:ext>
            </a:extLst>
          </p:cNvPr>
          <p:cNvSpPr/>
          <p:nvPr/>
        </p:nvSpPr>
        <p:spPr>
          <a:xfrm rot="16200000">
            <a:off x="175345" y="5255014"/>
            <a:ext cx="1930954" cy="1166948"/>
          </a:xfrm>
          <a:prstGeom prst="blockArc">
            <a:avLst>
              <a:gd name="adj1" fmla="val 13248215"/>
              <a:gd name="adj2" fmla="val 0"/>
              <a:gd name="adj3" fmla="val 25000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Rechthoek 2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6EA1DBF-FD41-EADF-9DC1-5417D90C8C02}"/>
              </a:ext>
            </a:extLst>
          </p:cNvPr>
          <p:cNvSpPr/>
          <p:nvPr/>
        </p:nvSpPr>
        <p:spPr>
          <a:xfrm rot="21388301">
            <a:off x="496373" y="3009038"/>
            <a:ext cx="286629" cy="3107183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F24DAB6-FE8B-AE91-01BD-A2E2F4DAC272}"/>
              </a:ext>
            </a:extLst>
          </p:cNvPr>
          <p:cNvSpPr/>
          <p:nvPr/>
        </p:nvSpPr>
        <p:spPr>
          <a:xfrm>
            <a:off x="675135" y="3080408"/>
            <a:ext cx="2538331" cy="2086564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27" name="Graphic 26" descr="Bassleutel met effen opvulling">
            <a:extLst>
              <a:ext uri="{FF2B5EF4-FFF2-40B4-BE49-F238E27FC236}">
                <a16:creationId xmlns:a16="http://schemas.microsoft.com/office/drawing/2014/main" id="{CACA5793-7532-A3B2-C41D-C98522EA4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748" y="5336330"/>
            <a:ext cx="657915" cy="657915"/>
          </a:xfrm>
          <a:prstGeom prst="rect">
            <a:avLst/>
          </a:prstGeom>
        </p:spPr>
      </p:pic>
      <p:pic>
        <p:nvPicPr>
          <p:cNvPr id="28" name="Graphic 27" descr="Bassleutel met effen opvulling">
            <a:extLst>
              <a:ext uri="{FF2B5EF4-FFF2-40B4-BE49-F238E27FC236}">
                <a16:creationId xmlns:a16="http://schemas.microsoft.com/office/drawing/2014/main" id="{DAF1AA97-4320-B550-C2C7-7D3A2A959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7207" y="5187612"/>
            <a:ext cx="657915" cy="657915"/>
          </a:xfrm>
          <a:prstGeom prst="rect">
            <a:avLst/>
          </a:prstGeom>
        </p:spPr>
      </p:pic>
      <p:sp>
        <p:nvSpPr>
          <p:cNvPr id="29" name="Tienhoek 28">
            <a:extLst>
              <a:ext uri="{FF2B5EF4-FFF2-40B4-BE49-F238E27FC236}">
                <a16:creationId xmlns:a16="http://schemas.microsoft.com/office/drawing/2014/main" id="{3AE14D8E-4D5D-C723-24B4-6510B3B6F039}"/>
              </a:ext>
            </a:extLst>
          </p:cNvPr>
          <p:cNvSpPr/>
          <p:nvPr/>
        </p:nvSpPr>
        <p:spPr>
          <a:xfrm rot="3764416">
            <a:off x="2333656" y="5250865"/>
            <a:ext cx="1987353" cy="1019110"/>
          </a:xfrm>
          <a:prstGeom prst="decagon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" name="Blokboog 30">
            <a:extLst>
              <a:ext uri="{FF2B5EF4-FFF2-40B4-BE49-F238E27FC236}">
                <a16:creationId xmlns:a16="http://schemas.microsoft.com/office/drawing/2014/main" id="{318B0F68-8097-D6DC-F8F5-56B8F5467CB6}"/>
              </a:ext>
            </a:extLst>
          </p:cNvPr>
          <p:cNvSpPr/>
          <p:nvPr/>
        </p:nvSpPr>
        <p:spPr>
          <a:xfrm rot="13523689">
            <a:off x="2121351" y="5724748"/>
            <a:ext cx="2020388" cy="844772"/>
          </a:xfrm>
          <a:prstGeom prst="blockArc">
            <a:avLst>
              <a:gd name="adj1" fmla="val 10800000"/>
              <a:gd name="adj2" fmla="val 19881289"/>
              <a:gd name="adj3" fmla="val 14696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3" name="Rechthoek 3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0E033F4-5A2B-964C-1C4F-25B5218FE44C}"/>
              </a:ext>
            </a:extLst>
          </p:cNvPr>
          <p:cNvSpPr/>
          <p:nvPr/>
        </p:nvSpPr>
        <p:spPr>
          <a:xfrm rot="20679806">
            <a:off x="1975022" y="5932344"/>
            <a:ext cx="638604" cy="185154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93CB7C5-3E18-3299-C5B1-75D762E30DE0}"/>
              </a:ext>
            </a:extLst>
          </p:cNvPr>
          <p:cNvSpPr/>
          <p:nvPr/>
        </p:nvSpPr>
        <p:spPr>
          <a:xfrm>
            <a:off x="1577279" y="5922127"/>
            <a:ext cx="962317" cy="10592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Rechthoek 3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AC5095C-A180-742D-FD62-9E850AFB9EE0}"/>
              </a:ext>
            </a:extLst>
          </p:cNvPr>
          <p:cNvSpPr/>
          <p:nvPr/>
        </p:nvSpPr>
        <p:spPr>
          <a:xfrm>
            <a:off x="2131319" y="5977977"/>
            <a:ext cx="421066" cy="585859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Rechthoek 3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71CC32E-E1C5-68ED-7D23-84D8F3758ECF}"/>
              </a:ext>
            </a:extLst>
          </p:cNvPr>
          <p:cNvSpPr/>
          <p:nvPr/>
        </p:nvSpPr>
        <p:spPr>
          <a:xfrm rot="19318088">
            <a:off x="2508557" y="5992767"/>
            <a:ext cx="283180" cy="830429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Rechthoek 3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F1030FE-1656-6F79-1A24-21C361DF24B6}"/>
              </a:ext>
            </a:extLst>
          </p:cNvPr>
          <p:cNvSpPr/>
          <p:nvPr/>
        </p:nvSpPr>
        <p:spPr>
          <a:xfrm>
            <a:off x="3750468" y="6784181"/>
            <a:ext cx="3031331" cy="135853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8" name="Rechthoek 3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2B73CAC-7D58-BDDE-7E28-4CBAF6B7CEC4}"/>
              </a:ext>
            </a:extLst>
          </p:cNvPr>
          <p:cNvSpPr/>
          <p:nvPr/>
        </p:nvSpPr>
        <p:spPr>
          <a:xfrm>
            <a:off x="3570183" y="4528164"/>
            <a:ext cx="2815349" cy="2086564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9" name="Rechthoek 3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29855A0-346B-F13A-74DA-0D7D84548F52}"/>
              </a:ext>
            </a:extLst>
          </p:cNvPr>
          <p:cNvSpPr/>
          <p:nvPr/>
        </p:nvSpPr>
        <p:spPr>
          <a:xfrm>
            <a:off x="3208460" y="3045371"/>
            <a:ext cx="1013726" cy="2287453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Rechthoek 3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A9F5CE1-B2B1-9B90-E38B-36E1402A69F9}"/>
              </a:ext>
            </a:extLst>
          </p:cNvPr>
          <p:cNvSpPr/>
          <p:nvPr/>
        </p:nvSpPr>
        <p:spPr>
          <a:xfrm>
            <a:off x="6533486" y="3239316"/>
            <a:ext cx="914402" cy="3672009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Pijl: in vier richtingen 40">
            <a:extLst>
              <a:ext uri="{FF2B5EF4-FFF2-40B4-BE49-F238E27FC236}">
                <a16:creationId xmlns:a16="http://schemas.microsoft.com/office/drawing/2014/main" id="{A4DEA12C-9EB8-CB9D-1A24-E25D52297FEC}"/>
              </a:ext>
            </a:extLst>
          </p:cNvPr>
          <p:cNvSpPr/>
          <p:nvPr/>
        </p:nvSpPr>
        <p:spPr>
          <a:xfrm>
            <a:off x="4215333" y="2769128"/>
            <a:ext cx="2101589" cy="2063343"/>
          </a:xfrm>
          <a:prstGeom prst="quadArrow">
            <a:avLst>
              <a:gd name="adj1" fmla="val 2934"/>
              <a:gd name="adj2" fmla="val 8154"/>
              <a:gd name="adj3" fmla="val 22500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: afgeronde bovenhoeken 46">
            <a:extLst>
              <a:ext uri="{FF2B5EF4-FFF2-40B4-BE49-F238E27FC236}">
                <a16:creationId xmlns:a16="http://schemas.microsoft.com/office/drawing/2014/main" id="{305B4F26-F7A1-AE7C-5339-FB1DA0AAB323}"/>
              </a:ext>
            </a:extLst>
          </p:cNvPr>
          <p:cNvSpPr/>
          <p:nvPr/>
        </p:nvSpPr>
        <p:spPr>
          <a:xfrm rot="16200000">
            <a:off x="5371768" y="2808593"/>
            <a:ext cx="342900" cy="198053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14471F7E-0BEC-0F4C-C769-AEA28E6BD73A}"/>
              </a:ext>
            </a:extLst>
          </p:cNvPr>
          <p:cNvGrpSpPr/>
          <p:nvPr/>
        </p:nvGrpSpPr>
        <p:grpSpPr>
          <a:xfrm>
            <a:off x="4379487" y="3194029"/>
            <a:ext cx="1716513" cy="1267734"/>
            <a:chOff x="4356880" y="3086910"/>
            <a:chExt cx="1716513" cy="1267734"/>
          </a:xfrm>
        </p:grpSpPr>
        <p:sp>
          <p:nvSpPr>
            <p:cNvPr id="49" name="Kruis 48">
              <a:hlinkHover r:id="" action="ppaction://hlinkshowjump?jump=lastslide"/>
              <a:extLst>
                <a:ext uri="{FF2B5EF4-FFF2-40B4-BE49-F238E27FC236}">
                  <a16:creationId xmlns:a16="http://schemas.microsoft.com/office/drawing/2014/main" id="{743667B2-61CB-7E62-DBBF-6C5CC1C258F8}"/>
                </a:ext>
              </a:extLst>
            </p:cNvPr>
            <p:cNvSpPr/>
            <p:nvPr/>
          </p:nvSpPr>
          <p:spPr>
            <a:xfrm>
              <a:off x="4356880" y="3086910"/>
              <a:ext cx="463801" cy="461908"/>
            </a:xfrm>
            <a:prstGeom prst="plus">
              <a:avLst>
                <a:gd name="adj" fmla="val 39179"/>
              </a:avLst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Kruis 49">
              <a:hlinkHover r:id="" action="ppaction://hlinkshowjump?jump=lastslide"/>
              <a:extLst>
                <a:ext uri="{FF2B5EF4-FFF2-40B4-BE49-F238E27FC236}">
                  <a16:creationId xmlns:a16="http://schemas.microsoft.com/office/drawing/2014/main" id="{B76665E3-777E-7D15-6D98-4CF626A46BC4}"/>
                </a:ext>
              </a:extLst>
            </p:cNvPr>
            <p:cNvSpPr/>
            <p:nvPr/>
          </p:nvSpPr>
          <p:spPr>
            <a:xfrm>
              <a:off x="4359657" y="3892736"/>
              <a:ext cx="463801" cy="461908"/>
            </a:xfrm>
            <a:prstGeom prst="plus">
              <a:avLst>
                <a:gd name="adj" fmla="val 39179"/>
              </a:avLst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Kruis 50">
              <a:hlinkHover r:id="" action="ppaction://hlinkshowjump?jump=lastslide"/>
              <a:extLst>
                <a:ext uri="{FF2B5EF4-FFF2-40B4-BE49-F238E27FC236}">
                  <a16:creationId xmlns:a16="http://schemas.microsoft.com/office/drawing/2014/main" id="{319D4FCB-1E72-BD6C-2E2C-9109F015EA62}"/>
                </a:ext>
              </a:extLst>
            </p:cNvPr>
            <p:cNvSpPr/>
            <p:nvPr/>
          </p:nvSpPr>
          <p:spPr>
            <a:xfrm>
              <a:off x="5609592" y="3086910"/>
              <a:ext cx="463801" cy="461908"/>
            </a:xfrm>
            <a:prstGeom prst="plus">
              <a:avLst>
                <a:gd name="adj" fmla="val 39179"/>
              </a:avLst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2" name="Kruis 51">
              <a:hlinkHover r:id="" action="ppaction://hlinkshowjump?jump=lastslide"/>
              <a:extLst>
                <a:ext uri="{FF2B5EF4-FFF2-40B4-BE49-F238E27FC236}">
                  <a16:creationId xmlns:a16="http://schemas.microsoft.com/office/drawing/2014/main" id="{994FFE49-1200-66F6-1822-50C333311D58}"/>
                </a:ext>
              </a:extLst>
            </p:cNvPr>
            <p:cNvSpPr/>
            <p:nvPr/>
          </p:nvSpPr>
          <p:spPr>
            <a:xfrm>
              <a:off x="5609591" y="3888069"/>
              <a:ext cx="463801" cy="461908"/>
            </a:xfrm>
            <a:prstGeom prst="plus">
              <a:avLst>
                <a:gd name="adj" fmla="val 39179"/>
              </a:avLst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1" name="Blokboog 1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FA86249-67F4-3756-22CC-ED10F616158A}"/>
              </a:ext>
            </a:extLst>
          </p:cNvPr>
          <p:cNvSpPr/>
          <p:nvPr/>
        </p:nvSpPr>
        <p:spPr>
          <a:xfrm rot="12513633">
            <a:off x="579370" y="6329397"/>
            <a:ext cx="867754" cy="313211"/>
          </a:xfrm>
          <a:prstGeom prst="blockArc">
            <a:avLst>
              <a:gd name="adj1" fmla="val 11409323"/>
              <a:gd name="adj2" fmla="val 886774"/>
              <a:gd name="adj3" fmla="val 9143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Ovaal 1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096C3DA-0F89-AED3-60B7-2273FA6CC1B4}"/>
              </a:ext>
            </a:extLst>
          </p:cNvPr>
          <p:cNvSpPr/>
          <p:nvPr/>
        </p:nvSpPr>
        <p:spPr>
          <a:xfrm>
            <a:off x="1528083" y="6350018"/>
            <a:ext cx="264710" cy="264710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76F71ED-4554-A783-4334-3437773CE101}"/>
              </a:ext>
            </a:extLst>
          </p:cNvPr>
          <p:cNvSpPr/>
          <p:nvPr/>
        </p:nvSpPr>
        <p:spPr>
          <a:xfrm rot="19387868">
            <a:off x="1259089" y="6589814"/>
            <a:ext cx="338303" cy="45719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Ovaal 1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166DA0A-CE75-4BE0-595E-B73A05391785}"/>
              </a:ext>
            </a:extLst>
          </p:cNvPr>
          <p:cNvSpPr/>
          <p:nvPr/>
        </p:nvSpPr>
        <p:spPr>
          <a:xfrm>
            <a:off x="1260240" y="6660369"/>
            <a:ext cx="90352" cy="90352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Blokboog 25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907899D-AF2B-9020-1EDD-C7DA369A3EB5}"/>
              </a:ext>
            </a:extLst>
          </p:cNvPr>
          <p:cNvSpPr/>
          <p:nvPr/>
        </p:nvSpPr>
        <p:spPr>
          <a:xfrm rot="5400000">
            <a:off x="1108427" y="5931038"/>
            <a:ext cx="1082112" cy="1064291"/>
          </a:xfrm>
          <a:prstGeom prst="blockArc">
            <a:avLst>
              <a:gd name="adj1" fmla="val 5552782"/>
              <a:gd name="adj2" fmla="val 19898732"/>
              <a:gd name="adj3" fmla="val 10491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0" name="Rechthoek 2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FF3F7F1-55B4-EB36-C2D5-9514BE01B898}"/>
              </a:ext>
            </a:extLst>
          </p:cNvPr>
          <p:cNvSpPr/>
          <p:nvPr/>
        </p:nvSpPr>
        <p:spPr>
          <a:xfrm rot="14787827">
            <a:off x="1935835" y="6283261"/>
            <a:ext cx="638604" cy="185154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Blokboog 17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09290F52-44C5-4F60-29D5-6E38CA01ADFE}"/>
              </a:ext>
            </a:extLst>
          </p:cNvPr>
          <p:cNvSpPr/>
          <p:nvPr/>
        </p:nvSpPr>
        <p:spPr>
          <a:xfrm rot="9066270">
            <a:off x="7140769" y="3158474"/>
            <a:ext cx="1082112" cy="1064291"/>
          </a:xfrm>
          <a:prstGeom prst="blockArc">
            <a:avLst>
              <a:gd name="adj1" fmla="val 4440151"/>
              <a:gd name="adj2" fmla="val 19898732"/>
              <a:gd name="adj3" fmla="val 10491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3BB5193-0564-0CF9-7E7B-1ACF9AC215E8}"/>
              </a:ext>
            </a:extLst>
          </p:cNvPr>
          <p:cNvSpPr/>
          <p:nvPr/>
        </p:nvSpPr>
        <p:spPr>
          <a:xfrm>
            <a:off x="8853672" y="2963280"/>
            <a:ext cx="1216882" cy="379564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Blokboog 20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C1CB7DBA-9D1E-57CE-CE70-FB7D61CB6FDF}"/>
              </a:ext>
            </a:extLst>
          </p:cNvPr>
          <p:cNvSpPr/>
          <p:nvPr/>
        </p:nvSpPr>
        <p:spPr>
          <a:xfrm rot="20129297">
            <a:off x="8060914" y="3843224"/>
            <a:ext cx="1082112" cy="1064291"/>
          </a:xfrm>
          <a:prstGeom prst="blockArc">
            <a:avLst>
              <a:gd name="adj1" fmla="val 4440151"/>
              <a:gd name="adj2" fmla="val 19898732"/>
              <a:gd name="adj3" fmla="val 10491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2" name="Blokboog 41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E4065C0-FA04-171B-1DE2-B1D7AB80BDBA}"/>
              </a:ext>
            </a:extLst>
          </p:cNvPr>
          <p:cNvSpPr/>
          <p:nvPr/>
        </p:nvSpPr>
        <p:spPr>
          <a:xfrm rot="9066270">
            <a:off x="7151852" y="4570563"/>
            <a:ext cx="1082112" cy="1064291"/>
          </a:xfrm>
          <a:prstGeom prst="blockArc">
            <a:avLst>
              <a:gd name="adj1" fmla="val 4440151"/>
              <a:gd name="adj2" fmla="val 19898732"/>
              <a:gd name="adj3" fmla="val 10491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3" name="Blokboog 42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0ABBE5C6-F371-FA4B-B0C9-3383F2ADE376}"/>
              </a:ext>
            </a:extLst>
          </p:cNvPr>
          <p:cNvSpPr/>
          <p:nvPr/>
        </p:nvSpPr>
        <p:spPr>
          <a:xfrm rot="20225237">
            <a:off x="8060913" y="5313381"/>
            <a:ext cx="1082112" cy="1064291"/>
          </a:xfrm>
          <a:prstGeom prst="blockArc">
            <a:avLst>
              <a:gd name="adj1" fmla="val 4440151"/>
              <a:gd name="adj2" fmla="val 19898732"/>
              <a:gd name="adj3" fmla="val 10491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5" name="Kruis 4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DD7CDAF-7886-4583-7904-D8515DC6554C}"/>
              </a:ext>
            </a:extLst>
          </p:cNvPr>
          <p:cNvSpPr/>
          <p:nvPr/>
        </p:nvSpPr>
        <p:spPr>
          <a:xfrm>
            <a:off x="7522679" y="3833870"/>
            <a:ext cx="1116029" cy="1082113"/>
          </a:xfrm>
          <a:prstGeom prst="plus">
            <a:avLst>
              <a:gd name="adj" fmla="val 45871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Kruis 4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999AEEE-20E3-383B-31DC-F1F5551F440C}"/>
              </a:ext>
            </a:extLst>
          </p:cNvPr>
          <p:cNvSpPr/>
          <p:nvPr/>
        </p:nvSpPr>
        <p:spPr>
          <a:xfrm>
            <a:off x="7522678" y="5304469"/>
            <a:ext cx="1116029" cy="1082113"/>
          </a:xfrm>
          <a:prstGeom prst="plus">
            <a:avLst>
              <a:gd name="adj" fmla="val 45871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3045195-4D11-A8DA-063C-14E628D77BB1}"/>
              </a:ext>
            </a:extLst>
          </p:cNvPr>
          <p:cNvSpPr/>
          <p:nvPr/>
        </p:nvSpPr>
        <p:spPr>
          <a:xfrm>
            <a:off x="10719693" y="2540651"/>
            <a:ext cx="1478701" cy="4337938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4" name="Kruis 5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5C2867F-EC9C-03B3-F656-46E89D3640AA}"/>
              </a:ext>
            </a:extLst>
          </p:cNvPr>
          <p:cNvSpPr/>
          <p:nvPr/>
        </p:nvSpPr>
        <p:spPr>
          <a:xfrm>
            <a:off x="9833912" y="3106984"/>
            <a:ext cx="1116029" cy="1082113"/>
          </a:xfrm>
          <a:prstGeom prst="plus">
            <a:avLst>
              <a:gd name="adj" fmla="val 45871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Kruis 5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22614F7-13CD-4511-EEE6-2CF4DC04FB37}"/>
              </a:ext>
            </a:extLst>
          </p:cNvPr>
          <p:cNvSpPr/>
          <p:nvPr/>
        </p:nvSpPr>
        <p:spPr>
          <a:xfrm>
            <a:off x="9833912" y="4189097"/>
            <a:ext cx="1116029" cy="1082113"/>
          </a:xfrm>
          <a:prstGeom prst="plus">
            <a:avLst>
              <a:gd name="adj" fmla="val 45871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Kruis 5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CF61CE6-9F70-6D22-3142-F2BF91E18446}"/>
              </a:ext>
            </a:extLst>
          </p:cNvPr>
          <p:cNvSpPr/>
          <p:nvPr/>
        </p:nvSpPr>
        <p:spPr>
          <a:xfrm>
            <a:off x="9839730" y="3594715"/>
            <a:ext cx="1116029" cy="1082113"/>
          </a:xfrm>
          <a:prstGeom prst="plus">
            <a:avLst>
              <a:gd name="adj" fmla="val 45871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 5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4DC4355-37EC-A02B-F7C8-AB2B89B5FF2C}"/>
              </a:ext>
            </a:extLst>
          </p:cNvPr>
          <p:cNvSpPr/>
          <p:nvPr/>
        </p:nvSpPr>
        <p:spPr>
          <a:xfrm>
            <a:off x="11043380" y="-4927"/>
            <a:ext cx="1148620" cy="1112096"/>
          </a:xfrm>
          <a:prstGeom prst="rect">
            <a:avLst/>
          </a:prstGeom>
          <a:solidFill>
            <a:srgbClr val="4E36D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393041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6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3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3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4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4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4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41" grpId="0" animBg="1"/>
      <p:bldP spid="45" grpId="0" animBg="1"/>
      <p:bldP spid="46" grpId="0" animBg="1"/>
      <p:bldP spid="54" grpId="0" animBg="1"/>
      <p:bldP spid="55" grpId="0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A81AB-1228-D16F-C289-775D41A7B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2D7885FF-1455-70DC-BA0A-CC712FD6DD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06A976F-090E-953E-3AB3-595B65062C12}"/>
              </a:ext>
            </a:extLst>
          </p:cNvPr>
          <p:cNvSpPr/>
          <p:nvPr/>
        </p:nvSpPr>
        <p:spPr>
          <a:xfrm rot="16200000">
            <a:off x="8723350" y="-929192"/>
            <a:ext cx="609600" cy="2467984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hthoek 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761F49D-D970-C3BC-FB10-EC84C8E1EC3C}"/>
              </a:ext>
            </a:extLst>
          </p:cNvPr>
          <p:cNvSpPr/>
          <p:nvPr/>
        </p:nvSpPr>
        <p:spPr>
          <a:xfrm rot="16200000">
            <a:off x="5456797" y="-2183047"/>
            <a:ext cx="3098498" cy="10371909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95E832-8E1A-5145-A255-E0DE7422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902" y="2255704"/>
            <a:ext cx="2676353" cy="989307"/>
          </a:xfrm>
        </p:spPr>
        <p:txBody>
          <a:bodyPr/>
          <a:lstStyle/>
          <a:p>
            <a:pPr algn="ctr"/>
            <a:r>
              <a:rPr lang="nl-NL" dirty="0">
                <a:solidFill>
                  <a:srgbClr val="FF0000"/>
                </a:solidFill>
                <a:latin typeface="Aptos Black" panose="020B0004020202020204" pitchFamily="34" charset="0"/>
              </a:rPr>
              <a:t>Level 12</a:t>
            </a:r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0FD17337-3820-B417-F269-3B0D7B439C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24488 w 12192000"/>
              <a:gd name="connsiteY0" fmla="*/ 126274 h 6858000"/>
              <a:gd name="connsiteX1" fmla="*/ 224488 w 12192000"/>
              <a:gd name="connsiteY1" fmla="*/ 6731725 h 6858000"/>
              <a:gd name="connsiteX2" fmla="*/ 11967512 w 12192000"/>
              <a:gd name="connsiteY2" fmla="*/ 6731725 h 6858000"/>
              <a:gd name="connsiteX3" fmla="*/ 11967512 w 12192000"/>
              <a:gd name="connsiteY3" fmla="*/ 1262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24488" y="126274"/>
                </a:moveTo>
                <a:lnTo>
                  <a:pt x="224488" y="6731725"/>
                </a:lnTo>
                <a:lnTo>
                  <a:pt x="11967512" y="6731725"/>
                </a:lnTo>
                <a:lnTo>
                  <a:pt x="11967512" y="1262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9" name="Rechthoek 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D6F3452-05AD-6FB7-2C28-2D3AE3B76DE4}"/>
              </a:ext>
            </a:extLst>
          </p:cNvPr>
          <p:cNvSpPr/>
          <p:nvPr/>
        </p:nvSpPr>
        <p:spPr>
          <a:xfrm rot="16200000">
            <a:off x="6880705" y="878960"/>
            <a:ext cx="1038791" cy="11060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D53C50F-4D50-607B-2F63-4565527BB59A}"/>
              </a:ext>
            </a:extLst>
          </p:cNvPr>
          <p:cNvSpPr/>
          <p:nvPr/>
        </p:nvSpPr>
        <p:spPr>
          <a:xfrm rot="16200000">
            <a:off x="6541953" y="554297"/>
            <a:ext cx="1038791" cy="11060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7455CFD-28CB-5895-2B1D-F66A24A74357}"/>
              </a:ext>
            </a:extLst>
          </p:cNvPr>
          <p:cNvSpPr/>
          <p:nvPr/>
        </p:nvSpPr>
        <p:spPr>
          <a:xfrm rot="16200000">
            <a:off x="6147897" y="1017354"/>
            <a:ext cx="1038791" cy="11060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C00A72E-1B7C-4594-33B5-17282A435D36}"/>
              </a:ext>
            </a:extLst>
          </p:cNvPr>
          <p:cNvSpPr/>
          <p:nvPr/>
        </p:nvSpPr>
        <p:spPr>
          <a:xfrm rot="16200000">
            <a:off x="5726190" y="554297"/>
            <a:ext cx="1038791" cy="11060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Rechthoek 1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7EA694D-316B-4774-726A-38B834A04E5E}"/>
              </a:ext>
            </a:extLst>
          </p:cNvPr>
          <p:cNvSpPr/>
          <p:nvPr/>
        </p:nvSpPr>
        <p:spPr>
          <a:xfrm rot="18590817">
            <a:off x="4146347" y="782797"/>
            <a:ext cx="1054986" cy="1480118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hthoek 1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62C94CA-A5FC-6AB2-D6C1-00135806EFA1}"/>
              </a:ext>
            </a:extLst>
          </p:cNvPr>
          <p:cNvSpPr/>
          <p:nvPr/>
        </p:nvSpPr>
        <p:spPr>
          <a:xfrm rot="15102535">
            <a:off x="3913021" y="-1044580"/>
            <a:ext cx="609600" cy="2467984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11D98CB-3F95-2028-82D0-9A62305E53BB}"/>
              </a:ext>
            </a:extLst>
          </p:cNvPr>
          <p:cNvSpPr/>
          <p:nvPr/>
        </p:nvSpPr>
        <p:spPr>
          <a:xfrm rot="16200000">
            <a:off x="3145314" y="449780"/>
            <a:ext cx="609600" cy="719908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5A35615-E364-9CC6-D489-56B0D852ACB3}"/>
              </a:ext>
            </a:extLst>
          </p:cNvPr>
          <p:cNvSpPr/>
          <p:nvPr/>
        </p:nvSpPr>
        <p:spPr>
          <a:xfrm rot="19943784">
            <a:off x="2362266" y="351412"/>
            <a:ext cx="609600" cy="1616929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9A5DC0D-4A59-9DF4-D18A-3B53BE152D1F}"/>
              </a:ext>
            </a:extLst>
          </p:cNvPr>
          <p:cNvSpPr/>
          <p:nvPr/>
        </p:nvSpPr>
        <p:spPr>
          <a:xfrm rot="17219771">
            <a:off x="2753459" y="-578994"/>
            <a:ext cx="458412" cy="1285529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Stroomdiagram: Verbindingslijn 1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97A277B-FEC4-DDE2-45D2-66DE4CCE1456}"/>
              </a:ext>
            </a:extLst>
          </p:cNvPr>
          <p:cNvSpPr/>
          <p:nvPr/>
        </p:nvSpPr>
        <p:spPr>
          <a:xfrm>
            <a:off x="306291" y="1253674"/>
            <a:ext cx="270449" cy="280578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Stroomdiagram: Verbindingslijn 2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8960E38-B1E4-0A73-5CE2-3ACCD45D1862}"/>
              </a:ext>
            </a:extLst>
          </p:cNvPr>
          <p:cNvSpPr/>
          <p:nvPr/>
        </p:nvSpPr>
        <p:spPr>
          <a:xfrm>
            <a:off x="344007" y="1836801"/>
            <a:ext cx="270449" cy="280578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Stroomdiagram: Verbindingslijn 2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3F14DC6-C0C8-AF28-00ED-A4629A7B941F}"/>
              </a:ext>
            </a:extLst>
          </p:cNvPr>
          <p:cNvSpPr/>
          <p:nvPr/>
        </p:nvSpPr>
        <p:spPr>
          <a:xfrm>
            <a:off x="861410" y="1869419"/>
            <a:ext cx="270449" cy="280578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Stroomdiagram: Verbindingslijn 2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89C04E8-EB03-C18F-ABB0-A62091CE1972}"/>
              </a:ext>
            </a:extLst>
          </p:cNvPr>
          <p:cNvSpPr/>
          <p:nvPr/>
        </p:nvSpPr>
        <p:spPr>
          <a:xfrm>
            <a:off x="850384" y="1265496"/>
            <a:ext cx="270449" cy="280578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Stroomdiagram: Verbindingslijn 2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2289D4F-1236-808F-C8C7-7A74DFDDEB8B}"/>
              </a:ext>
            </a:extLst>
          </p:cNvPr>
          <p:cNvSpPr/>
          <p:nvPr/>
        </p:nvSpPr>
        <p:spPr>
          <a:xfrm>
            <a:off x="1399764" y="1168718"/>
            <a:ext cx="270449" cy="280578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Stroomdiagram: Verbindingslijn 2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33B5FB6-A74F-0E47-BA95-33435C0C10C1}"/>
              </a:ext>
            </a:extLst>
          </p:cNvPr>
          <p:cNvSpPr/>
          <p:nvPr/>
        </p:nvSpPr>
        <p:spPr>
          <a:xfrm>
            <a:off x="1519014" y="1836801"/>
            <a:ext cx="270449" cy="280578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Stroomdiagram: Verbindingslijn 2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D828D59-18D7-A633-5A0A-871645009D36}"/>
              </a:ext>
            </a:extLst>
          </p:cNvPr>
          <p:cNvSpPr/>
          <p:nvPr/>
        </p:nvSpPr>
        <p:spPr>
          <a:xfrm>
            <a:off x="1211966" y="2319619"/>
            <a:ext cx="270449" cy="280578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Stroomdiagram: Verbindingslijn 2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3B79EE5-958D-1112-96BA-ACC580C49A18}"/>
              </a:ext>
            </a:extLst>
          </p:cNvPr>
          <p:cNvSpPr/>
          <p:nvPr/>
        </p:nvSpPr>
        <p:spPr>
          <a:xfrm>
            <a:off x="777449" y="2661497"/>
            <a:ext cx="270449" cy="280578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Stroomdiagram: Verbindingslijn 3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CC21D54-8B0A-91E7-DF15-D84FCD2BA42E}"/>
              </a:ext>
            </a:extLst>
          </p:cNvPr>
          <p:cNvSpPr/>
          <p:nvPr/>
        </p:nvSpPr>
        <p:spPr>
          <a:xfrm>
            <a:off x="375910" y="2390710"/>
            <a:ext cx="270449" cy="280578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Gelijkbenige driehoek 3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F2AF172-7F07-BEF4-1B3D-52DAF3B85743}"/>
              </a:ext>
            </a:extLst>
          </p:cNvPr>
          <p:cNvSpPr/>
          <p:nvPr/>
        </p:nvSpPr>
        <p:spPr>
          <a:xfrm>
            <a:off x="221828" y="712472"/>
            <a:ext cx="514806" cy="327849"/>
          </a:xfrm>
          <a:prstGeom prst="triangle">
            <a:avLst>
              <a:gd name="adj" fmla="val 58142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Gelijkbenige driehoek 3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5191BEE-C7E8-A659-6CBA-276FA39B9150}"/>
              </a:ext>
            </a:extLst>
          </p:cNvPr>
          <p:cNvSpPr/>
          <p:nvPr/>
        </p:nvSpPr>
        <p:spPr>
          <a:xfrm>
            <a:off x="935228" y="665233"/>
            <a:ext cx="569156" cy="379775"/>
          </a:xfrm>
          <a:prstGeom prst="triangle">
            <a:avLst>
              <a:gd name="adj" fmla="val 47791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Gelijkbenige driehoek 3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4F70F96-9B66-05E6-E4B7-6549033A9DBF}"/>
              </a:ext>
            </a:extLst>
          </p:cNvPr>
          <p:cNvSpPr/>
          <p:nvPr/>
        </p:nvSpPr>
        <p:spPr>
          <a:xfrm rot="10800000">
            <a:off x="1304173" y="113348"/>
            <a:ext cx="717246" cy="524288"/>
          </a:xfrm>
          <a:prstGeom prst="triangl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Gelijkbenige driehoek 3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F90E413-81A7-87E2-C309-FF33430405D5}"/>
              </a:ext>
            </a:extLst>
          </p:cNvPr>
          <p:cNvSpPr/>
          <p:nvPr/>
        </p:nvSpPr>
        <p:spPr>
          <a:xfrm>
            <a:off x="1666424" y="699491"/>
            <a:ext cx="512070" cy="327849"/>
          </a:xfrm>
          <a:prstGeom prst="triangle">
            <a:avLst>
              <a:gd name="adj" fmla="val 46726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Gelijkbenige driehoek 3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042C744-2400-2356-26DA-3DFEE321838F}"/>
              </a:ext>
            </a:extLst>
          </p:cNvPr>
          <p:cNvSpPr/>
          <p:nvPr/>
        </p:nvSpPr>
        <p:spPr>
          <a:xfrm rot="10800000">
            <a:off x="469336" y="126558"/>
            <a:ext cx="762096" cy="538675"/>
          </a:xfrm>
          <a:prstGeom prst="triangl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Kruis 3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0A9EE63-5A00-9C8B-71F8-E743A8CF1513}"/>
              </a:ext>
            </a:extLst>
          </p:cNvPr>
          <p:cNvSpPr/>
          <p:nvPr/>
        </p:nvSpPr>
        <p:spPr>
          <a:xfrm>
            <a:off x="656903" y="4300971"/>
            <a:ext cx="740187" cy="740349"/>
          </a:xfrm>
          <a:prstGeom prst="plus">
            <a:avLst>
              <a:gd name="adj" fmla="val 40853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Kruis 3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AEF4AA4-2775-6714-6BF8-82114077CB28}"/>
              </a:ext>
            </a:extLst>
          </p:cNvPr>
          <p:cNvSpPr/>
          <p:nvPr/>
        </p:nvSpPr>
        <p:spPr>
          <a:xfrm>
            <a:off x="1320356" y="3590163"/>
            <a:ext cx="740187" cy="740349"/>
          </a:xfrm>
          <a:prstGeom prst="plus">
            <a:avLst>
              <a:gd name="adj" fmla="val 40853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Kruis 3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B1E51D7-F444-BAF9-C63A-694F43537083}"/>
              </a:ext>
            </a:extLst>
          </p:cNvPr>
          <p:cNvSpPr/>
          <p:nvPr/>
        </p:nvSpPr>
        <p:spPr>
          <a:xfrm>
            <a:off x="750739" y="3054433"/>
            <a:ext cx="740187" cy="740349"/>
          </a:xfrm>
          <a:prstGeom prst="plus">
            <a:avLst>
              <a:gd name="adj" fmla="val 40853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Kruis 3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C4025D3-EAEE-5F27-F1B6-BAC6485439A7}"/>
              </a:ext>
            </a:extLst>
          </p:cNvPr>
          <p:cNvSpPr/>
          <p:nvPr/>
        </p:nvSpPr>
        <p:spPr>
          <a:xfrm>
            <a:off x="26407" y="3587487"/>
            <a:ext cx="740187" cy="740349"/>
          </a:xfrm>
          <a:prstGeom prst="plus">
            <a:avLst>
              <a:gd name="adj" fmla="val 40853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9BCE6947-4F93-7E89-5899-32D18A591A04}"/>
              </a:ext>
            </a:extLst>
          </p:cNvPr>
          <p:cNvSpPr/>
          <p:nvPr/>
        </p:nvSpPr>
        <p:spPr>
          <a:xfrm rot="20792905">
            <a:off x="1944809" y="4851660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86CC3AAE-541B-7FB0-2FEC-D8972FF741F4}"/>
              </a:ext>
            </a:extLst>
          </p:cNvPr>
          <p:cNvSpPr/>
          <p:nvPr/>
        </p:nvSpPr>
        <p:spPr>
          <a:xfrm>
            <a:off x="1827720" y="4490257"/>
            <a:ext cx="287674" cy="1315033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F054DD3A-AE72-4FBF-E5BE-8C4BE9683FDE}"/>
              </a:ext>
            </a:extLst>
          </p:cNvPr>
          <p:cNvSpPr/>
          <p:nvPr/>
        </p:nvSpPr>
        <p:spPr>
          <a:xfrm>
            <a:off x="2622158" y="4790554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05FF32F7-434F-BB28-9861-3C9EB24F1D04}"/>
              </a:ext>
            </a:extLst>
          </p:cNvPr>
          <p:cNvSpPr/>
          <p:nvPr/>
        </p:nvSpPr>
        <p:spPr>
          <a:xfrm>
            <a:off x="7383518" y="4790554"/>
            <a:ext cx="228600" cy="117026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909299FD-2624-150A-E504-070F7585E90C}"/>
              </a:ext>
            </a:extLst>
          </p:cNvPr>
          <p:cNvSpPr/>
          <p:nvPr/>
        </p:nvSpPr>
        <p:spPr>
          <a:xfrm rot="2378396">
            <a:off x="3245863" y="4906140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26676E19-E455-5078-9BAA-A48BA827C8F4}"/>
              </a:ext>
            </a:extLst>
          </p:cNvPr>
          <p:cNvSpPr/>
          <p:nvPr/>
        </p:nvSpPr>
        <p:spPr>
          <a:xfrm rot="19628052">
            <a:off x="3415030" y="4914919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63DF2C20-823B-EA5E-6B9C-6DE791ED0837}"/>
              </a:ext>
            </a:extLst>
          </p:cNvPr>
          <p:cNvSpPr/>
          <p:nvPr/>
        </p:nvSpPr>
        <p:spPr>
          <a:xfrm rot="606601">
            <a:off x="3695193" y="4659847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8885C4F3-9C91-D8CE-74BF-FB232B47F1CF}"/>
              </a:ext>
            </a:extLst>
          </p:cNvPr>
          <p:cNvSpPr/>
          <p:nvPr/>
        </p:nvSpPr>
        <p:spPr>
          <a:xfrm rot="5037809">
            <a:off x="4316975" y="4684982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9BA56CB3-23A6-246B-B5FA-1E8F833456C4}"/>
              </a:ext>
            </a:extLst>
          </p:cNvPr>
          <p:cNvSpPr/>
          <p:nvPr/>
        </p:nvSpPr>
        <p:spPr>
          <a:xfrm rot="18407428">
            <a:off x="4658960" y="4480719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54D176E9-790C-69B8-C6C0-B419BE3B7913}"/>
              </a:ext>
            </a:extLst>
          </p:cNvPr>
          <p:cNvSpPr/>
          <p:nvPr/>
        </p:nvSpPr>
        <p:spPr>
          <a:xfrm rot="20442682">
            <a:off x="5117350" y="4272685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35692EA2-39B0-DF2B-5912-DEB4E88A1143}"/>
              </a:ext>
            </a:extLst>
          </p:cNvPr>
          <p:cNvSpPr/>
          <p:nvPr/>
        </p:nvSpPr>
        <p:spPr>
          <a:xfrm rot="21115339">
            <a:off x="5744769" y="4122115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E9FA78F9-619C-62B3-1282-59D4D7CBB226}"/>
              </a:ext>
            </a:extLst>
          </p:cNvPr>
          <p:cNvSpPr/>
          <p:nvPr/>
        </p:nvSpPr>
        <p:spPr>
          <a:xfrm rot="763166">
            <a:off x="6078262" y="4060766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Rechthoek 52">
            <a:extLst>
              <a:ext uri="{FF2B5EF4-FFF2-40B4-BE49-F238E27FC236}">
                <a16:creationId xmlns:a16="http://schemas.microsoft.com/office/drawing/2014/main" id="{D50BEAAB-9E0B-C028-4382-1778D2EF0C8D}"/>
              </a:ext>
            </a:extLst>
          </p:cNvPr>
          <p:cNvSpPr/>
          <p:nvPr/>
        </p:nvSpPr>
        <p:spPr>
          <a:xfrm rot="396302">
            <a:off x="3712319" y="6185029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hthoek 53">
            <a:extLst>
              <a:ext uri="{FF2B5EF4-FFF2-40B4-BE49-F238E27FC236}">
                <a16:creationId xmlns:a16="http://schemas.microsoft.com/office/drawing/2014/main" id="{13AB5C75-0074-4952-C773-AF64A2CA913C}"/>
              </a:ext>
            </a:extLst>
          </p:cNvPr>
          <p:cNvSpPr/>
          <p:nvPr/>
        </p:nvSpPr>
        <p:spPr>
          <a:xfrm rot="19245061">
            <a:off x="4029407" y="5944994"/>
            <a:ext cx="774700" cy="1137507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FE664F9F-CC41-F058-A9F7-A12D52E25003}"/>
              </a:ext>
            </a:extLst>
          </p:cNvPr>
          <p:cNvSpPr/>
          <p:nvPr/>
        </p:nvSpPr>
        <p:spPr>
          <a:xfrm rot="687846">
            <a:off x="4277233" y="5899231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6B993AF4-F994-4F9D-60AC-B70A9C803724}"/>
              </a:ext>
            </a:extLst>
          </p:cNvPr>
          <p:cNvSpPr/>
          <p:nvPr/>
        </p:nvSpPr>
        <p:spPr>
          <a:xfrm rot="21155146">
            <a:off x="4677938" y="5828505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7C519224-7830-50AC-FD4D-24AE0C140729}"/>
              </a:ext>
            </a:extLst>
          </p:cNvPr>
          <p:cNvSpPr/>
          <p:nvPr/>
        </p:nvSpPr>
        <p:spPr>
          <a:xfrm rot="1867552">
            <a:off x="5261443" y="5668205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5EF073C7-2500-268B-948A-C0701533A8A8}"/>
              </a:ext>
            </a:extLst>
          </p:cNvPr>
          <p:cNvSpPr/>
          <p:nvPr/>
        </p:nvSpPr>
        <p:spPr>
          <a:xfrm rot="19949964">
            <a:off x="5723981" y="5454730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B448A994-6718-C321-182A-459349B8D389}"/>
              </a:ext>
            </a:extLst>
          </p:cNvPr>
          <p:cNvSpPr/>
          <p:nvPr/>
        </p:nvSpPr>
        <p:spPr>
          <a:xfrm rot="1111205">
            <a:off x="6127753" y="5417940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F2C08227-8596-0F2B-D4DC-5785DD1969B0}"/>
              </a:ext>
            </a:extLst>
          </p:cNvPr>
          <p:cNvSpPr/>
          <p:nvPr/>
        </p:nvSpPr>
        <p:spPr>
          <a:xfrm rot="21115339">
            <a:off x="6362531" y="5425820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A3E1AF8D-8E92-3744-9E69-E73BF5D03B44}"/>
              </a:ext>
            </a:extLst>
          </p:cNvPr>
          <p:cNvSpPr/>
          <p:nvPr/>
        </p:nvSpPr>
        <p:spPr>
          <a:xfrm rot="19522599">
            <a:off x="6899484" y="5258297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F5204ACC-D1CF-BB0B-E393-A0F15729E775}"/>
              </a:ext>
            </a:extLst>
          </p:cNvPr>
          <p:cNvSpPr/>
          <p:nvPr/>
        </p:nvSpPr>
        <p:spPr>
          <a:xfrm rot="5128691">
            <a:off x="5549723" y="5490414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8DB9FA03-AB67-258F-086B-57D25751BB8A}"/>
              </a:ext>
            </a:extLst>
          </p:cNvPr>
          <p:cNvSpPr/>
          <p:nvPr/>
        </p:nvSpPr>
        <p:spPr>
          <a:xfrm rot="19751377">
            <a:off x="3237126" y="6285094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732CC30F-18D9-AABA-3C8C-A5C179157006}"/>
              </a:ext>
            </a:extLst>
          </p:cNvPr>
          <p:cNvSpPr/>
          <p:nvPr/>
        </p:nvSpPr>
        <p:spPr>
          <a:xfrm rot="1867552">
            <a:off x="2994259" y="6091920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CEBCFE42-80AD-01F2-6E40-7A095B87BE80}"/>
              </a:ext>
            </a:extLst>
          </p:cNvPr>
          <p:cNvSpPr/>
          <p:nvPr/>
        </p:nvSpPr>
        <p:spPr>
          <a:xfrm rot="20939186">
            <a:off x="2545492" y="6009010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Rechthoek 65">
            <a:extLst>
              <a:ext uri="{FF2B5EF4-FFF2-40B4-BE49-F238E27FC236}">
                <a16:creationId xmlns:a16="http://schemas.microsoft.com/office/drawing/2014/main" id="{43D4A682-53F2-B72F-1754-AD80639CEB43}"/>
              </a:ext>
            </a:extLst>
          </p:cNvPr>
          <p:cNvSpPr/>
          <p:nvPr/>
        </p:nvSpPr>
        <p:spPr>
          <a:xfrm rot="21430150">
            <a:off x="1888893" y="6091113"/>
            <a:ext cx="774700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hthoek 66">
            <a:extLst>
              <a:ext uri="{FF2B5EF4-FFF2-40B4-BE49-F238E27FC236}">
                <a16:creationId xmlns:a16="http://schemas.microsoft.com/office/drawing/2014/main" id="{1808BFBB-29F3-894C-763F-9A8AB89813A7}"/>
              </a:ext>
            </a:extLst>
          </p:cNvPr>
          <p:cNvSpPr/>
          <p:nvPr/>
        </p:nvSpPr>
        <p:spPr>
          <a:xfrm>
            <a:off x="2060543" y="4475050"/>
            <a:ext cx="2851112" cy="7747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Rechthoek 67">
            <a:extLst>
              <a:ext uri="{FF2B5EF4-FFF2-40B4-BE49-F238E27FC236}">
                <a16:creationId xmlns:a16="http://schemas.microsoft.com/office/drawing/2014/main" id="{59712280-CA66-EA75-7E53-6AC7DF79E0FC}"/>
              </a:ext>
            </a:extLst>
          </p:cNvPr>
          <p:cNvSpPr/>
          <p:nvPr/>
        </p:nvSpPr>
        <p:spPr>
          <a:xfrm rot="20714517">
            <a:off x="4961968" y="6051192"/>
            <a:ext cx="3071573" cy="127498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Blokboog 75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630A820D-6FB8-11A5-4499-8FB8FC7837E1}"/>
              </a:ext>
            </a:extLst>
          </p:cNvPr>
          <p:cNvSpPr/>
          <p:nvPr/>
        </p:nvSpPr>
        <p:spPr>
          <a:xfrm rot="14617000">
            <a:off x="7784349" y="4257405"/>
            <a:ext cx="1082112" cy="1064291"/>
          </a:xfrm>
          <a:prstGeom prst="blockArc">
            <a:avLst>
              <a:gd name="adj1" fmla="val 4440151"/>
              <a:gd name="adj2" fmla="val 19898732"/>
              <a:gd name="adj3" fmla="val 10491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7" name="Blokboog 76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5854BED-8D63-4A9D-F536-09A77C9ADFA9}"/>
              </a:ext>
            </a:extLst>
          </p:cNvPr>
          <p:cNvSpPr/>
          <p:nvPr/>
        </p:nvSpPr>
        <p:spPr>
          <a:xfrm rot="16463027">
            <a:off x="8955201" y="5002819"/>
            <a:ext cx="1082112" cy="1064291"/>
          </a:xfrm>
          <a:prstGeom prst="blockArc">
            <a:avLst>
              <a:gd name="adj1" fmla="val 4400670"/>
              <a:gd name="adj2" fmla="val 4397880"/>
              <a:gd name="adj3" fmla="val 9988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8" name="Blokboog 77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DEF1FF3-7113-3A88-8BA6-C8634E3DB9D1}"/>
              </a:ext>
            </a:extLst>
          </p:cNvPr>
          <p:cNvSpPr/>
          <p:nvPr/>
        </p:nvSpPr>
        <p:spPr>
          <a:xfrm rot="5400000">
            <a:off x="7707588" y="5828862"/>
            <a:ext cx="1082112" cy="1064291"/>
          </a:xfrm>
          <a:prstGeom prst="blockArc">
            <a:avLst>
              <a:gd name="adj1" fmla="val 4440151"/>
              <a:gd name="adj2" fmla="val 19898732"/>
              <a:gd name="adj3" fmla="val 10491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9" name="Kruis 7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4FE77CB-7713-9809-1F55-5F84849AFDE3}"/>
              </a:ext>
            </a:extLst>
          </p:cNvPr>
          <p:cNvSpPr/>
          <p:nvPr/>
        </p:nvSpPr>
        <p:spPr>
          <a:xfrm rot="17933730">
            <a:off x="8122878" y="4955471"/>
            <a:ext cx="1116029" cy="1082113"/>
          </a:xfrm>
          <a:prstGeom prst="plus">
            <a:avLst>
              <a:gd name="adj" fmla="val 45871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Rechthoek 7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F9226C9-18A8-DFC9-7EE7-4D6AC1A66ED2}"/>
              </a:ext>
            </a:extLst>
          </p:cNvPr>
          <p:cNvSpPr/>
          <p:nvPr/>
        </p:nvSpPr>
        <p:spPr>
          <a:xfrm>
            <a:off x="10816411" y="5631095"/>
            <a:ext cx="1148620" cy="1112096"/>
          </a:xfrm>
          <a:prstGeom prst="rect">
            <a:avLst/>
          </a:prstGeom>
          <a:solidFill>
            <a:srgbClr val="4E36D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260831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3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: afgeronde hoeken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8C7B0C-8AA4-5899-DE06-779F35DD49F9}"/>
              </a:ext>
            </a:extLst>
          </p:cNvPr>
          <p:cNvSpPr/>
          <p:nvPr/>
        </p:nvSpPr>
        <p:spPr>
          <a:xfrm>
            <a:off x="911501" y="1458459"/>
            <a:ext cx="10368998" cy="357290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EB309E3-7324-C475-D902-0626610E3D7C}"/>
              </a:ext>
            </a:extLst>
          </p:cNvPr>
          <p:cNvSpPr txBox="1"/>
          <p:nvPr/>
        </p:nvSpPr>
        <p:spPr>
          <a:xfrm>
            <a:off x="2104530" y="3924667"/>
            <a:ext cx="3158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u="sng" dirty="0" err="1">
                <a:solidFill>
                  <a:srgbClr val="932DE3"/>
                </a:solidFill>
                <a:latin typeface="Aptos Black" panose="020B00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Restart</a:t>
            </a:r>
            <a:r>
              <a:rPr lang="nl-NL" sz="5400" u="sng" dirty="0">
                <a:solidFill>
                  <a:srgbClr val="932DE3"/>
                </a:solidFill>
                <a:latin typeface="Aptos Black" panose="020B00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</a:t>
            </a:r>
            <a:endParaRPr lang="nl-NL" sz="2400" u="sng" dirty="0">
              <a:solidFill>
                <a:srgbClr val="932DE3"/>
              </a:solidFill>
              <a:latin typeface="Aptos Black" panose="020B0004020202020204" pitchFamily="34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1459FA6-6FBC-E45D-940B-072EEDB21A17}"/>
              </a:ext>
            </a:extLst>
          </p:cNvPr>
          <p:cNvSpPr txBox="1"/>
          <p:nvPr/>
        </p:nvSpPr>
        <p:spPr>
          <a:xfrm>
            <a:off x="7166504" y="3924667"/>
            <a:ext cx="2264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err="1">
                <a:solidFill>
                  <a:srgbClr val="FF0000"/>
                </a:solidFill>
                <a:latin typeface="Aptos Black" panose="020B0004020202020204" pitchFamily="34" charset="0"/>
                <a:hlinkClick r:id="" action="ppaction://hlinkshowjump?jump=endsh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quit</a:t>
            </a:r>
            <a:endParaRPr lang="nl-NL" sz="2400">
              <a:solidFill>
                <a:srgbClr val="FF0000"/>
              </a:solidFill>
              <a:latin typeface="Aptos Black" panose="020B0004020202020204" pitchFamily="34" charset="0"/>
            </a:endParaRPr>
          </a:p>
        </p:txBody>
      </p:sp>
      <p:pic>
        <p:nvPicPr>
          <p:cNvPr id="2050" name="Picture 2" descr="Green Check Mark PNGs for Free Download">
            <a:extLst>
              <a:ext uri="{FF2B5EF4-FFF2-40B4-BE49-F238E27FC236}">
                <a16:creationId xmlns:a16="http://schemas.microsoft.com/office/drawing/2014/main" id="{96D70C25-5572-6F92-0A0F-A83AC805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6333">
            <a:off x="9296992" y="1771132"/>
            <a:ext cx="3591765" cy="302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reen Check Mark PNGs for Free Download">
            <a:extLst>
              <a:ext uri="{FF2B5EF4-FFF2-40B4-BE49-F238E27FC236}">
                <a16:creationId xmlns:a16="http://schemas.microsoft.com/office/drawing/2014/main" id="{CFA4FFE1-2200-3C4F-54E6-F7796B7D5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5250">
            <a:off x="182358" y="-4669"/>
            <a:ext cx="3684072" cy="310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een Check Mark PNGs for Free Download">
            <a:extLst>
              <a:ext uri="{FF2B5EF4-FFF2-40B4-BE49-F238E27FC236}">
                <a16:creationId xmlns:a16="http://schemas.microsoft.com/office/drawing/2014/main" id="{70D1202E-560E-2E1E-65FB-C376CB10B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2564">
            <a:off x="3761856" y="3518044"/>
            <a:ext cx="3111094" cy="261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1C2F90A4-47A6-066C-B39B-107D1181824F}"/>
              </a:ext>
            </a:extLst>
          </p:cNvPr>
          <p:cNvGrpSpPr/>
          <p:nvPr/>
        </p:nvGrpSpPr>
        <p:grpSpPr>
          <a:xfrm>
            <a:off x="4091482" y="-62296"/>
            <a:ext cx="4009035" cy="1564621"/>
            <a:chOff x="4091482" y="-62296"/>
            <a:chExt cx="4009035" cy="1564621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F9274753-C112-171F-4789-80576A2F70BE}"/>
                </a:ext>
              </a:extLst>
            </p:cNvPr>
            <p:cNvSpPr txBox="1"/>
            <p:nvPr/>
          </p:nvSpPr>
          <p:spPr>
            <a:xfrm>
              <a:off x="4091482" y="-62296"/>
              <a:ext cx="40090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5400" u="sng">
                  <a:solidFill>
                    <a:srgbClr val="932DE3"/>
                  </a:solidFill>
                  <a:latin typeface="Aptos Black" panose="020B0004020202020204" pitchFamily="34" charset="0"/>
                </a:rPr>
                <a:t>Level menu</a:t>
              </a:r>
            </a:p>
          </p:txBody>
        </p:sp>
        <p:pic>
          <p:nvPicPr>
            <p:cNvPr id="10" name="Graphic 9" descr="Pictogram hamburgermenu met effen opvulling">
              <a:hlinkClick r:id="rId5" action="ppaction://hlinksldjump"/>
              <a:extLst>
                <a:ext uri="{FF2B5EF4-FFF2-40B4-BE49-F238E27FC236}">
                  <a16:creationId xmlns:a16="http://schemas.microsoft.com/office/drawing/2014/main" id="{A0E32C61-1687-E23D-DBCC-2640226A1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2691" y="587925"/>
              <a:ext cx="914400" cy="914400"/>
            </a:xfrm>
            <a:prstGeom prst="rect">
              <a:avLst/>
            </a:prstGeom>
          </p:spPr>
        </p:pic>
      </p:grpSp>
      <p:sp>
        <p:nvSpPr>
          <p:cNvPr id="13" name="Tekstvak 12">
            <a:extLst>
              <a:ext uri="{FF2B5EF4-FFF2-40B4-BE49-F238E27FC236}">
                <a16:creationId xmlns:a16="http://schemas.microsoft.com/office/drawing/2014/main" id="{1555043C-A438-5029-EE36-9D21D0734697}"/>
              </a:ext>
            </a:extLst>
          </p:cNvPr>
          <p:cNvSpPr txBox="1"/>
          <p:nvPr/>
        </p:nvSpPr>
        <p:spPr>
          <a:xfrm>
            <a:off x="2939080" y="1546520"/>
            <a:ext cx="63138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500" dirty="0" err="1">
                <a:solidFill>
                  <a:srgbClr val="00CC00"/>
                </a:solidFill>
                <a:latin typeface="Aptos Black" panose="020B0004020202020204" pitchFamily="34" charset="0"/>
              </a:rPr>
              <a:t>You</a:t>
            </a:r>
            <a:r>
              <a:rPr lang="nl-NL" sz="11500" dirty="0">
                <a:solidFill>
                  <a:srgbClr val="00CC00"/>
                </a:solidFill>
                <a:latin typeface="Aptos Black" panose="020B0004020202020204" pitchFamily="34" charset="0"/>
              </a:rPr>
              <a:t> won</a:t>
            </a:r>
          </a:p>
        </p:txBody>
      </p:sp>
      <p:sp>
        <p:nvSpPr>
          <p:cNvPr id="14" name="Pijl: omlaag 13">
            <a:extLst>
              <a:ext uri="{FF2B5EF4-FFF2-40B4-BE49-F238E27FC236}">
                <a16:creationId xmlns:a16="http://schemas.microsoft.com/office/drawing/2014/main" id="{38A7CA50-FB8A-F377-CD3B-7B9B7617D5A8}"/>
              </a:ext>
            </a:extLst>
          </p:cNvPr>
          <p:cNvSpPr/>
          <p:nvPr/>
        </p:nvSpPr>
        <p:spPr>
          <a:xfrm>
            <a:off x="3446935" y="2801546"/>
            <a:ext cx="473767" cy="1123121"/>
          </a:xfrm>
          <a:prstGeom prst="downArrow">
            <a:avLst>
              <a:gd name="adj1" fmla="val 58021"/>
              <a:gd name="adj2" fmla="val 56293"/>
            </a:avLst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: omlaag 14">
            <a:extLst>
              <a:ext uri="{FF2B5EF4-FFF2-40B4-BE49-F238E27FC236}">
                <a16:creationId xmlns:a16="http://schemas.microsoft.com/office/drawing/2014/main" id="{07B65FFE-61A5-2423-9DB3-463C66CD3BD6}"/>
              </a:ext>
            </a:extLst>
          </p:cNvPr>
          <p:cNvSpPr/>
          <p:nvPr/>
        </p:nvSpPr>
        <p:spPr>
          <a:xfrm>
            <a:off x="8062068" y="2935068"/>
            <a:ext cx="473767" cy="1123121"/>
          </a:xfrm>
          <a:prstGeom prst="downArrow">
            <a:avLst>
              <a:gd name="adj1" fmla="val 54761"/>
              <a:gd name="adj2" fmla="val 56293"/>
            </a:avLst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Graphic 5" descr="Introductiepagina silhoue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61BBECD-120B-B102-30CD-C7127833E4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9787" y="5125863"/>
            <a:ext cx="1020700" cy="10207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18F5985F-1800-D0FE-5BEA-F08E67D605C9}"/>
              </a:ext>
            </a:extLst>
          </p:cNvPr>
          <p:cNvSpPr txBox="1"/>
          <p:nvPr/>
        </p:nvSpPr>
        <p:spPr>
          <a:xfrm>
            <a:off x="3729310" y="5934670"/>
            <a:ext cx="4554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u="sng" dirty="0">
                <a:solidFill>
                  <a:srgbClr val="932DE3"/>
                </a:solidFill>
                <a:latin typeface="Aptos Black" panose="020B0004020202020204" pitchFamily="34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menu</a:t>
            </a:r>
            <a:endParaRPr lang="nl-NL" sz="5400" u="sng" dirty="0">
              <a:solidFill>
                <a:srgbClr val="932DE3"/>
              </a:solidFill>
              <a:latin typeface="Aptos Black" panose="020B0004020202020204" pitchFamily="34" charset="0"/>
            </a:endParaRPr>
          </a:p>
        </p:txBody>
      </p:sp>
      <p:sp>
        <p:nvSpPr>
          <p:cNvPr id="11" name="Tekstballon: ovaal 10">
            <a:extLst>
              <a:ext uri="{FF2B5EF4-FFF2-40B4-BE49-F238E27FC236}">
                <a16:creationId xmlns:a16="http://schemas.microsoft.com/office/drawing/2014/main" id="{8B5F9F61-CEDF-8B81-ED5D-9DA911774DBA}"/>
              </a:ext>
            </a:extLst>
          </p:cNvPr>
          <p:cNvSpPr/>
          <p:nvPr/>
        </p:nvSpPr>
        <p:spPr>
          <a:xfrm>
            <a:off x="309077" y="5388426"/>
            <a:ext cx="1879319" cy="1259143"/>
          </a:xfrm>
          <a:prstGeom prst="wedgeEllipse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23328F0E-F9D6-1CFA-857F-FF5257C27B3B}"/>
              </a:ext>
            </a:extLst>
          </p:cNvPr>
          <p:cNvSpPr txBox="1"/>
          <p:nvPr/>
        </p:nvSpPr>
        <p:spPr>
          <a:xfrm>
            <a:off x="472611" y="5558685"/>
            <a:ext cx="1551398" cy="72743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rtlCol="0">
            <a:prstTxWarp prst="textArchUp">
              <a:avLst>
                <a:gd name="adj" fmla="val 11187836"/>
              </a:avLst>
            </a:prstTxWarp>
            <a:spAutoFit/>
          </a:bodyPr>
          <a:lstStyle/>
          <a:p>
            <a:pPr algn="ctr"/>
            <a:r>
              <a:rPr lang="nl-NL" sz="320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ptos Black" panose="020B0004020202020204" pitchFamily="34" charset="0"/>
              </a:rPr>
              <a:t>More?</a:t>
            </a:r>
          </a:p>
          <a:p>
            <a:pPr algn="ctr"/>
            <a:r>
              <a:rPr lang="nl-NL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ptos Black" panose="020B0004020202020204" pitchFamily="34" charset="0"/>
              </a:rPr>
              <a:t>Click </a:t>
            </a:r>
            <a:r>
              <a:rPr lang="nl-NL" dirty="0" err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ptos Black" panose="020B0004020202020204" pitchFamily="34" charset="0"/>
              </a:rPr>
              <a:t>for</a:t>
            </a:r>
            <a:r>
              <a:rPr lang="nl-NL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ptos Black" panose="020B0004020202020204" pitchFamily="34" charset="0"/>
              </a:rPr>
              <a:t> hardcore V easy</a:t>
            </a:r>
          </a:p>
        </p:txBody>
      </p:sp>
      <p:pic>
        <p:nvPicPr>
          <p:cNvPr id="18" name="Graphic 17" descr="Schedel met effen opvulling">
            <a:hlinkClick r:id="rId10" action="ppaction://hlinkpres?slideindex=1&amp;slidetitle=PowerPoint-presentatie"/>
            <a:extLst>
              <a:ext uri="{FF2B5EF4-FFF2-40B4-BE49-F238E27FC236}">
                <a16:creationId xmlns:a16="http://schemas.microsoft.com/office/drawing/2014/main" id="{CA42D47D-3BFE-69B9-E2A3-3EA7237A17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397244">
            <a:off x="853599" y="5751853"/>
            <a:ext cx="789419" cy="7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2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62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25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625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88C7B0C-8AA4-5899-DE06-779F35DD49F9}"/>
              </a:ext>
            </a:extLst>
          </p:cNvPr>
          <p:cNvSpPr/>
          <p:nvPr/>
        </p:nvSpPr>
        <p:spPr>
          <a:xfrm>
            <a:off x="911501" y="1458459"/>
            <a:ext cx="10368998" cy="357290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932DE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9C2E7698-9F35-BAD7-C18A-0B2A18189A31}"/>
              </a:ext>
            </a:extLst>
          </p:cNvPr>
          <p:cNvGrpSpPr/>
          <p:nvPr/>
        </p:nvGrpSpPr>
        <p:grpSpPr>
          <a:xfrm>
            <a:off x="1398322" y="2209204"/>
            <a:ext cx="1982957" cy="707887"/>
            <a:chOff x="2452059" y="2183079"/>
            <a:chExt cx="1982957" cy="707887"/>
          </a:xfrm>
        </p:grpSpPr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BAC5D1F1-4B42-8A7F-4DA9-54DB71D20635}"/>
                </a:ext>
              </a:extLst>
            </p:cNvPr>
            <p:cNvSpPr txBox="1"/>
            <p:nvPr/>
          </p:nvSpPr>
          <p:spPr>
            <a:xfrm>
              <a:off x="2452059" y="2183080"/>
              <a:ext cx="129180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4000" err="1">
                  <a:solidFill>
                    <a:srgbClr val="932DE3"/>
                  </a:solidFill>
                  <a:latin typeface="Aptos Black" panose="020B0004020202020204" pitchFamily="34" charset="0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Lvl</a:t>
              </a:r>
              <a:r>
                <a:rPr lang="nl-NL" sz="4000">
                  <a:solidFill>
                    <a:srgbClr val="932DE3"/>
                  </a:solidFill>
                  <a:latin typeface="Aptos Black" panose="020B0004020202020204" pitchFamily="34" charset="0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1</a:t>
              </a:r>
              <a:endParaRPr lang="nl-NL" sz="4000">
                <a:solidFill>
                  <a:srgbClr val="932DE3"/>
                </a:solidFill>
                <a:latin typeface="Aptos Black" panose="020B0004020202020204" pitchFamily="34" charset="0"/>
              </a:endParaRPr>
            </a:p>
          </p:txBody>
        </p:sp>
        <p:pic>
          <p:nvPicPr>
            <p:cNvPr id="15" name="Graphic 14" descr="Binnengaan met effen opvulling">
              <a:hlinkClick r:id="rId2" action="ppaction://hlinksldjump"/>
              <a:extLst>
                <a:ext uri="{FF2B5EF4-FFF2-40B4-BE49-F238E27FC236}">
                  <a16:creationId xmlns:a16="http://schemas.microsoft.com/office/drawing/2014/main" id="{1D89812A-4370-6487-99C9-686160D50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43865" y="2183079"/>
              <a:ext cx="691151" cy="691151"/>
            </a:xfrm>
            <a:prstGeom prst="rect">
              <a:avLst/>
            </a:prstGeom>
          </p:spPr>
        </p:pic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EF52ED0A-8D58-1A7A-2E4A-351697D98776}"/>
              </a:ext>
            </a:extLst>
          </p:cNvPr>
          <p:cNvGrpSpPr/>
          <p:nvPr/>
        </p:nvGrpSpPr>
        <p:grpSpPr>
          <a:xfrm>
            <a:off x="1398322" y="2900355"/>
            <a:ext cx="1982957" cy="724622"/>
            <a:chOff x="2452059" y="2874230"/>
            <a:chExt cx="1982957" cy="724622"/>
          </a:xfrm>
        </p:grpSpPr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901E8BBE-3334-2489-2A6B-EE5C9C9E9838}"/>
                </a:ext>
              </a:extLst>
            </p:cNvPr>
            <p:cNvSpPr txBox="1"/>
            <p:nvPr/>
          </p:nvSpPr>
          <p:spPr>
            <a:xfrm>
              <a:off x="2452059" y="2890966"/>
              <a:ext cx="129180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4000" err="1">
                  <a:solidFill>
                    <a:srgbClr val="932DE3"/>
                  </a:solidFill>
                  <a:latin typeface="Aptos Black" panose="020B0004020202020204" pitchFamily="34" charset="0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Lvl</a:t>
              </a:r>
              <a:r>
                <a:rPr lang="nl-NL" sz="4000">
                  <a:solidFill>
                    <a:srgbClr val="932DE3"/>
                  </a:solidFill>
                  <a:latin typeface="Aptos Black" panose="020B0004020202020204" pitchFamily="34" charset="0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2</a:t>
              </a:r>
              <a:endParaRPr lang="nl-NL" sz="4000">
                <a:solidFill>
                  <a:srgbClr val="932DE3"/>
                </a:solidFill>
                <a:latin typeface="Aptos Black" panose="020B0004020202020204" pitchFamily="34" charset="0"/>
              </a:endParaRPr>
            </a:p>
          </p:txBody>
        </p:sp>
        <p:pic>
          <p:nvPicPr>
            <p:cNvPr id="16" name="Graphic 15" descr="Binnengaan met effen opvulling">
              <a:hlinkClick r:id="rId5" action="ppaction://hlinksldjump"/>
              <a:extLst>
                <a:ext uri="{FF2B5EF4-FFF2-40B4-BE49-F238E27FC236}">
                  <a16:creationId xmlns:a16="http://schemas.microsoft.com/office/drawing/2014/main" id="{57EBDD5B-6F52-ED41-FD71-C8EDF15A4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43865" y="2874230"/>
              <a:ext cx="691151" cy="691151"/>
            </a:xfrm>
            <a:prstGeom prst="rect">
              <a:avLst/>
            </a:prstGeom>
          </p:spPr>
        </p:pic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48BCC445-A1E2-E144-C787-51FDD1F95566}"/>
              </a:ext>
            </a:extLst>
          </p:cNvPr>
          <p:cNvGrpSpPr/>
          <p:nvPr/>
        </p:nvGrpSpPr>
        <p:grpSpPr>
          <a:xfrm>
            <a:off x="1398322" y="3624975"/>
            <a:ext cx="1982956" cy="707888"/>
            <a:chOff x="2452059" y="3598850"/>
            <a:chExt cx="1982956" cy="707888"/>
          </a:xfrm>
        </p:grpSpPr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25419CD-7EB7-B9D1-E168-7997965AB0FF}"/>
                </a:ext>
              </a:extLst>
            </p:cNvPr>
            <p:cNvSpPr txBox="1"/>
            <p:nvPr/>
          </p:nvSpPr>
          <p:spPr>
            <a:xfrm>
              <a:off x="2452059" y="3598852"/>
              <a:ext cx="129180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4000" dirty="0" err="1">
                  <a:solidFill>
                    <a:srgbClr val="932DE3"/>
                  </a:solidFill>
                  <a:latin typeface="Aptos Black" panose="020B0004020202020204" pitchFamily="34" charset="0"/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Lvl</a:t>
              </a:r>
              <a:r>
                <a:rPr lang="nl-NL" sz="4000" dirty="0">
                  <a:solidFill>
                    <a:srgbClr val="932DE3"/>
                  </a:solidFill>
                  <a:latin typeface="Aptos Black" panose="020B0004020202020204" pitchFamily="34" charset="0"/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3</a:t>
              </a:r>
              <a:endParaRPr lang="nl-NL" sz="4000" dirty="0">
                <a:solidFill>
                  <a:srgbClr val="932DE3"/>
                </a:solidFill>
                <a:latin typeface="Aptos Black" panose="020B0004020202020204" pitchFamily="34" charset="0"/>
              </a:endParaRPr>
            </a:p>
          </p:txBody>
        </p:sp>
        <p:pic>
          <p:nvPicPr>
            <p:cNvPr id="17" name="Graphic 16" descr="Binnengaan met effen opvulling">
              <a:hlinkClick r:id="rId6" action="ppaction://hlinksldjump"/>
              <a:extLst>
                <a:ext uri="{FF2B5EF4-FFF2-40B4-BE49-F238E27FC236}">
                  <a16:creationId xmlns:a16="http://schemas.microsoft.com/office/drawing/2014/main" id="{3C198A28-3AE1-AA20-B412-F66AF4D66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43864" y="3598850"/>
              <a:ext cx="691151" cy="691151"/>
            </a:xfrm>
            <a:prstGeom prst="rect">
              <a:avLst/>
            </a:prstGeom>
          </p:spPr>
        </p:pic>
      </p:grpSp>
      <p:sp>
        <p:nvSpPr>
          <p:cNvPr id="18" name="Tekstvak 17">
            <a:extLst>
              <a:ext uri="{FF2B5EF4-FFF2-40B4-BE49-F238E27FC236}">
                <a16:creationId xmlns:a16="http://schemas.microsoft.com/office/drawing/2014/main" id="{AA7514BD-C827-6E52-DA92-EFED9C8AE1E7}"/>
              </a:ext>
            </a:extLst>
          </p:cNvPr>
          <p:cNvSpPr txBox="1"/>
          <p:nvPr/>
        </p:nvSpPr>
        <p:spPr>
          <a:xfrm>
            <a:off x="4091480" y="-69725"/>
            <a:ext cx="400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u="sng" dirty="0">
                <a:solidFill>
                  <a:srgbClr val="932DE3"/>
                </a:solidFill>
                <a:latin typeface="Aptos Black" panose="020B0004020202020204" pitchFamily="34" charset="0"/>
              </a:rPr>
              <a:t>Level menu</a:t>
            </a:r>
          </a:p>
        </p:txBody>
      </p:sp>
      <p:pic>
        <p:nvPicPr>
          <p:cNvPr id="19" name="Graphic 18" descr="Pictogram hamburgermenu met effen opvulling">
            <a:extLst>
              <a:ext uri="{FF2B5EF4-FFF2-40B4-BE49-F238E27FC236}">
                <a16:creationId xmlns:a16="http://schemas.microsoft.com/office/drawing/2014/main" id="{63C88C1F-418A-846F-E00D-D71BFF1BA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1937" y="609934"/>
            <a:ext cx="908119" cy="908119"/>
          </a:xfrm>
          <a:prstGeom prst="rect">
            <a:avLst/>
          </a:prstGeom>
        </p:spPr>
      </p:pic>
      <p:grpSp>
        <p:nvGrpSpPr>
          <p:cNvPr id="27" name="Groep 26">
            <a:extLst>
              <a:ext uri="{FF2B5EF4-FFF2-40B4-BE49-F238E27FC236}">
                <a16:creationId xmlns:a16="http://schemas.microsoft.com/office/drawing/2014/main" id="{285C6491-BD74-F59D-5B5B-EA33003112CA}"/>
              </a:ext>
            </a:extLst>
          </p:cNvPr>
          <p:cNvGrpSpPr/>
          <p:nvPr/>
        </p:nvGrpSpPr>
        <p:grpSpPr>
          <a:xfrm>
            <a:off x="4027181" y="2209204"/>
            <a:ext cx="1982957" cy="707887"/>
            <a:chOff x="5080918" y="2183079"/>
            <a:chExt cx="1982957" cy="707887"/>
          </a:xfrm>
        </p:grpSpPr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4B2C26A9-69E0-736A-6C71-3C084E7CD16B}"/>
                </a:ext>
              </a:extLst>
            </p:cNvPr>
            <p:cNvSpPr txBox="1"/>
            <p:nvPr/>
          </p:nvSpPr>
          <p:spPr>
            <a:xfrm>
              <a:off x="5080918" y="2183080"/>
              <a:ext cx="129180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4000" dirty="0" err="1">
                  <a:solidFill>
                    <a:srgbClr val="932DE3"/>
                  </a:solidFill>
                  <a:latin typeface="Aptos Black" panose="020B0004020202020204" pitchFamily="34" charset="0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Lvl</a:t>
              </a:r>
              <a:r>
                <a:rPr lang="nl-NL" sz="4000" dirty="0">
                  <a:solidFill>
                    <a:srgbClr val="932DE3"/>
                  </a:solidFill>
                  <a:latin typeface="Aptos Black" panose="020B0004020202020204" pitchFamily="34" charset="0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</a:t>
              </a:r>
              <a:endParaRPr lang="nl-NL" sz="4000" dirty="0">
                <a:solidFill>
                  <a:srgbClr val="932DE3"/>
                </a:solidFill>
                <a:latin typeface="Aptos Black" panose="020B0004020202020204" pitchFamily="34" charset="0"/>
              </a:endParaRPr>
            </a:p>
          </p:txBody>
        </p:sp>
        <p:pic>
          <p:nvPicPr>
            <p:cNvPr id="23" name="Graphic 22" descr="Binnengaan met effen opvulling">
              <a:hlinkClick r:id="rId9" action="ppaction://hlinksldjump"/>
              <a:extLst>
                <a:ext uri="{FF2B5EF4-FFF2-40B4-BE49-F238E27FC236}">
                  <a16:creationId xmlns:a16="http://schemas.microsoft.com/office/drawing/2014/main" id="{47ED9190-DC99-F7AB-77EC-6B1F3B111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2724" y="2183079"/>
              <a:ext cx="691151" cy="691151"/>
            </a:xfrm>
            <a:prstGeom prst="rect">
              <a:avLst/>
            </a:prstGeom>
          </p:spPr>
        </p:pic>
      </p:grp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CFD0E2F-F062-9F64-9795-3601652E2CEF}"/>
              </a:ext>
            </a:extLst>
          </p:cNvPr>
          <p:cNvGrpSpPr/>
          <p:nvPr/>
        </p:nvGrpSpPr>
        <p:grpSpPr>
          <a:xfrm>
            <a:off x="4027181" y="2900355"/>
            <a:ext cx="1982957" cy="724622"/>
            <a:chOff x="5080918" y="2874230"/>
            <a:chExt cx="1982957" cy="72462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0D2463C1-E129-973A-1DD1-DBBD72B8B448}"/>
                </a:ext>
              </a:extLst>
            </p:cNvPr>
            <p:cNvSpPr txBox="1"/>
            <p:nvPr/>
          </p:nvSpPr>
          <p:spPr>
            <a:xfrm>
              <a:off x="5080918" y="2890966"/>
              <a:ext cx="129180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4000" dirty="0" err="1">
                  <a:solidFill>
                    <a:srgbClr val="932DE3"/>
                  </a:solidFill>
                  <a:latin typeface="Aptos Black" panose="020B0004020202020204" pitchFamily="34" charset="0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Lvl</a:t>
              </a:r>
              <a:r>
                <a:rPr lang="nl-NL" sz="4000" dirty="0">
                  <a:solidFill>
                    <a:srgbClr val="932DE3"/>
                  </a:solidFill>
                  <a:latin typeface="Aptos Black" panose="020B0004020202020204" pitchFamily="34" charset="0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5</a:t>
              </a:r>
              <a:endParaRPr lang="nl-NL" sz="4000" dirty="0">
                <a:solidFill>
                  <a:srgbClr val="932DE3"/>
                </a:solidFill>
                <a:latin typeface="Aptos Black" panose="020B0004020202020204" pitchFamily="34" charset="0"/>
              </a:endParaRPr>
            </a:p>
          </p:txBody>
        </p:sp>
        <p:pic>
          <p:nvPicPr>
            <p:cNvPr id="24" name="Graphic 23" descr="Binnengaan met effen opvulling">
              <a:hlinkClick r:id="rId10" action="ppaction://hlinksldjump"/>
              <a:extLst>
                <a:ext uri="{FF2B5EF4-FFF2-40B4-BE49-F238E27FC236}">
                  <a16:creationId xmlns:a16="http://schemas.microsoft.com/office/drawing/2014/main" id="{784DF3C8-752E-0895-F89E-23BB3B70C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2724" y="2874230"/>
              <a:ext cx="691151" cy="691151"/>
            </a:xfrm>
            <a:prstGeom prst="rect">
              <a:avLst/>
            </a:prstGeom>
          </p:spPr>
        </p:pic>
      </p:grpSp>
      <p:grpSp>
        <p:nvGrpSpPr>
          <p:cNvPr id="29" name="Groep 28">
            <a:extLst>
              <a:ext uri="{FF2B5EF4-FFF2-40B4-BE49-F238E27FC236}">
                <a16:creationId xmlns:a16="http://schemas.microsoft.com/office/drawing/2014/main" id="{38A2A977-98FF-16BF-673A-DF9177748BC8}"/>
              </a:ext>
            </a:extLst>
          </p:cNvPr>
          <p:cNvGrpSpPr/>
          <p:nvPr/>
        </p:nvGrpSpPr>
        <p:grpSpPr>
          <a:xfrm>
            <a:off x="4027181" y="3624975"/>
            <a:ext cx="1982956" cy="707888"/>
            <a:chOff x="5080918" y="3598850"/>
            <a:chExt cx="1982956" cy="707888"/>
          </a:xfrm>
        </p:grpSpPr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F9F9C2D2-4ACB-922A-D07F-25D4BF74AC58}"/>
                </a:ext>
              </a:extLst>
            </p:cNvPr>
            <p:cNvSpPr txBox="1"/>
            <p:nvPr/>
          </p:nvSpPr>
          <p:spPr>
            <a:xfrm>
              <a:off x="5080918" y="3598852"/>
              <a:ext cx="129180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4000" dirty="0" err="1">
                  <a:solidFill>
                    <a:srgbClr val="932DE3"/>
                  </a:solidFill>
                  <a:latin typeface="Aptos Black" panose="020B0004020202020204" pitchFamily="34" charset="0"/>
                  <a:hlinkClick r:id="rId11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Lvl</a:t>
              </a:r>
              <a:r>
                <a:rPr lang="nl-NL" sz="4000" dirty="0">
                  <a:solidFill>
                    <a:srgbClr val="932DE3"/>
                  </a:solidFill>
                  <a:latin typeface="Aptos Black" panose="020B0004020202020204" pitchFamily="34" charset="0"/>
                  <a:hlinkClick r:id="rId11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6</a:t>
              </a:r>
              <a:endParaRPr lang="nl-NL" sz="4000" dirty="0">
                <a:solidFill>
                  <a:srgbClr val="932DE3"/>
                </a:solidFill>
                <a:latin typeface="Aptos Black" panose="020B0004020202020204" pitchFamily="34" charset="0"/>
              </a:endParaRPr>
            </a:p>
          </p:txBody>
        </p:sp>
        <p:pic>
          <p:nvPicPr>
            <p:cNvPr id="25" name="Graphic 24" descr="Binnengaan met effen opvulling">
              <a:hlinkClick r:id="rId11" action="ppaction://hlinksldjump"/>
              <a:extLst>
                <a:ext uri="{FF2B5EF4-FFF2-40B4-BE49-F238E27FC236}">
                  <a16:creationId xmlns:a16="http://schemas.microsoft.com/office/drawing/2014/main" id="{3BB9C7BA-ED19-189E-83AB-00C09947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2723" y="3598850"/>
              <a:ext cx="691151" cy="691151"/>
            </a:xfrm>
            <a:prstGeom prst="rect">
              <a:avLst/>
            </a:prstGeom>
          </p:spPr>
        </p:pic>
      </p:grpSp>
      <p:grpSp>
        <p:nvGrpSpPr>
          <p:cNvPr id="30" name="Groep 29">
            <a:extLst>
              <a:ext uri="{FF2B5EF4-FFF2-40B4-BE49-F238E27FC236}">
                <a16:creationId xmlns:a16="http://schemas.microsoft.com/office/drawing/2014/main" id="{D886EE13-5B14-9F87-93CB-DFBCED05E9F8}"/>
              </a:ext>
            </a:extLst>
          </p:cNvPr>
          <p:cNvGrpSpPr/>
          <p:nvPr/>
        </p:nvGrpSpPr>
        <p:grpSpPr>
          <a:xfrm>
            <a:off x="6656040" y="2209204"/>
            <a:ext cx="1982956" cy="707888"/>
            <a:chOff x="7709777" y="2183079"/>
            <a:chExt cx="1982956" cy="707888"/>
          </a:xfrm>
        </p:grpSpPr>
        <p:sp>
          <p:nvSpPr>
            <p:cNvPr id="2" name="Tekstvak 1">
              <a:hlinkClick r:id="rId12" action="ppaction://hlinksldjump"/>
              <a:extLst>
                <a:ext uri="{FF2B5EF4-FFF2-40B4-BE49-F238E27FC236}">
                  <a16:creationId xmlns:a16="http://schemas.microsoft.com/office/drawing/2014/main" id="{F6C9DAE3-B142-CC08-FC64-716EA4D9F742}"/>
                </a:ext>
              </a:extLst>
            </p:cNvPr>
            <p:cNvSpPr txBox="1"/>
            <p:nvPr/>
          </p:nvSpPr>
          <p:spPr>
            <a:xfrm>
              <a:off x="7709777" y="2183081"/>
              <a:ext cx="129180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4000" dirty="0" err="1">
                  <a:solidFill>
                    <a:srgbClr val="932DE3"/>
                  </a:solidFill>
                  <a:latin typeface="Aptos Black" panose="020B0004020202020204" pitchFamily="34" charset="0"/>
                  <a:hlinkClick r:id="rId1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Lvl</a:t>
              </a:r>
              <a:r>
                <a:rPr lang="nl-NL" sz="4000" dirty="0">
                  <a:solidFill>
                    <a:srgbClr val="932DE3"/>
                  </a:solidFill>
                  <a:latin typeface="Aptos Black" panose="020B0004020202020204" pitchFamily="34" charset="0"/>
                  <a:hlinkClick r:id="rId1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7</a:t>
              </a:r>
              <a:endParaRPr lang="nl-NL" sz="4000" dirty="0">
                <a:solidFill>
                  <a:srgbClr val="932DE3"/>
                </a:solidFill>
                <a:latin typeface="Aptos Black" panose="020B0004020202020204" pitchFamily="34" charset="0"/>
              </a:endParaRPr>
            </a:p>
          </p:txBody>
        </p:sp>
        <p:pic>
          <p:nvPicPr>
            <p:cNvPr id="3" name="Graphic 2" descr="Binnengaan met effen opvulling">
              <a:hlinkClick r:id="rId12" action="ppaction://hlinksldjump"/>
              <a:extLst>
                <a:ext uri="{FF2B5EF4-FFF2-40B4-BE49-F238E27FC236}">
                  <a16:creationId xmlns:a16="http://schemas.microsoft.com/office/drawing/2014/main" id="{4FE0E5BE-0010-2F98-FB48-6B6277A32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1582" y="2183079"/>
              <a:ext cx="691151" cy="691151"/>
            </a:xfrm>
            <a:prstGeom prst="rect">
              <a:avLst/>
            </a:prstGeom>
          </p:spPr>
        </p:pic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5A8BFDE6-40F2-170D-25D1-E76F4BC646E7}"/>
              </a:ext>
            </a:extLst>
          </p:cNvPr>
          <p:cNvGrpSpPr/>
          <p:nvPr/>
        </p:nvGrpSpPr>
        <p:grpSpPr>
          <a:xfrm>
            <a:off x="6656038" y="2908719"/>
            <a:ext cx="1982956" cy="707888"/>
            <a:chOff x="7709775" y="2882594"/>
            <a:chExt cx="1982956" cy="707888"/>
          </a:xfrm>
        </p:grpSpPr>
        <p:sp>
          <p:nvSpPr>
            <p:cNvPr id="4" name="Tekstvak 3">
              <a:hlinkClick r:id="rId13" action="ppaction://hlinksldjump"/>
              <a:extLst>
                <a:ext uri="{FF2B5EF4-FFF2-40B4-BE49-F238E27FC236}">
                  <a16:creationId xmlns:a16="http://schemas.microsoft.com/office/drawing/2014/main" id="{2E8A88BF-2A9C-6C66-D962-81EA98EE9D1D}"/>
                </a:ext>
              </a:extLst>
            </p:cNvPr>
            <p:cNvSpPr txBox="1"/>
            <p:nvPr/>
          </p:nvSpPr>
          <p:spPr>
            <a:xfrm>
              <a:off x="7709775" y="2882596"/>
              <a:ext cx="129180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4000" dirty="0" err="1">
                  <a:solidFill>
                    <a:srgbClr val="932DE3"/>
                  </a:solidFill>
                  <a:latin typeface="Aptos Black" panose="020B0004020202020204" pitchFamily="34" charset="0"/>
                  <a:hlinkClick r:id="rId1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Lvl</a:t>
              </a:r>
              <a:r>
                <a:rPr lang="nl-NL" sz="4000" dirty="0">
                  <a:solidFill>
                    <a:srgbClr val="932DE3"/>
                  </a:solidFill>
                  <a:latin typeface="Aptos Black" panose="020B0004020202020204" pitchFamily="34" charset="0"/>
                  <a:hlinkClick r:id="rId1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8</a:t>
              </a:r>
              <a:endParaRPr lang="nl-NL" sz="4000" dirty="0">
                <a:solidFill>
                  <a:srgbClr val="932DE3"/>
                </a:solidFill>
                <a:latin typeface="Aptos Black" panose="020B0004020202020204" pitchFamily="34" charset="0"/>
              </a:endParaRPr>
            </a:p>
          </p:txBody>
        </p:sp>
        <p:pic>
          <p:nvPicPr>
            <p:cNvPr id="5" name="Graphic 4" descr="Binnengaan met effen opvulling">
              <a:hlinkClick r:id="rId13" action="ppaction://hlinksldjump"/>
              <a:extLst>
                <a:ext uri="{FF2B5EF4-FFF2-40B4-BE49-F238E27FC236}">
                  <a16:creationId xmlns:a16="http://schemas.microsoft.com/office/drawing/2014/main" id="{A61DF9E0-6520-C436-6D39-6850A614A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1580" y="2882594"/>
              <a:ext cx="691151" cy="691151"/>
            </a:xfrm>
            <a:prstGeom prst="rect">
              <a:avLst/>
            </a:prstGeom>
          </p:spPr>
        </p:pic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D431AEDC-CCD5-0E9F-C4BE-21C18ACE0B2D}"/>
              </a:ext>
            </a:extLst>
          </p:cNvPr>
          <p:cNvGrpSpPr/>
          <p:nvPr/>
        </p:nvGrpSpPr>
        <p:grpSpPr>
          <a:xfrm>
            <a:off x="6656036" y="3591495"/>
            <a:ext cx="1982956" cy="707888"/>
            <a:chOff x="7709773" y="3565370"/>
            <a:chExt cx="1982956" cy="707888"/>
          </a:xfrm>
        </p:grpSpPr>
        <p:sp>
          <p:nvSpPr>
            <p:cNvPr id="8" name="Tekstvak 7">
              <a:hlinkClick r:id="rId14" action="ppaction://hlinksldjump"/>
              <a:extLst>
                <a:ext uri="{FF2B5EF4-FFF2-40B4-BE49-F238E27FC236}">
                  <a16:creationId xmlns:a16="http://schemas.microsoft.com/office/drawing/2014/main" id="{767F79D1-035C-AB00-AF22-C22866D9F9BE}"/>
                </a:ext>
              </a:extLst>
            </p:cNvPr>
            <p:cNvSpPr txBox="1"/>
            <p:nvPr/>
          </p:nvSpPr>
          <p:spPr>
            <a:xfrm>
              <a:off x="7709773" y="3565372"/>
              <a:ext cx="129180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4000" dirty="0" err="1">
                  <a:solidFill>
                    <a:srgbClr val="932DE3"/>
                  </a:solidFill>
                  <a:latin typeface="Aptos Black" panose="020B0004020202020204" pitchFamily="34" charset="0"/>
                  <a:hlinkClick r:id="rId1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Lvl</a:t>
              </a:r>
              <a:r>
                <a:rPr lang="nl-NL" sz="4000" dirty="0">
                  <a:solidFill>
                    <a:srgbClr val="932DE3"/>
                  </a:solidFill>
                  <a:latin typeface="Aptos Black" panose="020B0004020202020204" pitchFamily="34" charset="0"/>
                  <a:hlinkClick r:id="rId1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9</a:t>
              </a:r>
              <a:endParaRPr lang="nl-NL" sz="4000" dirty="0">
                <a:solidFill>
                  <a:srgbClr val="932DE3"/>
                </a:solidFill>
                <a:latin typeface="Aptos Black" panose="020B0004020202020204" pitchFamily="34" charset="0"/>
              </a:endParaRPr>
            </a:p>
          </p:txBody>
        </p:sp>
        <p:pic>
          <p:nvPicPr>
            <p:cNvPr id="9" name="Graphic 8" descr="Binnengaan met effen opvulling">
              <a:hlinkClick r:id="rId14" action="ppaction://hlinksldjump"/>
              <a:extLst>
                <a:ext uri="{FF2B5EF4-FFF2-40B4-BE49-F238E27FC236}">
                  <a16:creationId xmlns:a16="http://schemas.microsoft.com/office/drawing/2014/main" id="{C81884C2-E253-ADF5-BC11-39168E0E2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1578" y="3565370"/>
              <a:ext cx="691151" cy="691151"/>
            </a:xfrm>
            <a:prstGeom prst="rect">
              <a:avLst/>
            </a:prstGeom>
          </p:spPr>
        </p:pic>
      </p:grpSp>
      <p:grpSp>
        <p:nvGrpSpPr>
          <p:cNvPr id="33" name="Groep 32">
            <a:extLst>
              <a:ext uri="{FF2B5EF4-FFF2-40B4-BE49-F238E27FC236}">
                <a16:creationId xmlns:a16="http://schemas.microsoft.com/office/drawing/2014/main" id="{540D692C-ED85-AE28-54C3-15070C8D00EC}"/>
              </a:ext>
            </a:extLst>
          </p:cNvPr>
          <p:cNvGrpSpPr/>
          <p:nvPr/>
        </p:nvGrpSpPr>
        <p:grpSpPr>
          <a:xfrm>
            <a:off x="8638993" y="2209204"/>
            <a:ext cx="2273042" cy="707887"/>
            <a:chOff x="7419691" y="2183079"/>
            <a:chExt cx="2273042" cy="707887"/>
          </a:xfrm>
        </p:grpSpPr>
        <p:sp>
          <p:nvSpPr>
            <p:cNvPr id="34" name="Tekstvak 33">
              <a:hlinkClick r:id="rId15" action="ppaction://hlinksldjump"/>
              <a:extLst>
                <a:ext uri="{FF2B5EF4-FFF2-40B4-BE49-F238E27FC236}">
                  <a16:creationId xmlns:a16="http://schemas.microsoft.com/office/drawing/2014/main" id="{69B89ADE-C73C-07EC-22C1-FF4A766E8A63}"/>
                </a:ext>
              </a:extLst>
            </p:cNvPr>
            <p:cNvSpPr txBox="1"/>
            <p:nvPr/>
          </p:nvSpPr>
          <p:spPr>
            <a:xfrm>
              <a:off x="7419691" y="2183080"/>
              <a:ext cx="158188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4000" dirty="0" err="1">
                  <a:solidFill>
                    <a:srgbClr val="932DE3"/>
                  </a:solidFill>
                  <a:latin typeface="Aptos Black" panose="020B0004020202020204" pitchFamily="34" charset="0"/>
                  <a:hlinkClick r:id="rId1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Lvl</a:t>
              </a:r>
              <a:r>
                <a:rPr lang="nl-NL" sz="4000" dirty="0">
                  <a:solidFill>
                    <a:srgbClr val="932DE3"/>
                  </a:solidFill>
                  <a:latin typeface="Aptos Black" panose="020B0004020202020204" pitchFamily="34" charset="0"/>
                  <a:hlinkClick r:id="rId1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10</a:t>
              </a:r>
              <a:endParaRPr lang="nl-NL" sz="4000" dirty="0">
                <a:solidFill>
                  <a:srgbClr val="932DE3"/>
                </a:solidFill>
                <a:latin typeface="Aptos Black" panose="020B0004020202020204" pitchFamily="34" charset="0"/>
              </a:endParaRPr>
            </a:p>
          </p:txBody>
        </p:sp>
        <p:pic>
          <p:nvPicPr>
            <p:cNvPr id="35" name="Graphic 34" descr="Binnengaan met effen opvulling">
              <a:hlinkClick r:id="rId15" action="ppaction://hlinksldjump"/>
              <a:extLst>
                <a:ext uri="{FF2B5EF4-FFF2-40B4-BE49-F238E27FC236}">
                  <a16:creationId xmlns:a16="http://schemas.microsoft.com/office/drawing/2014/main" id="{F91D85E5-8994-BC7A-34B3-3EBEF28BB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1582" y="2183079"/>
              <a:ext cx="691151" cy="691151"/>
            </a:xfrm>
            <a:prstGeom prst="rect">
              <a:avLst/>
            </a:prstGeom>
          </p:spPr>
        </p:pic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1793B689-F908-168F-C302-2FACC0E0C822}"/>
              </a:ext>
            </a:extLst>
          </p:cNvPr>
          <p:cNvGrpSpPr/>
          <p:nvPr/>
        </p:nvGrpSpPr>
        <p:grpSpPr>
          <a:xfrm>
            <a:off x="8638991" y="2890966"/>
            <a:ext cx="2273042" cy="708904"/>
            <a:chOff x="7419689" y="2864841"/>
            <a:chExt cx="2273042" cy="708904"/>
          </a:xfrm>
        </p:grpSpPr>
        <p:sp>
          <p:nvSpPr>
            <p:cNvPr id="37" name="Tekstvak 36">
              <a:hlinkClick r:id="rId16" action="ppaction://hlinksldjump"/>
              <a:extLst>
                <a:ext uri="{FF2B5EF4-FFF2-40B4-BE49-F238E27FC236}">
                  <a16:creationId xmlns:a16="http://schemas.microsoft.com/office/drawing/2014/main" id="{2A5887C8-C50C-6ED1-F113-2DE2F0B161C7}"/>
                </a:ext>
              </a:extLst>
            </p:cNvPr>
            <p:cNvSpPr txBox="1"/>
            <p:nvPr/>
          </p:nvSpPr>
          <p:spPr>
            <a:xfrm>
              <a:off x="7419689" y="2864841"/>
              <a:ext cx="158188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4000" dirty="0" err="1">
                  <a:solidFill>
                    <a:srgbClr val="932DE3"/>
                  </a:solidFill>
                  <a:latin typeface="Aptos Black" panose="020B0004020202020204" pitchFamily="34" charset="0"/>
                  <a:hlinkClick r:id="rId1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Lvl</a:t>
              </a:r>
              <a:r>
                <a:rPr lang="nl-NL" sz="4000" dirty="0">
                  <a:solidFill>
                    <a:srgbClr val="932DE3"/>
                  </a:solidFill>
                  <a:latin typeface="Aptos Black" panose="020B0004020202020204" pitchFamily="34" charset="0"/>
                  <a:hlinkClick r:id="rId1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11</a:t>
              </a:r>
              <a:endParaRPr lang="nl-NL" sz="4000" dirty="0">
                <a:solidFill>
                  <a:srgbClr val="932DE3"/>
                </a:solidFill>
                <a:latin typeface="Aptos Black" panose="020B0004020202020204" pitchFamily="34" charset="0"/>
              </a:endParaRPr>
            </a:p>
          </p:txBody>
        </p:sp>
        <p:pic>
          <p:nvPicPr>
            <p:cNvPr id="38" name="Graphic 37" descr="Binnengaan met effen opvulling">
              <a:hlinkClick r:id="rId16" action="ppaction://hlinksldjump"/>
              <a:extLst>
                <a:ext uri="{FF2B5EF4-FFF2-40B4-BE49-F238E27FC236}">
                  <a16:creationId xmlns:a16="http://schemas.microsoft.com/office/drawing/2014/main" id="{62AF4276-BC76-0926-2B56-6C2FA62BB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1580" y="2882594"/>
              <a:ext cx="691151" cy="691151"/>
            </a:xfrm>
            <a:prstGeom prst="rect">
              <a:avLst/>
            </a:prstGeom>
          </p:spPr>
        </p:pic>
      </p:grpSp>
      <p:grpSp>
        <p:nvGrpSpPr>
          <p:cNvPr id="39" name="Groep 38">
            <a:extLst>
              <a:ext uri="{FF2B5EF4-FFF2-40B4-BE49-F238E27FC236}">
                <a16:creationId xmlns:a16="http://schemas.microsoft.com/office/drawing/2014/main" id="{36F0F6C4-B13C-0112-161B-F099FE573CB9}"/>
              </a:ext>
            </a:extLst>
          </p:cNvPr>
          <p:cNvGrpSpPr/>
          <p:nvPr/>
        </p:nvGrpSpPr>
        <p:grpSpPr>
          <a:xfrm>
            <a:off x="8638991" y="3591495"/>
            <a:ext cx="2273040" cy="715243"/>
            <a:chOff x="7419689" y="3565370"/>
            <a:chExt cx="2273040" cy="715243"/>
          </a:xfrm>
        </p:grpSpPr>
        <p:sp>
          <p:nvSpPr>
            <p:cNvPr id="40" name="Tekstvak 39">
              <a:hlinkClick r:id="rId14" action="ppaction://hlinksldjump"/>
              <a:extLst>
                <a:ext uri="{FF2B5EF4-FFF2-40B4-BE49-F238E27FC236}">
                  <a16:creationId xmlns:a16="http://schemas.microsoft.com/office/drawing/2014/main" id="{9BB6137C-27EC-C830-66C8-27AE115F59C1}"/>
                </a:ext>
              </a:extLst>
            </p:cNvPr>
            <p:cNvSpPr txBox="1"/>
            <p:nvPr/>
          </p:nvSpPr>
          <p:spPr>
            <a:xfrm>
              <a:off x="7419689" y="3572727"/>
              <a:ext cx="158188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4000" dirty="0" err="1">
                  <a:solidFill>
                    <a:srgbClr val="932DE3"/>
                  </a:solidFill>
                  <a:latin typeface="Aptos Black" panose="020B0004020202020204" pitchFamily="34" charset="0"/>
                  <a:hlinkClick r:id="rId1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Lvl</a:t>
              </a:r>
              <a:r>
                <a:rPr lang="nl-NL" sz="4000" dirty="0">
                  <a:solidFill>
                    <a:srgbClr val="932DE3"/>
                  </a:solidFill>
                  <a:latin typeface="Aptos Black" panose="020B0004020202020204" pitchFamily="34" charset="0"/>
                  <a:hlinkClick r:id="rId1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12</a:t>
              </a:r>
              <a:endParaRPr lang="nl-NL" sz="4000" dirty="0">
                <a:solidFill>
                  <a:srgbClr val="932DE3"/>
                </a:solidFill>
                <a:latin typeface="Aptos Black" panose="020B0004020202020204" pitchFamily="34" charset="0"/>
              </a:endParaRPr>
            </a:p>
          </p:txBody>
        </p:sp>
        <p:pic>
          <p:nvPicPr>
            <p:cNvPr id="41" name="Graphic 40" descr="Binnengaan met effen opvulling">
              <a:hlinkClick r:id="rId17" action="ppaction://hlinksldjump"/>
              <a:extLst>
                <a:ext uri="{FF2B5EF4-FFF2-40B4-BE49-F238E27FC236}">
                  <a16:creationId xmlns:a16="http://schemas.microsoft.com/office/drawing/2014/main" id="{42EA1EFC-AD45-C3F2-EA6E-FDD899CA7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1578" y="3565370"/>
              <a:ext cx="691151" cy="691151"/>
            </a:xfrm>
            <a:prstGeom prst="rect">
              <a:avLst/>
            </a:prstGeom>
          </p:spPr>
        </p:pic>
      </p:grpSp>
      <p:pic>
        <p:nvPicPr>
          <p:cNvPr id="45" name="Graphic 44" descr="Introductiepagina silhoue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4E10FA5-226F-568F-98E6-56E795625C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99787" y="5125863"/>
            <a:ext cx="1020700" cy="1020700"/>
          </a:xfrm>
          <a:prstGeom prst="rect">
            <a:avLst/>
          </a:prstGeom>
        </p:spPr>
      </p:pic>
      <p:sp>
        <p:nvSpPr>
          <p:cNvPr id="48" name="Tekstvak 47">
            <a:extLst>
              <a:ext uri="{FF2B5EF4-FFF2-40B4-BE49-F238E27FC236}">
                <a16:creationId xmlns:a16="http://schemas.microsoft.com/office/drawing/2014/main" id="{0CCF794E-4E43-5E30-E483-4AC1993CC8B5}"/>
              </a:ext>
            </a:extLst>
          </p:cNvPr>
          <p:cNvSpPr txBox="1"/>
          <p:nvPr/>
        </p:nvSpPr>
        <p:spPr>
          <a:xfrm>
            <a:off x="3729310" y="5934670"/>
            <a:ext cx="4554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u="sng" dirty="0">
                <a:solidFill>
                  <a:srgbClr val="932DE3"/>
                </a:solidFill>
                <a:latin typeface="Aptos Black" panose="020B0004020202020204" pitchFamily="34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menu</a:t>
            </a:r>
            <a:endParaRPr lang="nl-NL" sz="5400" u="sng" dirty="0">
              <a:solidFill>
                <a:srgbClr val="932DE3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0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: afgeronde hoeken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8C7B0C-8AA4-5899-DE06-779F35DD49F9}"/>
              </a:ext>
            </a:extLst>
          </p:cNvPr>
          <p:cNvSpPr/>
          <p:nvPr/>
        </p:nvSpPr>
        <p:spPr>
          <a:xfrm>
            <a:off x="911501" y="1458459"/>
            <a:ext cx="10368998" cy="357290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BBBCF27-AA80-22E9-5BB4-6908760204E5}"/>
              </a:ext>
            </a:extLst>
          </p:cNvPr>
          <p:cNvSpPr txBox="1"/>
          <p:nvPr/>
        </p:nvSpPr>
        <p:spPr>
          <a:xfrm>
            <a:off x="2939080" y="1546520"/>
            <a:ext cx="63138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800" err="1">
                <a:solidFill>
                  <a:srgbClr val="FF0000"/>
                </a:solidFill>
                <a:latin typeface="Aptos Black" panose="020B0004020202020204" pitchFamily="34" charset="0"/>
              </a:rPr>
              <a:t>You</a:t>
            </a:r>
            <a:r>
              <a:rPr lang="nl-NL" sz="8800">
                <a:solidFill>
                  <a:srgbClr val="FF0000"/>
                </a:solidFill>
                <a:latin typeface="Aptos Black" panose="020B0004020202020204" pitchFamily="34" charset="0"/>
              </a:rPr>
              <a:t> </a:t>
            </a:r>
            <a:r>
              <a:rPr lang="nl-NL" sz="8800" err="1">
                <a:solidFill>
                  <a:srgbClr val="FF0000"/>
                </a:solidFill>
                <a:latin typeface="Aptos Black" panose="020B0004020202020204" pitchFamily="34" charset="0"/>
              </a:rPr>
              <a:t>failed</a:t>
            </a:r>
            <a:endParaRPr lang="nl-NL" sz="4400">
              <a:solidFill>
                <a:srgbClr val="FF0000"/>
              </a:solidFill>
              <a:latin typeface="Aptos Black" panose="020B0004020202020204" pitchFamily="34" charset="0"/>
            </a:endParaRPr>
          </a:p>
        </p:txBody>
      </p:sp>
      <p:sp>
        <p:nvSpPr>
          <p:cNvPr id="9" name="Tekstvak 8">
            <a:hlinkClick r:id="rId3" action="ppaction://hlinksldjump"/>
            <a:extLst>
              <a:ext uri="{FF2B5EF4-FFF2-40B4-BE49-F238E27FC236}">
                <a16:creationId xmlns:a16="http://schemas.microsoft.com/office/drawing/2014/main" id="{1EB309E3-7324-C475-D902-0626610E3D7C}"/>
              </a:ext>
            </a:extLst>
          </p:cNvPr>
          <p:cNvSpPr txBox="1"/>
          <p:nvPr/>
        </p:nvSpPr>
        <p:spPr>
          <a:xfrm>
            <a:off x="2345951" y="3715334"/>
            <a:ext cx="2967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u="sng" dirty="0" err="1">
                <a:solidFill>
                  <a:srgbClr val="932DE3"/>
                </a:solidFill>
                <a:latin typeface="Aptos Black" panose="020B00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Restart</a:t>
            </a:r>
            <a:r>
              <a:rPr lang="nl-NL" sz="5400" u="sng" dirty="0">
                <a:solidFill>
                  <a:srgbClr val="932DE3"/>
                </a:solidFill>
                <a:latin typeface="Aptos Black" panose="020B00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</a:t>
            </a:r>
            <a:endParaRPr lang="nl-NL" sz="2400" u="sng" dirty="0">
              <a:solidFill>
                <a:srgbClr val="932DE3"/>
              </a:solidFill>
              <a:latin typeface="Aptos Black" panose="020B0004020202020204" pitchFamily="34" charset="0"/>
            </a:endParaRPr>
          </a:p>
        </p:txBody>
      </p:sp>
      <p:sp>
        <p:nvSpPr>
          <p:cNvPr id="10" name="Pijl: omlaag 9">
            <a:extLst>
              <a:ext uri="{FF2B5EF4-FFF2-40B4-BE49-F238E27FC236}">
                <a16:creationId xmlns:a16="http://schemas.microsoft.com/office/drawing/2014/main" id="{501FE64E-E597-EFA7-D48F-8B4F63E00894}"/>
              </a:ext>
            </a:extLst>
          </p:cNvPr>
          <p:cNvSpPr/>
          <p:nvPr/>
        </p:nvSpPr>
        <p:spPr>
          <a:xfrm>
            <a:off x="8316355" y="2606479"/>
            <a:ext cx="473767" cy="1123121"/>
          </a:xfrm>
          <a:prstGeom prst="downArrow">
            <a:avLst>
              <a:gd name="adj1" fmla="val 41608"/>
              <a:gd name="adj2" fmla="val 562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684E140D-B2A8-8A27-7659-AA58E880F4DB}"/>
              </a:ext>
            </a:extLst>
          </p:cNvPr>
          <p:cNvSpPr/>
          <p:nvPr/>
        </p:nvSpPr>
        <p:spPr>
          <a:xfrm>
            <a:off x="3592812" y="2606478"/>
            <a:ext cx="473767" cy="1123121"/>
          </a:xfrm>
          <a:prstGeom prst="downArrow">
            <a:avLst>
              <a:gd name="adj1" fmla="val 45488"/>
              <a:gd name="adj2" fmla="val 562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1459FA6-6FBC-E45D-940B-072EEDB21A17}"/>
              </a:ext>
            </a:extLst>
          </p:cNvPr>
          <p:cNvSpPr txBox="1"/>
          <p:nvPr/>
        </p:nvSpPr>
        <p:spPr>
          <a:xfrm>
            <a:off x="7420791" y="3809503"/>
            <a:ext cx="2264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err="1">
                <a:solidFill>
                  <a:srgbClr val="FF0000"/>
                </a:solidFill>
                <a:latin typeface="Aptos Black" panose="020B0004020202020204" pitchFamily="34" charset="0"/>
                <a:hlinkClick r:id="" action="ppaction://hlinkshowjump?jump=endsh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quit</a:t>
            </a:r>
            <a:endParaRPr lang="nl-NL" sz="2400">
              <a:solidFill>
                <a:srgbClr val="FF0000"/>
              </a:solidFill>
              <a:latin typeface="Aptos Black" panose="020B0004020202020204" pitchFamily="34" charset="0"/>
            </a:endParaRPr>
          </a:p>
        </p:txBody>
      </p:sp>
      <p:pic>
        <p:nvPicPr>
          <p:cNvPr id="1026" name="Picture 2" descr="ᐅ143+ Blood PNG, Blood Png Transparent Background">
            <a:extLst>
              <a:ext uri="{FF2B5EF4-FFF2-40B4-BE49-F238E27FC236}">
                <a16:creationId xmlns:a16="http://schemas.microsoft.com/office/drawing/2014/main" id="{40B48C5B-8A4E-4D0A-8B28-BAF36E627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0212">
            <a:off x="487247" y="583201"/>
            <a:ext cx="1952904" cy="156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ᐅ143+ Blood PNG, Blood Png Transparent Background">
            <a:extLst>
              <a:ext uri="{FF2B5EF4-FFF2-40B4-BE49-F238E27FC236}">
                <a16:creationId xmlns:a16="http://schemas.microsoft.com/office/drawing/2014/main" id="{AED7AFD1-B6E3-DEC4-A117-269E6B1F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33254">
            <a:off x="9780647" y="308906"/>
            <a:ext cx="903238" cy="7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ᐅ143+ Blood PNG, Blood Png Transparent Background">
            <a:extLst>
              <a:ext uri="{FF2B5EF4-FFF2-40B4-BE49-F238E27FC236}">
                <a16:creationId xmlns:a16="http://schemas.microsoft.com/office/drawing/2014/main" id="{3D58E343-1CFC-8ABC-9E93-B4F301C2B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1803">
            <a:off x="271513" y="4293427"/>
            <a:ext cx="2854218" cy="229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ᐅ143+ Blood PNG, Blood Png Transparent Background">
            <a:extLst>
              <a:ext uri="{FF2B5EF4-FFF2-40B4-BE49-F238E27FC236}">
                <a16:creationId xmlns:a16="http://schemas.microsoft.com/office/drawing/2014/main" id="{81621C7A-C17C-62E5-CFB7-E0D92AC8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3406">
            <a:off x="9020870" y="2211239"/>
            <a:ext cx="2548153" cy="204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7F82972B-D373-B131-E271-301A1C260C74}"/>
              </a:ext>
            </a:extLst>
          </p:cNvPr>
          <p:cNvGrpSpPr/>
          <p:nvPr/>
        </p:nvGrpSpPr>
        <p:grpSpPr>
          <a:xfrm>
            <a:off x="4091482" y="-62296"/>
            <a:ext cx="4009035" cy="1564621"/>
            <a:chOff x="4091482" y="-62296"/>
            <a:chExt cx="4009035" cy="1564621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C7732DB6-979E-F55B-772A-10AFECAF47AF}"/>
                </a:ext>
              </a:extLst>
            </p:cNvPr>
            <p:cNvSpPr txBox="1"/>
            <p:nvPr/>
          </p:nvSpPr>
          <p:spPr>
            <a:xfrm>
              <a:off x="4091482" y="-62296"/>
              <a:ext cx="40090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5400" u="sng">
                  <a:solidFill>
                    <a:srgbClr val="932DE3"/>
                  </a:solidFill>
                  <a:latin typeface="Aptos Black" panose="020B0004020202020204" pitchFamily="34" charset="0"/>
                </a:rPr>
                <a:t>Level menu</a:t>
              </a:r>
            </a:p>
          </p:txBody>
        </p:sp>
        <p:pic>
          <p:nvPicPr>
            <p:cNvPr id="4" name="Graphic 3" descr="Pictogram hamburgermenu met effen opvulling">
              <a:hlinkClick r:id="rId5" action="ppaction://hlinksldjump"/>
              <a:extLst>
                <a:ext uri="{FF2B5EF4-FFF2-40B4-BE49-F238E27FC236}">
                  <a16:creationId xmlns:a16="http://schemas.microsoft.com/office/drawing/2014/main" id="{7F4E9029-4535-13BD-D0EB-8C4B570F5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2691" y="587925"/>
              <a:ext cx="914400" cy="914400"/>
            </a:xfrm>
            <a:prstGeom prst="rect">
              <a:avLst/>
            </a:prstGeom>
          </p:spPr>
        </p:pic>
      </p:grpSp>
      <p:pic>
        <p:nvPicPr>
          <p:cNvPr id="5" name="Graphic 4" descr="Introductiepagina silhoue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2801E34-32B9-8D63-4FD6-88A140233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9787" y="5125863"/>
            <a:ext cx="1020700" cy="10207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42C6AE75-52B2-7B08-E712-A732D28DCB7D}"/>
              </a:ext>
            </a:extLst>
          </p:cNvPr>
          <p:cNvSpPr txBox="1"/>
          <p:nvPr/>
        </p:nvSpPr>
        <p:spPr>
          <a:xfrm>
            <a:off x="3729310" y="5934670"/>
            <a:ext cx="4554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u="sng" dirty="0">
                <a:solidFill>
                  <a:srgbClr val="932DE3"/>
                </a:solidFill>
                <a:latin typeface="Aptos Black" panose="020B0004020202020204" pitchFamily="34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menu</a:t>
            </a:r>
            <a:endParaRPr lang="nl-NL" sz="5400" u="sng" dirty="0">
              <a:solidFill>
                <a:srgbClr val="932DE3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20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Click="0">
        <p15:prstTrans prst="fallOve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AE83197-E105-69BC-186D-261BEAABD3B2}"/>
              </a:ext>
            </a:extLst>
          </p:cNvPr>
          <p:cNvSpPr/>
          <p:nvPr/>
        </p:nvSpPr>
        <p:spPr>
          <a:xfrm>
            <a:off x="966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0D32FD7-E8C5-6848-A316-A551315A8199}"/>
              </a:ext>
            </a:extLst>
          </p:cNvPr>
          <p:cNvSpPr/>
          <p:nvPr/>
        </p:nvSpPr>
        <p:spPr>
          <a:xfrm>
            <a:off x="11231216" y="4442791"/>
            <a:ext cx="960784" cy="9640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5337927-7AEF-EB4E-E458-C722A1E9B9D7}"/>
              </a:ext>
            </a:extLst>
          </p:cNvPr>
          <p:cNvSpPr/>
          <p:nvPr/>
        </p:nvSpPr>
        <p:spPr>
          <a:xfrm>
            <a:off x="0" y="0"/>
            <a:ext cx="2226365" cy="208721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4E8FDA6-F536-6CC9-205A-9208BC7C6CF1}"/>
              </a:ext>
            </a:extLst>
          </p:cNvPr>
          <p:cNvSpPr/>
          <p:nvPr/>
        </p:nvSpPr>
        <p:spPr>
          <a:xfrm>
            <a:off x="6867939" y="2633870"/>
            <a:ext cx="5324061" cy="180892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1A6EE45-AF49-CE9E-E4FB-524C86CFFF61}"/>
              </a:ext>
            </a:extLst>
          </p:cNvPr>
          <p:cNvSpPr/>
          <p:nvPr/>
        </p:nvSpPr>
        <p:spPr>
          <a:xfrm>
            <a:off x="-1" y="2087217"/>
            <a:ext cx="1311966" cy="290222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DD367E6-D2C7-BCBB-5CD7-1693E5297D2A}"/>
              </a:ext>
            </a:extLst>
          </p:cNvPr>
          <p:cNvSpPr/>
          <p:nvPr/>
        </p:nvSpPr>
        <p:spPr>
          <a:xfrm rot="5400000">
            <a:off x="745436" y="4244011"/>
            <a:ext cx="1868555" cy="33594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975A869-5B6C-961A-144B-DC0DB54858A4}"/>
              </a:ext>
            </a:extLst>
          </p:cNvPr>
          <p:cNvSpPr txBox="1"/>
          <p:nvPr/>
        </p:nvSpPr>
        <p:spPr>
          <a:xfrm>
            <a:off x="7411281" y="3000102"/>
            <a:ext cx="436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200">
                <a:solidFill>
                  <a:schemeClr val="bg1"/>
                </a:solidFill>
                <a:latin typeface="Aptos Black" panose="020B0004020202020204" pitchFamily="34" charset="0"/>
              </a:rPr>
              <a:t>Level 1</a:t>
            </a:r>
          </a:p>
        </p:txBody>
      </p:sp>
      <p:sp>
        <p:nvSpPr>
          <p:cNvPr id="15" name="Rechthoek 1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232022C-6809-2AAA-B71C-5987A005631A}"/>
              </a:ext>
            </a:extLst>
          </p:cNvPr>
          <p:cNvSpPr/>
          <p:nvPr/>
        </p:nvSpPr>
        <p:spPr>
          <a:xfrm>
            <a:off x="4321866" y="4442791"/>
            <a:ext cx="3659256" cy="138153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148FD97-9737-4947-826C-4BE25714B722}"/>
              </a:ext>
            </a:extLst>
          </p:cNvPr>
          <p:cNvSpPr/>
          <p:nvPr/>
        </p:nvSpPr>
        <p:spPr>
          <a:xfrm rot="5400000">
            <a:off x="9798326" y="4464327"/>
            <a:ext cx="1470989" cy="331635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19F467B-BC8A-C287-A9CE-ACEE975B340A}"/>
              </a:ext>
            </a:extLst>
          </p:cNvPr>
          <p:cNvSpPr/>
          <p:nvPr/>
        </p:nvSpPr>
        <p:spPr>
          <a:xfrm rot="10800000">
            <a:off x="3427346" y="1411355"/>
            <a:ext cx="1868555" cy="303143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9FF0845-4E41-4B69-4BA7-AF40AE37598C}"/>
              </a:ext>
            </a:extLst>
          </p:cNvPr>
          <p:cNvSpPr/>
          <p:nvPr/>
        </p:nvSpPr>
        <p:spPr>
          <a:xfrm rot="10800000">
            <a:off x="2115374" y="2773016"/>
            <a:ext cx="1311967" cy="16590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DFF97C4-B3E5-AE64-B916-D54E9FBF165F}"/>
              </a:ext>
            </a:extLst>
          </p:cNvPr>
          <p:cNvSpPr/>
          <p:nvPr/>
        </p:nvSpPr>
        <p:spPr>
          <a:xfrm>
            <a:off x="5295901" y="921275"/>
            <a:ext cx="5324061" cy="98015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970712"/>
      </p:ext>
    </p:extLst>
  </p:cSld>
  <p:clrMapOvr>
    <a:masterClrMapping/>
  </p:clrMapOvr>
  <p:transition spd="med" advClick="0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AE83197-E105-69BC-186D-261BEAABD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0D32FD7-E8C5-6848-A316-A551315A8199}"/>
              </a:ext>
            </a:extLst>
          </p:cNvPr>
          <p:cNvSpPr/>
          <p:nvPr/>
        </p:nvSpPr>
        <p:spPr>
          <a:xfrm>
            <a:off x="-6632" y="1335660"/>
            <a:ext cx="960784" cy="75155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5337927-7AEF-EB4E-E458-C722A1E9B9D7}"/>
              </a:ext>
            </a:extLst>
          </p:cNvPr>
          <p:cNvSpPr/>
          <p:nvPr/>
        </p:nvSpPr>
        <p:spPr>
          <a:xfrm>
            <a:off x="0" y="0"/>
            <a:ext cx="2057399" cy="133566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4E8FDA6-F536-6CC9-205A-9208BC7C6CF1}"/>
              </a:ext>
            </a:extLst>
          </p:cNvPr>
          <p:cNvSpPr/>
          <p:nvPr/>
        </p:nvSpPr>
        <p:spPr>
          <a:xfrm>
            <a:off x="2729944" y="526774"/>
            <a:ext cx="7686263" cy="159407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1A6EE45-AF49-CE9E-E4FB-524C86CFFF61}"/>
              </a:ext>
            </a:extLst>
          </p:cNvPr>
          <p:cNvSpPr/>
          <p:nvPr/>
        </p:nvSpPr>
        <p:spPr>
          <a:xfrm>
            <a:off x="-6631" y="2087217"/>
            <a:ext cx="4111491" cy="477078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975A869-5B6C-961A-144B-DC0DB54858A4}"/>
              </a:ext>
            </a:extLst>
          </p:cNvPr>
          <p:cNvSpPr txBox="1"/>
          <p:nvPr/>
        </p:nvSpPr>
        <p:spPr>
          <a:xfrm>
            <a:off x="201817" y="3760827"/>
            <a:ext cx="354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200">
                <a:solidFill>
                  <a:schemeClr val="bg1"/>
                </a:solidFill>
                <a:latin typeface="Aptos Black" panose="020B0004020202020204" pitchFamily="34" charset="0"/>
              </a:rPr>
              <a:t>Level 2</a:t>
            </a:r>
          </a:p>
        </p:txBody>
      </p:sp>
      <p:sp>
        <p:nvSpPr>
          <p:cNvPr id="16" name="Rechthoek 1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148FD97-9737-4947-826C-4BE25714B722}"/>
              </a:ext>
            </a:extLst>
          </p:cNvPr>
          <p:cNvSpPr/>
          <p:nvPr/>
        </p:nvSpPr>
        <p:spPr>
          <a:xfrm rot="5400000">
            <a:off x="8161684" y="12097"/>
            <a:ext cx="964098" cy="710979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06E4655-2C47-9A79-2301-DEF6F89A524A}"/>
              </a:ext>
            </a:extLst>
          </p:cNvPr>
          <p:cNvSpPr/>
          <p:nvPr/>
        </p:nvSpPr>
        <p:spPr>
          <a:xfrm rot="5400000">
            <a:off x="4004156" y="4901304"/>
            <a:ext cx="2057399" cy="185599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28E8A67-D0EA-E282-7CC8-3BD32700FE6A}"/>
              </a:ext>
            </a:extLst>
          </p:cNvPr>
          <p:cNvSpPr/>
          <p:nvPr/>
        </p:nvSpPr>
        <p:spPr>
          <a:xfrm>
            <a:off x="6728378" y="4049043"/>
            <a:ext cx="2057399" cy="20573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14FBDDB-E8DF-5963-E8C6-9BD856B24498}"/>
              </a:ext>
            </a:extLst>
          </p:cNvPr>
          <p:cNvSpPr/>
          <p:nvPr/>
        </p:nvSpPr>
        <p:spPr>
          <a:xfrm>
            <a:off x="9464434" y="4583091"/>
            <a:ext cx="1205946" cy="227490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5369881"/>
      </p:ext>
    </p:extLst>
  </p:cSld>
  <p:clrMapOvr>
    <a:masterClrMapping/>
  </p:clrMapOvr>
  <p:transition spd="med" advClick="0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AE83197-E105-69BC-186D-261BEAABD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0D32FD7-E8C5-6848-A316-A551315A8199}"/>
              </a:ext>
            </a:extLst>
          </p:cNvPr>
          <p:cNvSpPr/>
          <p:nvPr/>
        </p:nvSpPr>
        <p:spPr>
          <a:xfrm>
            <a:off x="11237847" y="0"/>
            <a:ext cx="960784" cy="75155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5337927-7AEF-EB4E-E458-C722A1E9B9D7}"/>
              </a:ext>
            </a:extLst>
          </p:cNvPr>
          <p:cNvSpPr/>
          <p:nvPr/>
        </p:nvSpPr>
        <p:spPr>
          <a:xfrm>
            <a:off x="0" y="0"/>
            <a:ext cx="2057399" cy="99391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4E8FDA6-F536-6CC9-205A-9208BC7C6CF1}"/>
              </a:ext>
            </a:extLst>
          </p:cNvPr>
          <p:cNvSpPr/>
          <p:nvPr/>
        </p:nvSpPr>
        <p:spPr>
          <a:xfrm>
            <a:off x="7961243" y="0"/>
            <a:ext cx="3276604" cy="118541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1A6EE45-AF49-CE9E-E4FB-524C86CFFF61}"/>
              </a:ext>
            </a:extLst>
          </p:cNvPr>
          <p:cNvSpPr/>
          <p:nvPr/>
        </p:nvSpPr>
        <p:spPr>
          <a:xfrm>
            <a:off x="-6631" y="2345635"/>
            <a:ext cx="940909" cy="451236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975A869-5B6C-961A-144B-DC0DB54858A4}"/>
              </a:ext>
            </a:extLst>
          </p:cNvPr>
          <p:cNvSpPr txBox="1"/>
          <p:nvPr/>
        </p:nvSpPr>
        <p:spPr>
          <a:xfrm>
            <a:off x="8054162" y="31038"/>
            <a:ext cx="3076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600">
                <a:solidFill>
                  <a:schemeClr val="bg1"/>
                </a:solidFill>
                <a:latin typeface="Aptos Black" panose="020B0004020202020204" pitchFamily="34" charset="0"/>
              </a:rPr>
              <a:t>Level 3</a:t>
            </a:r>
          </a:p>
        </p:txBody>
      </p:sp>
      <p:sp>
        <p:nvSpPr>
          <p:cNvPr id="16" name="Rechthoek 1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148FD97-9737-4947-826C-4BE25714B722}"/>
              </a:ext>
            </a:extLst>
          </p:cNvPr>
          <p:cNvSpPr/>
          <p:nvPr/>
        </p:nvSpPr>
        <p:spPr>
          <a:xfrm rot="10800000">
            <a:off x="2056486" y="-2"/>
            <a:ext cx="964098" cy="63511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06E4655-2C47-9A79-2301-DEF6F89A524A}"/>
              </a:ext>
            </a:extLst>
          </p:cNvPr>
          <p:cNvSpPr/>
          <p:nvPr/>
        </p:nvSpPr>
        <p:spPr>
          <a:xfrm rot="5400000">
            <a:off x="3694996" y="4775959"/>
            <a:ext cx="2057399" cy="210668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28E8A67-D0EA-E282-7CC8-3BD32700FE6A}"/>
              </a:ext>
            </a:extLst>
          </p:cNvPr>
          <p:cNvSpPr/>
          <p:nvPr/>
        </p:nvSpPr>
        <p:spPr>
          <a:xfrm>
            <a:off x="3001953" y="2503880"/>
            <a:ext cx="3657264" cy="17898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14FBDDB-E8DF-5963-E8C6-9BD856B24498}"/>
              </a:ext>
            </a:extLst>
          </p:cNvPr>
          <p:cNvSpPr/>
          <p:nvPr/>
        </p:nvSpPr>
        <p:spPr>
          <a:xfrm>
            <a:off x="1666276" y="2345635"/>
            <a:ext cx="390207" cy="67492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B64C461-BDFE-11C5-1580-A88113FE62EB}"/>
              </a:ext>
            </a:extLst>
          </p:cNvPr>
          <p:cNvSpPr/>
          <p:nvPr/>
        </p:nvSpPr>
        <p:spPr>
          <a:xfrm>
            <a:off x="934279" y="4028663"/>
            <a:ext cx="379348" cy="6899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F9C76CC-ECF4-2780-E1D8-8B583A39C867}"/>
              </a:ext>
            </a:extLst>
          </p:cNvPr>
          <p:cNvSpPr/>
          <p:nvPr/>
        </p:nvSpPr>
        <p:spPr>
          <a:xfrm>
            <a:off x="1666277" y="5676180"/>
            <a:ext cx="390207" cy="67492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4C35DB8-B201-DEAA-B466-416294467FF3}"/>
              </a:ext>
            </a:extLst>
          </p:cNvPr>
          <p:cNvSpPr/>
          <p:nvPr/>
        </p:nvSpPr>
        <p:spPr>
          <a:xfrm>
            <a:off x="6665848" y="2503880"/>
            <a:ext cx="674211" cy="38472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21329C5-3526-F9C2-EC3F-3A9DBF07259A}"/>
              </a:ext>
            </a:extLst>
          </p:cNvPr>
          <p:cNvSpPr/>
          <p:nvPr/>
        </p:nvSpPr>
        <p:spPr>
          <a:xfrm>
            <a:off x="8123681" y="6007203"/>
            <a:ext cx="743774" cy="85079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8FF3423-168A-B4A3-DD8A-54FE6B311B40}"/>
              </a:ext>
            </a:extLst>
          </p:cNvPr>
          <p:cNvSpPr/>
          <p:nvPr/>
        </p:nvSpPr>
        <p:spPr>
          <a:xfrm>
            <a:off x="7346690" y="4472031"/>
            <a:ext cx="3248423" cy="9478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CD898C2-8811-A40A-37EB-45A9F74E7AA8}"/>
              </a:ext>
            </a:extLst>
          </p:cNvPr>
          <p:cNvSpPr/>
          <p:nvPr/>
        </p:nvSpPr>
        <p:spPr>
          <a:xfrm>
            <a:off x="9862198" y="5419850"/>
            <a:ext cx="743774" cy="9478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DA42CD6-6DB0-9C6B-6D3C-0CACCE200723}"/>
              </a:ext>
            </a:extLst>
          </p:cNvPr>
          <p:cNvSpPr/>
          <p:nvPr/>
        </p:nvSpPr>
        <p:spPr>
          <a:xfrm>
            <a:off x="10594198" y="3250096"/>
            <a:ext cx="743774" cy="310626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F02A13B-FE72-5169-9BFD-28558ADF7816}"/>
              </a:ext>
            </a:extLst>
          </p:cNvPr>
          <p:cNvSpPr/>
          <p:nvPr/>
        </p:nvSpPr>
        <p:spPr>
          <a:xfrm>
            <a:off x="7961244" y="1765564"/>
            <a:ext cx="4237388" cy="9478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A120D27-B0AE-5CED-8AEC-E03E635ED5CF}"/>
              </a:ext>
            </a:extLst>
          </p:cNvPr>
          <p:cNvSpPr/>
          <p:nvPr/>
        </p:nvSpPr>
        <p:spPr>
          <a:xfrm>
            <a:off x="7961243" y="2689321"/>
            <a:ext cx="2019519" cy="118541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887B2B8-3A5B-9B1D-0F0A-FDE50F51840A}"/>
              </a:ext>
            </a:extLst>
          </p:cNvPr>
          <p:cNvSpPr/>
          <p:nvPr/>
        </p:nvSpPr>
        <p:spPr>
          <a:xfrm rot="5400000">
            <a:off x="3432957" y="1238996"/>
            <a:ext cx="771649" cy="2814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36804A2-5B05-6250-39F3-B1B1B0EA2619}"/>
              </a:ext>
            </a:extLst>
          </p:cNvPr>
          <p:cNvSpPr/>
          <p:nvPr/>
        </p:nvSpPr>
        <p:spPr>
          <a:xfrm rot="5400000">
            <a:off x="5782291" y="-343519"/>
            <a:ext cx="60383" cy="428425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BD69679-A9FD-F349-2834-6CABA53D5AC2}"/>
              </a:ext>
            </a:extLst>
          </p:cNvPr>
          <p:cNvSpPr/>
          <p:nvPr/>
        </p:nvSpPr>
        <p:spPr>
          <a:xfrm rot="5400000">
            <a:off x="4263826" y="261376"/>
            <a:ext cx="828135" cy="30538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268D4EC-D829-74BA-BDBC-2885862571BE}"/>
              </a:ext>
            </a:extLst>
          </p:cNvPr>
          <p:cNvSpPr/>
          <p:nvPr/>
        </p:nvSpPr>
        <p:spPr>
          <a:xfrm rot="10800000">
            <a:off x="5509395" y="638101"/>
            <a:ext cx="1830661" cy="11274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678741"/>
      </p:ext>
    </p:extLst>
  </p:cSld>
  <p:clrMapOvr>
    <a:masterClrMapping/>
  </p:clrMapOvr>
  <p:transition spd="med" advClick="0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AE83197-E105-69BC-186D-261BEAABD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0D32FD7-E8C5-6848-A316-A551315A8199}"/>
              </a:ext>
            </a:extLst>
          </p:cNvPr>
          <p:cNvSpPr/>
          <p:nvPr/>
        </p:nvSpPr>
        <p:spPr>
          <a:xfrm>
            <a:off x="0" y="3657533"/>
            <a:ext cx="960784" cy="930233"/>
          </a:xfrm>
          <a:prstGeom prst="rect">
            <a:avLst/>
          </a:prstGeom>
          <a:solidFill>
            <a:srgbClr val="00CC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28E8A67-D0EA-E282-7CC8-3BD32700FE6A}"/>
              </a:ext>
            </a:extLst>
          </p:cNvPr>
          <p:cNvSpPr/>
          <p:nvPr/>
        </p:nvSpPr>
        <p:spPr>
          <a:xfrm>
            <a:off x="6240834" y="-349250"/>
            <a:ext cx="1318974" cy="6673738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02B6F87-73A0-A4FC-F08E-BA99042DBCB6}"/>
              </a:ext>
            </a:extLst>
          </p:cNvPr>
          <p:cNvSpPr/>
          <p:nvPr/>
        </p:nvSpPr>
        <p:spPr>
          <a:xfrm>
            <a:off x="3741682" y="4130384"/>
            <a:ext cx="1997508" cy="71246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21A5375-9057-1C4D-ABFB-2BD48C127824}"/>
              </a:ext>
            </a:extLst>
          </p:cNvPr>
          <p:cNvSpPr/>
          <p:nvPr/>
        </p:nvSpPr>
        <p:spPr>
          <a:xfrm rot="16200000">
            <a:off x="3091067" y="514396"/>
            <a:ext cx="4387782" cy="1898490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2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034E03C-CC85-AE2F-A13A-F9D8D0866A32}"/>
              </a:ext>
            </a:extLst>
          </p:cNvPr>
          <p:cNvSpPr/>
          <p:nvPr/>
        </p:nvSpPr>
        <p:spPr>
          <a:xfrm>
            <a:off x="400502" y="315310"/>
            <a:ext cx="1898493" cy="909641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BF91ADC-771C-CACF-D4B9-37E91ED227DC}"/>
              </a:ext>
            </a:extLst>
          </p:cNvPr>
          <p:cNvSpPr/>
          <p:nvPr/>
        </p:nvSpPr>
        <p:spPr>
          <a:xfrm rot="16200000">
            <a:off x="882670" y="1731636"/>
            <a:ext cx="4275338" cy="1442686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F22FD9E-40E4-5C8C-50B9-3573F5447583}"/>
              </a:ext>
            </a:extLst>
          </p:cNvPr>
          <p:cNvSpPr/>
          <p:nvPr/>
        </p:nvSpPr>
        <p:spPr>
          <a:xfrm rot="16200000">
            <a:off x="-124269" y="1698798"/>
            <a:ext cx="2133770" cy="1898492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39335D1-B72B-5E3E-5666-01B3390C0F58}"/>
              </a:ext>
            </a:extLst>
          </p:cNvPr>
          <p:cNvSpPr/>
          <p:nvPr/>
        </p:nvSpPr>
        <p:spPr>
          <a:xfrm>
            <a:off x="-200155" y="4593530"/>
            <a:ext cx="3941838" cy="2264470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975A869-5B6C-961A-144B-DC0DB54858A4}"/>
              </a:ext>
            </a:extLst>
          </p:cNvPr>
          <p:cNvSpPr txBox="1"/>
          <p:nvPr/>
        </p:nvSpPr>
        <p:spPr>
          <a:xfrm>
            <a:off x="258620" y="5124159"/>
            <a:ext cx="3266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200">
                <a:solidFill>
                  <a:srgbClr val="E63AB9"/>
                </a:solidFill>
                <a:latin typeface="Aptos Black" panose="020B0004020202020204" pitchFamily="34" charset="0"/>
              </a:rPr>
              <a:t>Level 4</a:t>
            </a:r>
          </a:p>
        </p:txBody>
      </p:sp>
      <p:sp>
        <p:nvSpPr>
          <p:cNvPr id="31" name="Rechthoek 3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446D110-A182-3996-37A0-443B6CB689CE}"/>
              </a:ext>
            </a:extLst>
          </p:cNvPr>
          <p:cNvSpPr/>
          <p:nvPr/>
        </p:nvSpPr>
        <p:spPr>
          <a:xfrm>
            <a:off x="4236695" y="4753439"/>
            <a:ext cx="1997508" cy="71246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 3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7256584-E814-C881-78F6-D470C3267450}"/>
              </a:ext>
            </a:extLst>
          </p:cNvPr>
          <p:cNvSpPr/>
          <p:nvPr/>
        </p:nvSpPr>
        <p:spPr>
          <a:xfrm>
            <a:off x="3741682" y="5351424"/>
            <a:ext cx="1997508" cy="80949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72CC374-F66C-E443-7451-300816D9C16E}"/>
              </a:ext>
            </a:extLst>
          </p:cNvPr>
          <p:cNvSpPr/>
          <p:nvPr/>
        </p:nvSpPr>
        <p:spPr>
          <a:xfrm>
            <a:off x="4243325" y="6055429"/>
            <a:ext cx="1997508" cy="109818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hoek 3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6FD0DAB-96DF-7F07-635E-4B48CE2D5A52}"/>
              </a:ext>
            </a:extLst>
          </p:cNvPr>
          <p:cNvSpPr/>
          <p:nvPr/>
        </p:nvSpPr>
        <p:spPr>
          <a:xfrm>
            <a:off x="7559809" y="5013901"/>
            <a:ext cx="3689038" cy="1300487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5041FF8-26DC-7AC4-719D-BC29E8E9B12F}"/>
              </a:ext>
            </a:extLst>
          </p:cNvPr>
          <p:cNvSpPr/>
          <p:nvPr/>
        </p:nvSpPr>
        <p:spPr>
          <a:xfrm>
            <a:off x="10194492" y="3162069"/>
            <a:ext cx="1997508" cy="1300487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hthoek 3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6B33428-9D61-8E4D-5DCB-71964EB0BE51}"/>
              </a:ext>
            </a:extLst>
          </p:cNvPr>
          <p:cNvSpPr/>
          <p:nvPr/>
        </p:nvSpPr>
        <p:spPr>
          <a:xfrm rot="16200000">
            <a:off x="8960830" y="4332325"/>
            <a:ext cx="1080256" cy="282896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hthoek 3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7496990-A90D-3BFF-A8F3-A4FC6FF85A39}"/>
              </a:ext>
            </a:extLst>
          </p:cNvPr>
          <p:cNvSpPr/>
          <p:nvPr/>
        </p:nvSpPr>
        <p:spPr>
          <a:xfrm>
            <a:off x="8193669" y="3162069"/>
            <a:ext cx="1997508" cy="339907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hthoek 3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585582E-E79D-28F4-1D71-8CED2BA457DC}"/>
              </a:ext>
            </a:extLst>
          </p:cNvPr>
          <p:cNvSpPr/>
          <p:nvPr/>
        </p:nvSpPr>
        <p:spPr>
          <a:xfrm rot="16200000">
            <a:off x="7820182" y="3868836"/>
            <a:ext cx="1080256" cy="346536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01728C4-294A-0C96-9CD3-520CABD10983}"/>
              </a:ext>
            </a:extLst>
          </p:cNvPr>
          <p:cNvSpPr/>
          <p:nvPr/>
        </p:nvSpPr>
        <p:spPr>
          <a:xfrm rot="16200000">
            <a:off x="8639367" y="722522"/>
            <a:ext cx="2963917" cy="1318973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3FFEC96-3BAA-2A9E-8735-0DF466FD5E4E}"/>
              </a:ext>
            </a:extLst>
          </p:cNvPr>
          <p:cNvSpPr/>
          <p:nvPr/>
        </p:nvSpPr>
        <p:spPr>
          <a:xfrm rot="16200000">
            <a:off x="7104929" y="1286896"/>
            <a:ext cx="2963916" cy="786430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CD695BB-FFE3-AF4B-DA94-D48A1D639212}"/>
              </a:ext>
            </a:extLst>
          </p:cNvPr>
          <p:cNvSpPr/>
          <p:nvPr/>
        </p:nvSpPr>
        <p:spPr>
          <a:xfrm rot="16200000">
            <a:off x="11271120" y="4991626"/>
            <a:ext cx="295363" cy="339910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4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867E0AF-8271-0351-F4A2-9F0D09C2EFCB}"/>
              </a:ext>
            </a:extLst>
          </p:cNvPr>
          <p:cNvSpPr/>
          <p:nvPr/>
        </p:nvSpPr>
        <p:spPr>
          <a:xfrm rot="16200000">
            <a:off x="11865415" y="5567253"/>
            <a:ext cx="268735" cy="397695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8BA6A3B-BD45-F432-7609-5B96AB96F030}"/>
              </a:ext>
            </a:extLst>
          </p:cNvPr>
          <p:cNvSpPr/>
          <p:nvPr/>
        </p:nvSpPr>
        <p:spPr>
          <a:xfrm rot="16200000">
            <a:off x="11327185" y="6076150"/>
            <a:ext cx="159241" cy="315918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053809"/>
      </p:ext>
    </p:extLst>
  </p:cSld>
  <p:clrMapOvr>
    <a:masterClrMapping/>
  </p:clrMapOvr>
  <p:transition spd="med" advClick="0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AE83197-E105-69BC-186D-261BEAABD3B2}"/>
              </a:ext>
            </a:extLst>
          </p:cNvPr>
          <p:cNvSpPr/>
          <p:nvPr/>
        </p:nvSpPr>
        <p:spPr>
          <a:xfrm>
            <a:off x="-13708" y="-11110"/>
            <a:ext cx="12205708" cy="6869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0D32FD7-E8C5-6848-A316-A551315A8199}"/>
              </a:ext>
            </a:extLst>
          </p:cNvPr>
          <p:cNvSpPr/>
          <p:nvPr/>
        </p:nvSpPr>
        <p:spPr>
          <a:xfrm>
            <a:off x="2995816" y="-22217"/>
            <a:ext cx="960784" cy="930233"/>
          </a:xfrm>
          <a:prstGeom prst="rect">
            <a:avLst/>
          </a:prstGeom>
          <a:solidFill>
            <a:srgbClr val="00CC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21A5375-9057-1C4D-ABFB-2BD48C127824}"/>
              </a:ext>
            </a:extLst>
          </p:cNvPr>
          <p:cNvSpPr/>
          <p:nvPr/>
        </p:nvSpPr>
        <p:spPr>
          <a:xfrm rot="16200000">
            <a:off x="4128461" y="1551787"/>
            <a:ext cx="2312996" cy="1898491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2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034E03C-CC85-AE2F-A13A-F9D8D0866A32}"/>
              </a:ext>
            </a:extLst>
          </p:cNvPr>
          <p:cNvSpPr/>
          <p:nvPr/>
        </p:nvSpPr>
        <p:spPr>
          <a:xfrm>
            <a:off x="-228600" y="-83134"/>
            <a:ext cx="3238124" cy="1664292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BF91ADC-771C-CACF-D4B9-37E91ED227DC}"/>
              </a:ext>
            </a:extLst>
          </p:cNvPr>
          <p:cNvSpPr/>
          <p:nvPr/>
        </p:nvSpPr>
        <p:spPr>
          <a:xfrm>
            <a:off x="6228565" y="4070778"/>
            <a:ext cx="4275338" cy="1442686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F22FD9E-40E4-5C8C-50B9-3573F5447583}"/>
              </a:ext>
            </a:extLst>
          </p:cNvPr>
          <p:cNvSpPr/>
          <p:nvPr/>
        </p:nvSpPr>
        <p:spPr>
          <a:xfrm rot="16200000">
            <a:off x="1416403" y="2739064"/>
            <a:ext cx="2685240" cy="1831663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39335D1-B72B-5E3E-5666-01B3390C0F58}"/>
              </a:ext>
            </a:extLst>
          </p:cNvPr>
          <p:cNvSpPr/>
          <p:nvPr/>
        </p:nvSpPr>
        <p:spPr>
          <a:xfrm>
            <a:off x="-13707" y="4905956"/>
            <a:ext cx="3688562" cy="1952043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5041FF8-26DC-7AC4-719D-BC29E8E9B12F}"/>
              </a:ext>
            </a:extLst>
          </p:cNvPr>
          <p:cNvSpPr/>
          <p:nvPr/>
        </p:nvSpPr>
        <p:spPr>
          <a:xfrm>
            <a:off x="3755389" y="4720857"/>
            <a:ext cx="258620" cy="613596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hthoek 3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7496990-A90D-3BFF-A8F3-A4FC6FF85A39}"/>
              </a:ext>
            </a:extLst>
          </p:cNvPr>
          <p:cNvSpPr/>
          <p:nvPr/>
        </p:nvSpPr>
        <p:spPr>
          <a:xfrm>
            <a:off x="4163208" y="6516779"/>
            <a:ext cx="172505" cy="341222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01728C4-294A-0C96-9CD3-520CABD10983}"/>
              </a:ext>
            </a:extLst>
          </p:cNvPr>
          <p:cNvSpPr/>
          <p:nvPr/>
        </p:nvSpPr>
        <p:spPr>
          <a:xfrm rot="16200000">
            <a:off x="9727016" y="4310414"/>
            <a:ext cx="1003314" cy="3409414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3FFEC96-3BAA-2A9E-8735-0DF466FD5E4E}"/>
              </a:ext>
            </a:extLst>
          </p:cNvPr>
          <p:cNvSpPr/>
          <p:nvPr/>
        </p:nvSpPr>
        <p:spPr>
          <a:xfrm rot="10800000">
            <a:off x="4120794" y="3657532"/>
            <a:ext cx="2113408" cy="866251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21A5375-9057-1C4D-ABFB-2BD48C127824}"/>
              </a:ext>
            </a:extLst>
          </p:cNvPr>
          <p:cNvSpPr/>
          <p:nvPr/>
        </p:nvSpPr>
        <p:spPr>
          <a:xfrm rot="16200000">
            <a:off x="4499858" y="4373345"/>
            <a:ext cx="1597616" cy="1898491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3BC888B-8ABB-F5BE-9410-09D1543A45F6}"/>
              </a:ext>
            </a:extLst>
          </p:cNvPr>
          <p:cNvSpPr/>
          <p:nvPr/>
        </p:nvSpPr>
        <p:spPr>
          <a:xfrm>
            <a:off x="4083504" y="5531528"/>
            <a:ext cx="258620" cy="524215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94248BF-0D51-F5EF-5172-A89F93762539}"/>
              </a:ext>
            </a:extLst>
          </p:cNvPr>
          <p:cNvSpPr/>
          <p:nvPr/>
        </p:nvSpPr>
        <p:spPr>
          <a:xfrm>
            <a:off x="4733228" y="6066850"/>
            <a:ext cx="172504" cy="371655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E9A782B-ED73-F6AE-FD4F-AE6B37104B3A}"/>
              </a:ext>
            </a:extLst>
          </p:cNvPr>
          <p:cNvSpPr/>
          <p:nvPr/>
        </p:nvSpPr>
        <p:spPr>
          <a:xfrm>
            <a:off x="5245658" y="6516779"/>
            <a:ext cx="200267" cy="352328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99C4CFB-990A-81E6-734C-BE372CE8DC18}"/>
              </a:ext>
            </a:extLst>
          </p:cNvPr>
          <p:cNvSpPr/>
          <p:nvPr/>
        </p:nvSpPr>
        <p:spPr>
          <a:xfrm>
            <a:off x="5734967" y="6066850"/>
            <a:ext cx="200269" cy="371655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4E18C47-041D-8B91-8337-7A0423EDB904}"/>
              </a:ext>
            </a:extLst>
          </p:cNvPr>
          <p:cNvSpPr/>
          <p:nvPr/>
        </p:nvSpPr>
        <p:spPr>
          <a:xfrm>
            <a:off x="6746076" y="5926710"/>
            <a:ext cx="1380007" cy="1003315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EADD7A3-31AB-056C-67CA-003630F3D724}"/>
              </a:ext>
            </a:extLst>
          </p:cNvPr>
          <p:cNvSpPr/>
          <p:nvPr/>
        </p:nvSpPr>
        <p:spPr>
          <a:xfrm>
            <a:off x="2995815" y="919123"/>
            <a:ext cx="1353603" cy="1097725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50AC34D-85AD-5374-ED2E-CF66775C0A6C}"/>
              </a:ext>
            </a:extLst>
          </p:cNvPr>
          <p:cNvSpPr/>
          <p:nvPr/>
        </p:nvSpPr>
        <p:spPr>
          <a:xfrm>
            <a:off x="10946921" y="3021456"/>
            <a:ext cx="1245078" cy="2150787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38B327F-6F31-DD85-4A8D-51BED93D5657}"/>
              </a:ext>
            </a:extLst>
          </p:cNvPr>
          <p:cNvSpPr/>
          <p:nvPr/>
        </p:nvSpPr>
        <p:spPr>
          <a:xfrm>
            <a:off x="10205049" y="172528"/>
            <a:ext cx="298853" cy="3892696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B20FFD0-5B97-CB50-E097-B83764A361C7}"/>
              </a:ext>
            </a:extLst>
          </p:cNvPr>
          <p:cNvSpPr/>
          <p:nvPr/>
        </p:nvSpPr>
        <p:spPr>
          <a:xfrm>
            <a:off x="10503902" y="172528"/>
            <a:ext cx="1429478" cy="2505392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7775044-0B7D-1CCE-221C-D92EE269D113}"/>
              </a:ext>
            </a:extLst>
          </p:cNvPr>
          <p:cNvSpPr/>
          <p:nvPr/>
        </p:nvSpPr>
        <p:spPr>
          <a:xfrm>
            <a:off x="6746076" y="-11111"/>
            <a:ext cx="2832712" cy="3668642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975A869-5B6C-961A-144B-DC0DB54858A4}"/>
              </a:ext>
            </a:extLst>
          </p:cNvPr>
          <p:cNvSpPr txBox="1"/>
          <p:nvPr/>
        </p:nvSpPr>
        <p:spPr>
          <a:xfrm>
            <a:off x="6756454" y="1351391"/>
            <a:ext cx="2752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>
                <a:solidFill>
                  <a:srgbClr val="E63AB9"/>
                </a:solidFill>
                <a:latin typeface="Aptos Black" panose="020B0004020202020204" pitchFamily="34" charset="0"/>
              </a:rPr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051965229"/>
      </p:ext>
    </p:extLst>
  </p:cSld>
  <p:clrMapOvr>
    <a:masterClrMapping/>
  </p:clrMapOvr>
  <p:transition spd="med" advClick="0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AE83197-E105-69BC-186D-261BEAABD3B2}"/>
              </a:ext>
            </a:extLst>
          </p:cNvPr>
          <p:cNvSpPr/>
          <p:nvPr/>
        </p:nvSpPr>
        <p:spPr>
          <a:xfrm>
            <a:off x="-13708" y="-11110"/>
            <a:ext cx="12205708" cy="6869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0D32FD7-E8C5-6848-A316-A551315A8199}"/>
              </a:ext>
            </a:extLst>
          </p:cNvPr>
          <p:cNvSpPr/>
          <p:nvPr/>
        </p:nvSpPr>
        <p:spPr>
          <a:xfrm>
            <a:off x="9267889" y="-16665"/>
            <a:ext cx="960784" cy="930233"/>
          </a:xfrm>
          <a:prstGeom prst="rect">
            <a:avLst/>
          </a:prstGeom>
          <a:solidFill>
            <a:srgbClr val="00CC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2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034E03C-CC85-AE2F-A13A-F9D8D0866A32}"/>
              </a:ext>
            </a:extLst>
          </p:cNvPr>
          <p:cNvSpPr/>
          <p:nvPr/>
        </p:nvSpPr>
        <p:spPr>
          <a:xfrm>
            <a:off x="4591238" y="-147918"/>
            <a:ext cx="3009524" cy="2364504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F22FD9E-40E4-5C8C-50B9-3573F5447583}"/>
              </a:ext>
            </a:extLst>
          </p:cNvPr>
          <p:cNvSpPr/>
          <p:nvPr/>
        </p:nvSpPr>
        <p:spPr>
          <a:xfrm rot="16200000">
            <a:off x="1060135" y="1787232"/>
            <a:ext cx="1210019" cy="3364452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39335D1-B72B-5E3E-5666-01B3390C0F58}"/>
              </a:ext>
            </a:extLst>
          </p:cNvPr>
          <p:cNvSpPr/>
          <p:nvPr/>
        </p:nvSpPr>
        <p:spPr>
          <a:xfrm rot="20171615">
            <a:off x="2414774" y="6391922"/>
            <a:ext cx="3632313" cy="1167668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3FFEC96-3BAA-2A9E-8735-0DF466FD5E4E}"/>
              </a:ext>
            </a:extLst>
          </p:cNvPr>
          <p:cNvSpPr/>
          <p:nvPr/>
        </p:nvSpPr>
        <p:spPr>
          <a:xfrm rot="14175008">
            <a:off x="3237869" y="2422076"/>
            <a:ext cx="2113408" cy="866251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21A5375-9057-1C4D-ABFB-2BD48C127824}"/>
              </a:ext>
            </a:extLst>
          </p:cNvPr>
          <p:cNvSpPr/>
          <p:nvPr/>
        </p:nvSpPr>
        <p:spPr>
          <a:xfrm rot="17910927">
            <a:off x="2659209" y="4240107"/>
            <a:ext cx="2620557" cy="592554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EADD7A3-31AB-056C-67CA-003630F3D724}"/>
              </a:ext>
            </a:extLst>
          </p:cNvPr>
          <p:cNvSpPr/>
          <p:nvPr/>
        </p:nvSpPr>
        <p:spPr>
          <a:xfrm rot="545305">
            <a:off x="428027" y="662104"/>
            <a:ext cx="558507" cy="1557694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7775044-0B7D-1CCE-221C-D92EE269D113}"/>
              </a:ext>
            </a:extLst>
          </p:cNvPr>
          <p:cNvSpPr/>
          <p:nvPr/>
        </p:nvSpPr>
        <p:spPr>
          <a:xfrm rot="5400000">
            <a:off x="2172040" y="-197057"/>
            <a:ext cx="1097727" cy="3740668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3268A38-014A-7FD7-A4DB-6C16CEE648BF}"/>
              </a:ext>
            </a:extLst>
          </p:cNvPr>
          <p:cNvSpPr/>
          <p:nvPr/>
        </p:nvSpPr>
        <p:spPr>
          <a:xfrm rot="21327554">
            <a:off x="1583661" y="-268544"/>
            <a:ext cx="377691" cy="1101184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DF74F57-5CDB-EE9E-F739-E5FE767E5DAB}"/>
              </a:ext>
            </a:extLst>
          </p:cNvPr>
          <p:cNvSpPr/>
          <p:nvPr/>
        </p:nvSpPr>
        <p:spPr>
          <a:xfrm rot="320153">
            <a:off x="2516366" y="650277"/>
            <a:ext cx="284742" cy="992742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BAC4CF9-E498-B8E6-E55C-859C02E41492}"/>
              </a:ext>
            </a:extLst>
          </p:cNvPr>
          <p:cNvSpPr/>
          <p:nvPr/>
        </p:nvSpPr>
        <p:spPr>
          <a:xfrm rot="16200000">
            <a:off x="2932951" y="3613856"/>
            <a:ext cx="227467" cy="1961881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FF17BF8-A1BA-2D26-A0AD-C23AEDFFE2E1}"/>
              </a:ext>
            </a:extLst>
          </p:cNvPr>
          <p:cNvSpPr/>
          <p:nvPr/>
        </p:nvSpPr>
        <p:spPr>
          <a:xfrm rot="20386648">
            <a:off x="1064019" y="3891172"/>
            <a:ext cx="671105" cy="1677386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1C3EC4D-22E7-ADBE-78ED-F2CA0E5FCC0E}"/>
              </a:ext>
            </a:extLst>
          </p:cNvPr>
          <p:cNvSpPr/>
          <p:nvPr/>
        </p:nvSpPr>
        <p:spPr>
          <a:xfrm rot="3805778">
            <a:off x="2658335" y="4869464"/>
            <a:ext cx="530593" cy="1961881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533A671-40E9-DCFB-58CD-8E045EF9327B}"/>
              </a:ext>
            </a:extLst>
          </p:cNvPr>
          <p:cNvSpPr/>
          <p:nvPr/>
        </p:nvSpPr>
        <p:spPr>
          <a:xfrm rot="15891085">
            <a:off x="1809890" y="4745139"/>
            <a:ext cx="170648" cy="1204037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8B531F1-60E0-E0EE-243B-2B84603AEF1C}"/>
              </a:ext>
            </a:extLst>
          </p:cNvPr>
          <p:cNvSpPr/>
          <p:nvPr/>
        </p:nvSpPr>
        <p:spPr>
          <a:xfrm rot="16200000">
            <a:off x="1049877" y="5259762"/>
            <a:ext cx="395570" cy="1961881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79DB551-95EC-E1A0-35FA-F560C3DF91C2}"/>
              </a:ext>
            </a:extLst>
          </p:cNvPr>
          <p:cNvSpPr/>
          <p:nvPr/>
        </p:nvSpPr>
        <p:spPr>
          <a:xfrm>
            <a:off x="271944" y="4618180"/>
            <a:ext cx="249615" cy="1457954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6BCEB4B-4492-077E-A9F8-D06274EF3312}"/>
              </a:ext>
            </a:extLst>
          </p:cNvPr>
          <p:cNvSpPr/>
          <p:nvPr/>
        </p:nvSpPr>
        <p:spPr>
          <a:xfrm>
            <a:off x="4400590" y="5708510"/>
            <a:ext cx="3453687" cy="1149490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F16822D-33AC-D3A2-69C6-00F9447D1435}"/>
              </a:ext>
            </a:extLst>
          </p:cNvPr>
          <p:cNvSpPr/>
          <p:nvPr/>
        </p:nvSpPr>
        <p:spPr>
          <a:xfrm rot="5400000">
            <a:off x="6186795" y="2351019"/>
            <a:ext cx="549097" cy="5083417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BEC04BE-70F0-DABD-2B1B-9BD34CE7E460}"/>
              </a:ext>
            </a:extLst>
          </p:cNvPr>
          <p:cNvSpPr/>
          <p:nvPr/>
        </p:nvSpPr>
        <p:spPr>
          <a:xfrm>
            <a:off x="8325749" y="5157683"/>
            <a:ext cx="671105" cy="1510733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 3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986BD25-1976-5367-87C0-F720D7B3A982}"/>
              </a:ext>
            </a:extLst>
          </p:cNvPr>
          <p:cNvSpPr/>
          <p:nvPr/>
        </p:nvSpPr>
        <p:spPr>
          <a:xfrm rot="3243985">
            <a:off x="9054053" y="5205781"/>
            <a:ext cx="671105" cy="1510733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2E5E371-3B1C-1684-592A-2DC63EB69FD3}"/>
              </a:ext>
            </a:extLst>
          </p:cNvPr>
          <p:cNvSpPr/>
          <p:nvPr/>
        </p:nvSpPr>
        <p:spPr>
          <a:xfrm rot="3317376">
            <a:off x="9696777" y="6523994"/>
            <a:ext cx="593881" cy="736656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hoek 3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A063F7E-9F94-F58C-FB25-A4ADC159FBB1}"/>
              </a:ext>
            </a:extLst>
          </p:cNvPr>
          <p:cNvSpPr/>
          <p:nvPr/>
        </p:nvSpPr>
        <p:spPr>
          <a:xfrm>
            <a:off x="10698608" y="4927755"/>
            <a:ext cx="1321099" cy="1510733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hthoek 3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E7A430C-1FC1-EDF3-CB7C-5B6BFF7BA788}"/>
              </a:ext>
            </a:extLst>
          </p:cNvPr>
          <p:cNvSpPr/>
          <p:nvPr/>
        </p:nvSpPr>
        <p:spPr>
          <a:xfrm rot="8459288">
            <a:off x="10172728" y="4895981"/>
            <a:ext cx="671105" cy="1510733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hthoek 3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EABB130-AB4C-A357-597A-85E77E9F2929}"/>
              </a:ext>
            </a:extLst>
          </p:cNvPr>
          <p:cNvSpPr/>
          <p:nvPr/>
        </p:nvSpPr>
        <p:spPr>
          <a:xfrm rot="16200000">
            <a:off x="9889248" y="3698690"/>
            <a:ext cx="1210972" cy="3049950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C64F2F6-DADA-187E-47B7-6B5D8B62CCF3}"/>
              </a:ext>
            </a:extLst>
          </p:cNvPr>
          <p:cNvSpPr/>
          <p:nvPr/>
        </p:nvSpPr>
        <p:spPr>
          <a:xfrm rot="16200000">
            <a:off x="10792137" y="2786458"/>
            <a:ext cx="1349408" cy="1505390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E1BF554-1CB9-855E-3374-99E3E2797465}"/>
              </a:ext>
            </a:extLst>
          </p:cNvPr>
          <p:cNvSpPr/>
          <p:nvPr/>
        </p:nvSpPr>
        <p:spPr>
          <a:xfrm rot="17914144">
            <a:off x="9906482" y="2872758"/>
            <a:ext cx="523797" cy="1510733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4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7C400F3-25BD-D021-4D7A-201825410923}"/>
              </a:ext>
            </a:extLst>
          </p:cNvPr>
          <p:cNvSpPr/>
          <p:nvPr/>
        </p:nvSpPr>
        <p:spPr>
          <a:xfrm rot="3569789">
            <a:off x="8849205" y="2886431"/>
            <a:ext cx="523797" cy="1510733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888FD71-D418-D3B6-7F1E-4EE7DDC2180C}"/>
              </a:ext>
            </a:extLst>
          </p:cNvPr>
          <p:cNvSpPr/>
          <p:nvPr/>
        </p:nvSpPr>
        <p:spPr>
          <a:xfrm rot="2827996">
            <a:off x="9061694" y="4385973"/>
            <a:ext cx="1154910" cy="1076636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4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72F8566-146E-08E4-2A87-B94EA006834B}"/>
              </a:ext>
            </a:extLst>
          </p:cNvPr>
          <p:cNvSpPr/>
          <p:nvPr/>
        </p:nvSpPr>
        <p:spPr>
          <a:xfrm>
            <a:off x="8555508" y="2869873"/>
            <a:ext cx="2170232" cy="771925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hoek 4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21BE47C-7F8F-C7D0-418E-C97D1DFFF84D}"/>
              </a:ext>
            </a:extLst>
          </p:cNvPr>
          <p:cNvSpPr/>
          <p:nvPr/>
        </p:nvSpPr>
        <p:spPr>
          <a:xfrm rot="16200000">
            <a:off x="6524511" y="2205900"/>
            <a:ext cx="1386418" cy="2703516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F4E3377-E183-8123-8AD3-93C70EDBF401}"/>
              </a:ext>
            </a:extLst>
          </p:cNvPr>
          <p:cNvSpPr/>
          <p:nvPr/>
        </p:nvSpPr>
        <p:spPr>
          <a:xfrm rot="10587814">
            <a:off x="5494698" y="3829800"/>
            <a:ext cx="621991" cy="511019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7DE4530-BB38-5BE0-0D3C-4D9C91C978FD}"/>
              </a:ext>
            </a:extLst>
          </p:cNvPr>
          <p:cNvSpPr/>
          <p:nvPr/>
        </p:nvSpPr>
        <p:spPr>
          <a:xfrm rot="16200000">
            <a:off x="6859119" y="1165594"/>
            <a:ext cx="303499" cy="3101541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4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6C3F104-75EC-D69C-FB7C-FE51AA52CF85}"/>
              </a:ext>
            </a:extLst>
          </p:cNvPr>
          <p:cNvSpPr/>
          <p:nvPr/>
        </p:nvSpPr>
        <p:spPr>
          <a:xfrm rot="16200000">
            <a:off x="8498873" y="1692401"/>
            <a:ext cx="1251230" cy="1125960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Rechthoek 4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921EECA-76FF-8EA8-4CF6-52E1F8BEC46F}"/>
              </a:ext>
            </a:extLst>
          </p:cNvPr>
          <p:cNvSpPr/>
          <p:nvPr/>
        </p:nvSpPr>
        <p:spPr>
          <a:xfrm rot="16200000">
            <a:off x="8558627" y="539086"/>
            <a:ext cx="1252938" cy="155619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hthoek 5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D0AC260-8733-9BA5-4E76-6C7276547B22}"/>
              </a:ext>
            </a:extLst>
          </p:cNvPr>
          <p:cNvSpPr/>
          <p:nvPr/>
        </p:nvSpPr>
        <p:spPr>
          <a:xfrm rot="16200000">
            <a:off x="7993097" y="842768"/>
            <a:ext cx="1349409" cy="224588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Rechthoek 5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4C6C1E5-9290-4885-11D8-56D3658ADEF2}"/>
              </a:ext>
            </a:extLst>
          </p:cNvPr>
          <p:cNvSpPr/>
          <p:nvPr/>
        </p:nvSpPr>
        <p:spPr>
          <a:xfrm rot="13155208">
            <a:off x="7876542" y="2210858"/>
            <a:ext cx="1302859" cy="299868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Rechthoek 5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C248751-5E38-E284-DC65-AA6C58AD7B3D}"/>
              </a:ext>
            </a:extLst>
          </p:cNvPr>
          <p:cNvSpPr/>
          <p:nvPr/>
        </p:nvSpPr>
        <p:spPr>
          <a:xfrm rot="13109534">
            <a:off x="7104221" y="985742"/>
            <a:ext cx="1268305" cy="178799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hthoek 5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373CEE8-A3C8-05E3-50D2-6CD9094DD1E4}"/>
              </a:ext>
            </a:extLst>
          </p:cNvPr>
          <p:cNvSpPr/>
          <p:nvPr/>
        </p:nvSpPr>
        <p:spPr>
          <a:xfrm rot="13274710">
            <a:off x="7832073" y="629503"/>
            <a:ext cx="1014421" cy="180319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hthoek 5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C993ECC-6175-64D1-AB7C-83DB807CF132}"/>
              </a:ext>
            </a:extLst>
          </p:cNvPr>
          <p:cNvSpPr/>
          <p:nvPr/>
        </p:nvSpPr>
        <p:spPr>
          <a:xfrm rot="16200000">
            <a:off x="8231956" y="-81314"/>
            <a:ext cx="182089" cy="914190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A96D892-3F16-40D0-D44C-A0CF967C3627}"/>
              </a:ext>
            </a:extLst>
          </p:cNvPr>
          <p:cNvSpPr/>
          <p:nvPr/>
        </p:nvSpPr>
        <p:spPr>
          <a:xfrm rot="2472516">
            <a:off x="8180954" y="399313"/>
            <a:ext cx="463834" cy="371916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 5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87BBAA9-3249-0D91-08C2-7C3F06DD4A04}"/>
              </a:ext>
            </a:extLst>
          </p:cNvPr>
          <p:cNvSpPr/>
          <p:nvPr/>
        </p:nvSpPr>
        <p:spPr>
          <a:xfrm>
            <a:off x="9261037" y="917724"/>
            <a:ext cx="1254671" cy="325641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hthoek 5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C69C992-023B-EFED-8B60-ECF6E370FFED}"/>
              </a:ext>
            </a:extLst>
          </p:cNvPr>
          <p:cNvSpPr/>
          <p:nvPr/>
        </p:nvSpPr>
        <p:spPr>
          <a:xfrm rot="16200000">
            <a:off x="9750550" y="1641612"/>
            <a:ext cx="1252938" cy="277378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9D1A262-A442-D6D5-15C1-081F2020AF1D}"/>
              </a:ext>
            </a:extLst>
          </p:cNvPr>
          <p:cNvSpPr/>
          <p:nvPr/>
        </p:nvSpPr>
        <p:spPr>
          <a:xfrm rot="16200000">
            <a:off x="10523600" y="910661"/>
            <a:ext cx="1493201" cy="1499016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975A869-5B6C-961A-144B-DC0DB54858A4}"/>
              </a:ext>
            </a:extLst>
          </p:cNvPr>
          <p:cNvSpPr txBox="1"/>
          <p:nvPr/>
        </p:nvSpPr>
        <p:spPr>
          <a:xfrm>
            <a:off x="4467235" y="626911"/>
            <a:ext cx="326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600">
                <a:solidFill>
                  <a:srgbClr val="E63AB9"/>
                </a:solidFill>
                <a:latin typeface="Aptos Black" panose="020B0004020202020204" pitchFamily="34" charset="0"/>
              </a:rPr>
              <a:t>Level 6</a:t>
            </a:r>
          </a:p>
        </p:txBody>
      </p:sp>
    </p:spTree>
    <p:extLst>
      <p:ext uri="{BB962C8B-B14F-4D97-AF65-F5344CB8AC3E}">
        <p14:creationId xmlns:p14="http://schemas.microsoft.com/office/powerpoint/2010/main" val="817264785"/>
      </p:ext>
    </p:extLst>
  </p:cSld>
  <p:clrMapOvr>
    <a:masterClrMapping/>
  </p:clrMapOvr>
  <p:transition spd="med" advClick="0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AE83197-E105-69BC-186D-261BEAABD3B2}"/>
              </a:ext>
            </a:extLst>
          </p:cNvPr>
          <p:cNvSpPr/>
          <p:nvPr/>
        </p:nvSpPr>
        <p:spPr>
          <a:xfrm>
            <a:off x="-23897" y="-3334"/>
            <a:ext cx="12205708" cy="6869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0D32FD7-E8C5-6848-A316-A551315A8199}"/>
              </a:ext>
            </a:extLst>
          </p:cNvPr>
          <p:cNvSpPr/>
          <p:nvPr/>
        </p:nvSpPr>
        <p:spPr>
          <a:xfrm>
            <a:off x="-23896" y="1001252"/>
            <a:ext cx="960784" cy="930233"/>
          </a:xfrm>
          <a:prstGeom prst="rect">
            <a:avLst/>
          </a:prstGeom>
          <a:solidFill>
            <a:srgbClr val="FFFF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2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034E03C-CC85-AE2F-A13A-F9D8D0866A32}"/>
              </a:ext>
            </a:extLst>
          </p:cNvPr>
          <p:cNvSpPr/>
          <p:nvPr/>
        </p:nvSpPr>
        <p:spPr>
          <a:xfrm>
            <a:off x="6365856" y="181156"/>
            <a:ext cx="2886094" cy="32478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A54A3AE-FC76-3093-871B-A30452879724}"/>
              </a:ext>
            </a:extLst>
          </p:cNvPr>
          <p:cNvSpPr/>
          <p:nvPr/>
        </p:nvSpPr>
        <p:spPr>
          <a:xfrm>
            <a:off x="4437001" y="0"/>
            <a:ext cx="1585496" cy="37405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6C104DB-E052-D2DC-28C6-415B3E9C8DEE}"/>
              </a:ext>
            </a:extLst>
          </p:cNvPr>
          <p:cNvSpPr/>
          <p:nvPr/>
        </p:nvSpPr>
        <p:spPr>
          <a:xfrm>
            <a:off x="4437002" y="3700713"/>
            <a:ext cx="4447314" cy="20857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5FC3704-BB75-9618-0379-056B46BBF0CF}"/>
              </a:ext>
            </a:extLst>
          </p:cNvPr>
          <p:cNvSpPr/>
          <p:nvPr/>
        </p:nvSpPr>
        <p:spPr>
          <a:xfrm>
            <a:off x="9182475" y="2217796"/>
            <a:ext cx="3071613" cy="22071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EB95AD4-CE1F-1DD6-73EE-044C77DE1DAA}"/>
              </a:ext>
            </a:extLst>
          </p:cNvPr>
          <p:cNvSpPr/>
          <p:nvPr/>
        </p:nvSpPr>
        <p:spPr>
          <a:xfrm>
            <a:off x="11239500" y="-79948"/>
            <a:ext cx="1004794" cy="2540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975A869-5B6C-961A-144B-DC0DB54858A4}"/>
              </a:ext>
            </a:extLst>
          </p:cNvPr>
          <p:cNvSpPr txBox="1"/>
          <p:nvPr/>
        </p:nvSpPr>
        <p:spPr>
          <a:xfrm>
            <a:off x="5048022" y="4162689"/>
            <a:ext cx="326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600">
                <a:solidFill>
                  <a:srgbClr val="00B0F0"/>
                </a:solidFill>
                <a:latin typeface="Aptos Black" panose="020B0004020202020204" pitchFamily="34" charset="0"/>
              </a:rPr>
              <a:t>Level 7</a:t>
            </a:r>
          </a:p>
        </p:txBody>
      </p:sp>
      <p:sp>
        <p:nvSpPr>
          <p:cNvPr id="2" name="Rechthoek 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219E651-348A-47CD-1216-EFAD426FD414}"/>
              </a:ext>
            </a:extLst>
          </p:cNvPr>
          <p:cNvSpPr/>
          <p:nvPr/>
        </p:nvSpPr>
        <p:spPr>
          <a:xfrm>
            <a:off x="8884317" y="4677409"/>
            <a:ext cx="3206866" cy="20676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6DCEEDB-6455-66AE-1F5D-AD6804189170}"/>
              </a:ext>
            </a:extLst>
          </p:cNvPr>
          <p:cNvSpPr/>
          <p:nvPr/>
        </p:nvSpPr>
        <p:spPr>
          <a:xfrm rot="16200000">
            <a:off x="1827765" y="4071850"/>
            <a:ext cx="3171117" cy="21753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4768439-F301-7AD2-ACC2-CB83F9A77F18}"/>
              </a:ext>
            </a:extLst>
          </p:cNvPr>
          <p:cNvSpPr/>
          <p:nvPr/>
        </p:nvSpPr>
        <p:spPr>
          <a:xfrm>
            <a:off x="-23897" y="3573953"/>
            <a:ext cx="2096529" cy="3284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6EE3AF0-EA85-6A84-E69E-4EFB8525EEB2}"/>
              </a:ext>
            </a:extLst>
          </p:cNvPr>
          <p:cNvSpPr/>
          <p:nvPr/>
        </p:nvSpPr>
        <p:spPr>
          <a:xfrm rot="16200000">
            <a:off x="203136" y="1704453"/>
            <a:ext cx="1642467" cy="20965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0265E9E-9B73-21EE-8CC7-799D6833FCA5}"/>
              </a:ext>
            </a:extLst>
          </p:cNvPr>
          <p:cNvSpPr/>
          <p:nvPr/>
        </p:nvSpPr>
        <p:spPr>
          <a:xfrm rot="17730599">
            <a:off x="1224763" y="2833149"/>
            <a:ext cx="1615256" cy="398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4D36CC6-B921-BF0E-A470-6289ED9E11A7}"/>
              </a:ext>
            </a:extLst>
          </p:cNvPr>
          <p:cNvSpPr/>
          <p:nvPr/>
        </p:nvSpPr>
        <p:spPr>
          <a:xfrm rot="19471910">
            <a:off x="2101001" y="1766240"/>
            <a:ext cx="1615256" cy="398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E2429E4-8DDA-3062-C4D8-59A2454A7FA5}"/>
              </a:ext>
            </a:extLst>
          </p:cNvPr>
          <p:cNvSpPr/>
          <p:nvPr/>
        </p:nvSpPr>
        <p:spPr>
          <a:xfrm rot="17832334">
            <a:off x="2196521" y="2986711"/>
            <a:ext cx="1138501" cy="4044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0755D86-4A94-B203-D164-2A19C769A11A}"/>
              </a:ext>
            </a:extLst>
          </p:cNvPr>
          <p:cNvSpPr/>
          <p:nvPr/>
        </p:nvSpPr>
        <p:spPr>
          <a:xfrm rot="19471910">
            <a:off x="2797393" y="2085620"/>
            <a:ext cx="1615256" cy="3513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253200D-77A2-F4BC-2D50-3C8ABEE4A35F}"/>
              </a:ext>
            </a:extLst>
          </p:cNvPr>
          <p:cNvSpPr/>
          <p:nvPr/>
        </p:nvSpPr>
        <p:spPr>
          <a:xfrm rot="19471910">
            <a:off x="2796390" y="2347938"/>
            <a:ext cx="2403407" cy="1711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4F88B66-5DA5-A6B3-7476-C72BA0A1FC67}"/>
              </a:ext>
            </a:extLst>
          </p:cNvPr>
          <p:cNvSpPr/>
          <p:nvPr/>
        </p:nvSpPr>
        <p:spPr>
          <a:xfrm rot="16200000">
            <a:off x="3256953" y="687454"/>
            <a:ext cx="1937638" cy="55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BF19321-1E83-52BA-88A5-C9536D01B59E}"/>
              </a:ext>
            </a:extLst>
          </p:cNvPr>
          <p:cNvSpPr/>
          <p:nvPr/>
        </p:nvSpPr>
        <p:spPr>
          <a:xfrm rot="16200000">
            <a:off x="2615457" y="715312"/>
            <a:ext cx="1601394" cy="3966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72F88BD-1038-8970-FD8A-107EABECD470}"/>
              </a:ext>
            </a:extLst>
          </p:cNvPr>
          <p:cNvSpPr/>
          <p:nvPr/>
        </p:nvSpPr>
        <p:spPr>
          <a:xfrm rot="16200000">
            <a:off x="2102206" y="426349"/>
            <a:ext cx="1366190" cy="4503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A0C2920-3678-09F7-071C-85E7D552BED7}"/>
              </a:ext>
            </a:extLst>
          </p:cNvPr>
          <p:cNvSpPr/>
          <p:nvPr/>
        </p:nvSpPr>
        <p:spPr>
          <a:xfrm>
            <a:off x="1366421" y="1537764"/>
            <a:ext cx="1779140" cy="4673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BAFF19C-D8FA-E252-F8D9-AA1D981928A8}"/>
              </a:ext>
            </a:extLst>
          </p:cNvPr>
          <p:cNvSpPr/>
          <p:nvPr/>
        </p:nvSpPr>
        <p:spPr>
          <a:xfrm rot="16200000">
            <a:off x="413416" y="590919"/>
            <a:ext cx="1937638" cy="8906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0CB3F58-7F11-8F84-62A4-F06AE6273AC7}"/>
              </a:ext>
            </a:extLst>
          </p:cNvPr>
          <p:cNvSpPr/>
          <p:nvPr/>
        </p:nvSpPr>
        <p:spPr>
          <a:xfrm rot="18772083">
            <a:off x="1884168" y="1926146"/>
            <a:ext cx="684057" cy="4829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Gelijkbenige driehoek 2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3508FF3-CEC7-DB20-FE30-E584C8FE87FE}"/>
              </a:ext>
            </a:extLst>
          </p:cNvPr>
          <p:cNvSpPr/>
          <p:nvPr/>
        </p:nvSpPr>
        <p:spPr>
          <a:xfrm>
            <a:off x="4571746" y="6267684"/>
            <a:ext cx="1059458" cy="674705"/>
          </a:xfrm>
          <a:prstGeom prst="triangle">
            <a:avLst>
              <a:gd name="adj" fmla="val 5814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Gelijkbenige driehoek 2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D538AE4-888B-AAD2-4394-4793E1B64949}"/>
              </a:ext>
            </a:extLst>
          </p:cNvPr>
          <p:cNvSpPr/>
          <p:nvPr/>
        </p:nvSpPr>
        <p:spPr>
          <a:xfrm>
            <a:off x="5621018" y="6172111"/>
            <a:ext cx="1171310" cy="781568"/>
          </a:xfrm>
          <a:prstGeom prst="triangle">
            <a:avLst>
              <a:gd name="adj" fmla="val 477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Gelijkbenige driehoek 2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C8862C8-F3F8-7508-0337-EB415ECB19D0}"/>
              </a:ext>
            </a:extLst>
          </p:cNvPr>
          <p:cNvSpPr/>
          <p:nvPr/>
        </p:nvSpPr>
        <p:spPr>
          <a:xfrm rot="10800000">
            <a:off x="6238096" y="5764739"/>
            <a:ext cx="917362" cy="67056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Gelijkbenige driehoek 27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682CBF3-9A20-447D-A19C-7D438B94D9FE}"/>
              </a:ext>
            </a:extLst>
          </p:cNvPr>
          <p:cNvSpPr/>
          <p:nvPr/>
        </p:nvSpPr>
        <p:spPr>
          <a:xfrm>
            <a:off x="6668946" y="6267684"/>
            <a:ext cx="1053828" cy="674705"/>
          </a:xfrm>
          <a:prstGeom prst="triangle">
            <a:avLst>
              <a:gd name="adj" fmla="val 467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Gelijkbenige driehoek 2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9EB334D-B169-144E-A03B-3E24C85078AC}"/>
              </a:ext>
            </a:extLst>
          </p:cNvPr>
          <p:cNvSpPr/>
          <p:nvPr/>
        </p:nvSpPr>
        <p:spPr>
          <a:xfrm rot="10800000">
            <a:off x="5178637" y="5786885"/>
            <a:ext cx="917362" cy="6484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496714"/>
      </p:ext>
    </p:extLst>
  </p:cSld>
  <p:clrMapOvr>
    <a:masterClrMapping/>
  </p:clrMapOvr>
  <p:transition spd="med" advClick="0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AE83197-E105-69BC-186D-261BEAABD3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9443"/>
            <a:ext cx="12205708" cy="6869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0D32FD7-E8C5-6848-A316-A551315A8199}"/>
              </a:ext>
            </a:extLst>
          </p:cNvPr>
          <p:cNvSpPr/>
          <p:nvPr/>
        </p:nvSpPr>
        <p:spPr>
          <a:xfrm>
            <a:off x="6480421" y="-3334"/>
            <a:ext cx="960784" cy="930233"/>
          </a:xfrm>
          <a:prstGeom prst="rect">
            <a:avLst/>
          </a:prstGeom>
          <a:solidFill>
            <a:srgbClr val="FFFF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6C104DB-E052-D2DC-28C6-415B3E9C8DEE}"/>
              </a:ext>
            </a:extLst>
          </p:cNvPr>
          <p:cNvSpPr/>
          <p:nvPr/>
        </p:nvSpPr>
        <p:spPr>
          <a:xfrm>
            <a:off x="4256764" y="4078239"/>
            <a:ext cx="4447314" cy="20454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6EE3AF0-EA85-6A84-E69E-4EFB8525EEB2}"/>
              </a:ext>
            </a:extLst>
          </p:cNvPr>
          <p:cNvSpPr/>
          <p:nvPr/>
        </p:nvSpPr>
        <p:spPr>
          <a:xfrm rot="16200000">
            <a:off x="1247054" y="2445050"/>
            <a:ext cx="1230675" cy="20512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16A74D5-673D-C783-CFEA-EEC9C2C383E2}"/>
              </a:ext>
            </a:extLst>
          </p:cNvPr>
          <p:cNvSpPr/>
          <p:nvPr/>
        </p:nvSpPr>
        <p:spPr>
          <a:xfrm rot="16200000">
            <a:off x="877890" y="852653"/>
            <a:ext cx="2872398" cy="11482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hthoek 3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0F3482B-BE18-EB2E-D0C1-4BFBB8450EC7}"/>
              </a:ext>
            </a:extLst>
          </p:cNvPr>
          <p:cNvSpPr/>
          <p:nvPr/>
        </p:nvSpPr>
        <p:spPr>
          <a:xfrm rot="16200000">
            <a:off x="2041546" y="4257023"/>
            <a:ext cx="2408827" cy="20512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D623F0B-080A-76AA-8EA6-9DA915FEBE91}"/>
              </a:ext>
            </a:extLst>
          </p:cNvPr>
          <p:cNvSpPr/>
          <p:nvPr/>
        </p:nvSpPr>
        <p:spPr>
          <a:xfrm rot="16200000">
            <a:off x="3455451" y="-584488"/>
            <a:ext cx="1244398" cy="23792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975A869-5B6C-961A-144B-DC0DB54858A4}"/>
              </a:ext>
            </a:extLst>
          </p:cNvPr>
          <p:cNvSpPr txBox="1"/>
          <p:nvPr/>
        </p:nvSpPr>
        <p:spPr>
          <a:xfrm>
            <a:off x="1791762" y="23153"/>
            <a:ext cx="326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600">
                <a:solidFill>
                  <a:srgbClr val="00B0F0"/>
                </a:solidFill>
                <a:latin typeface="Aptos Black" panose="020B0004020202020204" pitchFamily="34" charset="0"/>
              </a:rPr>
              <a:t>Level 8</a:t>
            </a:r>
          </a:p>
        </p:txBody>
      </p:sp>
      <p:sp>
        <p:nvSpPr>
          <p:cNvPr id="45" name="Stroomdiagram: Ponsband 4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7F59327-45DF-C461-63AB-F208BEB63151}"/>
              </a:ext>
            </a:extLst>
          </p:cNvPr>
          <p:cNvSpPr/>
          <p:nvPr/>
        </p:nvSpPr>
        <p:spPr>
          <a:xfrm>
            <a:off x="4256764" y="4141574"/>
            <a:ext cx="2016752" cy="2534847"/>
          </a:xfrm>
          <a:prstGeom prst="flowChartPunchedTap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Stroomdiagram: Ponsband 4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4E93B44-82B9-F653-A439-7B7412D6148F}"/>
              </a:ext>
            </a:extLst>
          </p:cNvPr>
          <p:cNvSpPr/>
          <p:nvPr/>
        </p:nvSpPr>
        <p:spPr>
          <a:xfrm>
            <a:off x="6267122" y="4086018"/>
            <a:ext cx="2016752" cy="2534847"/>
          </a:xfrm>
          <a:prstGeom prst="flowChartPunchedTap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Stroomdiagram: Verbindingslijn 4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0D413D3-513D-9478-8C4C-11C44D83221F}"/>
              </a:ext>
            </a:extLst>
          </p:cNvPr>
          <p:cNvSpPr/>
          <p:nvPr/>
        </p:nvSpPr>
        <p:spPr>
          <a:xfrm>
            <a:off x="5602704" y="6436857"/>
            <a:ext cx="322175" cy="334241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Stroomdiagram: Verbindingslijn 4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22DA284-CFCD-756A-AC8B-95C64BBE777A}"/>
              </a:ext>
            </a:extLst>
          </p:cNvPr>
          <p:cNvSpPr/>
          <p:nvPr/>
        </p:nvSpPr>
        <p:spPr>
          <a:xfrm>
            <a:off x="7619456" y="6436857"/>
            <a:ext cx="322175" cy="334241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4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1D31E69-597A-8AD6-B4B9-EF13F99CB887}"/>
              </a:ext>
            </a:extLst>
          </p:cNvPr>
          <p:cNvSpPr/>
          <p:nvPr/>
        </p:nvSpPr>
        <p:spPr>
          <a:xfrm rot="16200000">
            <a:off x="8695342" y="4715321"/>
            <a:ext cx="1198673" cy="20512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Kruis 5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5E45ECF-E14D-366E-0B80-90B5BE956907}"/>
              </a:ext>
            </a:extLst>
          </p:cNvPr>
          <p:cNvSpPr/>
          <p:nvPr/>
        </p:nvSpPr>
        <p:spPr>
          <a:xfrm>
            <a:off x="10615850" y="4205727"/>
            <a:ext cx="740187" cy="740349"/>
          </a:xfrm>
          <a:prstGeom prst="plus">
            <a:avLst>
              <a:gd name="adj" fmla="val 40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Kruis 5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7E4571E-3335-D398-C771-C11E62306AB6}"/>
              </a:ext>
            </a:extLst>
          </p:cNvPr>
          <p:cNvSpPr/>
          <p:nvPr/>
        </p:nvSpPr>
        <p:spPr>
          <a:xfrm>
            <a:off x="9756847" y="3390072"/>
            <a:ext cx="740187" cy="740349"/>
          </a:xfrm>
          <a:prstGeom prst="plus">
            <a:avLst>
              <a:gd name="adj" fmla="val 40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Kruis 5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D70117F-EF12-95A8-2296-DA57D13DE611}"/>
              </a:ext>
            </a:extLst>
          </p:cNvPr>
          <p:cNvSpPr/>
          <p:nvPr/>
        </p:nvSpPr>
        <p:spPr>
          <a:xfrm>
            <a:off x="11479252" y="3390072"/>
            <a:ext cx="740187" cy="740349"/>
          </a:xfrm>
          <a:prstGeom prst="plus">
            <a:avLst>
              <a:gd name="adj" fmla="val 40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Kruis 5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892FB05-6EE8-BE7A-5840-CB66F9771B57}"/>
              </a:ext>
            </a:extLst>
          </p:cNvPr>
          <p:cNvSpPr/>
          <p:nvPr/>
        </p:nvSpPr>
        <p:spPr>
          <a:xfrm>
            <a:off x="10615850" y="2543791"/>
            <a:ext cx="740187" cy="740349"/>
          </a:xfrm>
          <a:prstGeom prst="plus">
            <a:avLst>
              <a:gd name="adj" fmla="val 40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Kruis 5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33D2573-9FE4-1327-9441-141E3C2A2A09}"/>
              </a:ext>
            </a:extLst>
          </p:cNvPr>
          <p:cNvSpPr/>
          <p:nvPr/>
        </p:nvSpPr>
        <p:spPr>
          <a:xfrm>
            <a:off x="11464226" y="1688367"/>
            <a:ext cx="740187" cy="740349"/>
          </a:xfrm>
          <a:prstGeom prst="plus">
            <a:avLst>
              <a:gd name="adj" fmla="val 40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3AE5238-A2DA-66BA-79C9-19A065BA3DF6}"/>
              </a:ext>
            </a:extLst>
          </p:cNvPr>
          <p:cNvSpPr/>
          <p:nvPr/>
        </p:nvSpPr>
        <p:spPr>
          <a:xfrm>
            <a:off x="7500108" y="2393004"/>
            <a:ext cx="1198673" cy="17382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Stroomdiagram: Opgeslagen gegevens 5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1149680-2CF9-8F73-627C-29B8D127FAA7}"/>
              </a:ext>
            </a:extLst>
          </p:cNvPr>
          <p:cNvSpPr/>
          <p:nvPr/>
        </p:nvSpPr>
        <p:spPr>
          <a:xfrm rot="3242073">
            <a:off x="8232394" y="556174"/>
            <a:ext cx="1445094" cy="2876083"/>
          </a:xfrm>
          <a:prstGeom prst="flowChartOnlineStora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Stroomdiagram: Opgeslagen gegevens 5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9888E4D-1147-9BA9-4C69-6BD482E35E14}"/>
              </a:ext>
            </a:extLst>
          </p:cNvPr>
          <p:cNvSpPr/>
          <p:nvPr/>
        </p:nvSpPr>
        <p:spPr>
          <a:xfrm rot="13771671">
            <a:off x="7526967" y="-833926"/>
            <a:ext cx="945189" cy="3004687"/>
          </a:xfrm>
          <a:prstGeom prst="flowChartOnlineStora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6695623-E323-FE5E-209C-4BEAB5D08F38}"/>
              </a:ext>
            </a:extLst>
          </p:cNvPr>
          <p:cNvSpPr/>
          <p:nvPr/>
        </p:nvSpPr>
        <p:spPr>
          <a:xfrm>
            <a:off x="7440751" y="-17058"/>
            <a:ext cx="843124" cy="9439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Rechthoek 5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821A482-0620-6DF5-07CB-81F7F79CFE4C}"/>
              </a:ext>
            </a:extLst>
          </p:cNvPr>
          <p:cNvSpPr/>
          <p:nvPr/>
        </p:nvSpPr>
        <p:spPr>
          <a:xfrm>
            <a:off x="5724518" y="853307"/>
            <a:ext cx="1775590" cy="7721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hthoek 6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155155D-E97A-CAEB-C214-39EDC66A0ED3}"/>
              </a:ext>
            </a:extLst>
          </p:cNvPr>
          <p:cNvSpPr/>
          <p:nvPr/>
        </p:nvSpPr>
        <p:spPr>
          <a:xfrm>
            <a:off x="3190672" y="1538168"/>
            <a:ext cx="3985769" cy="22396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Stroomdiagram: Verbindingslijn 6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EE807EA-A234-3BBC-0F32-5687FA13B8BE}"/>
              </a:ext>
            </a:extLst>
          </p:cNvPr>
          <p:cNvSpPr/>
          <p:nvPr/>
        </p:nvSpPr>
        <p:spPr>
          <a:xfrm>
            <a:off x="246247" y="3303560"/>
            <a:ext cx="270449" cy="28057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Stroomdiagram: Verbindingslijn 6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728D6C2-3921-2E47-00C8-DE2A28233093}"/>
              </a:ext>
            </a:extLst>
          </p:cNvPr>
          <p:cNvSpPr/>
          <p:nvPr/>
        </p:nvSpPr>
        <p:spPr>
          <a:xfrm>
            <a:off x="246246" y="4341347"/>
            <a:ext cx="270449" cy="28057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Stroomdiagram: Verbindingslijn 6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956D96E-EAFD-AD76-8465-A3617700CADD}"/>
              </a:ext>
            </a:extLst>
          </p:cNvPr>
          <p:cNvSpPr/>
          <p:nvPr/>
        </p:nvSpPr>
        <p:spPr>
          <a:xfrm>
            <a:off x="1627342" y="4355223"/>
            <a:ext cx="270449" cy="28057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Stroomdiagram: Verbindingslijn 6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8CFFD3E-D94D-C47F-C6F5-BD7EE03F61F8}"/>
              </a:ext>
            </a:extLst>
          </p:cNvPr>
          <p:cNvSpPr/>
          <p:nvPr/>
        </p:nvSpPr>
        <p:spPr>
          <a:xfrm>
            <a:off x="935469" y="4807374"/>
            <a:ext cx="270449" cy="28057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Stroomdiagram: Verbindingslijn 6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7ED8930-A92D-575B-DE20-A4E161E23519}"/>
              </a:ext>
            </a:extLst>
          </p:cNvPr>
          <p:cNvSpPr/>
          <p:nvPr/>
        </p:nvSpPr>
        <p:spPr>
          <a:xfrm>
            <a:off x="240017" y="5353442"/>
            <a:ext cx="270449" cy="28057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Stroomdiagram: Verbindingslijn 6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5812283-DA1F-21E3-E708-2C10AE4590E7}"/>
              </a:ext>
            </a:extLst>
          </p:cNvPr>
          <p:cNvSpPr/>
          <p:nvPr/>
        </p:nvSpPr>
        <p:spPr>
          <a:xfrm>
            <a:off x="1633171" y="5353442"/>
            <a:ext cx="270449" cy="28057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Stroomdiagram: Verbindingslijn 6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2D9CFFF-CC94-CDF9-ACCA-5D2C2EA3C423}"/>
              </a:ext>
            </a:extLst>
          </p:cNvPr>
          <p:cNvSpPr/>
          <p:nvPr/>
        </p:nvSpPr>
        <p:spPr>
          <a:xfrm>
            <a:off x="935468" y="5836575"/>
            <a:ext cx="270449" cy="28057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Stroomdiagram: Verbindingslijn 6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5181281-4640-5FBB-D513-942441402FF6}"/>
              </a:ext>
            </a:extLst>
          </p:cNvPr>
          <p:cNvSpPr/>
          <p:nvPr/>
        </p:nvSpPr>
        <p:spPr>
          <a:xfrm>
            <a:off x="236619" y="6340289"/>
            <a:ext cx="270449" cy="28057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Stroomdiagram: Verbindingslijn 6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62F0A16-3CCF-B2A7-037D-01758453FCCD}"/>
              </a:ext>
            </a:extLst>
          </p:cNvPr>
          <p:cNvSpPr/>
          <p:nvPr/>
        </p:nvSpPr>
        <p:spPr>
          <a:xfrm>
            <a:off x="1639037" y="6340288"/>
            <a:ext cx="270449" cy="28057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Kruis 7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081BB53-951B-FF5A-DCFD-5D8CFAB971AE}"/>
              </a:ext>
            </a:extLst>
          </p:cNvPr>
          <p:cNvSpPr/>
          <p:nvPr/>
        </p:nvSpPr>
        <p:spPr>
          <a:xfrm>
            <a:off x="9763327" y="1695615"/>
            <a:ext cx="740187" cy="740349"/>
          </a:xfrm>
          <a:prstGeom prst="plus">
            <a:avLst>
              <a:gd name="adj" fmla="val 40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Kruis 7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393BA4A-DCB1-97F6-8505-FEDC2180845A}"/>
              </a:ext>
            </a:extLst>
          </p:cNvPr>
          <p:cNvSpPr/>
          <p:nvPr/>
        </p:nvSpPr>
        <p:spPr>
          <a:xfrm>
            <a:off x="8907438" y="2543791"/>
            <a:ext cx="740187" cy="740349"/>
          </a:xfrm>
          <a:prstGeom prst="plus">
            <a:avLst>
              <a:gd name="adj" fmla="val 40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Kruis 72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FC4F455-EB5D-178A-23D6-D36762DD3D49}"/>
              </a:ext>
            </a:extLst>
          </p:cNvPr>
          <p:cNvSpPr/>
          <p:nvPr/>
        </p:nvSpPr>
        <p:spPr>
          <a:xfrm>
            <a:off x="8907438" y="4238634"/>
            <a:ext cx="740187" cy="740349"/>
          </a:xfrm>
          <a:prstGeom prst="plus">
            <a:avLst>
              <a:gd name="adj" fmla="val 40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Kruis 7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6E1EDC3-36C3-CA0C-F529-8D7AF8D959BF}"/>
              </a:ext>
            </a:extLst>
          </p:cNvPr>
          <p:cNvSpPr/>
          <p:nvPr/>
        </p:nvSpPr>
        <p:spPr>
          <a:xfrm>
            <a:off x="11465521" y="5021119"/>
            <a:ext cx="740187" cy="740349"/>
          </a:xfrm>
          <a:prstGeom prst="plus">
            <a:avLst>
              <a:gd name="adj" fmla="val 40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Kruis 7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309EC22-713B-B257-F0CA-5E2A0FD4FD7F}"/>
              </a:ext>
            </a:extLst>
          </p:cNvPr>
          <p:cNvSpPr/>
          <p:nvPr/>
        </p:nvSpPr>
        <p:spPr>
          <a:xfrm>
            <a:off x="10619216" y="839804"/>
            <a:ext cx="740187" cy="740349"/>
          </a:xfrm>
          <a:prstGeom prst="plus">
            <a:avLst>
              <a:gd name="adj" fmla="val 40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Kruis 7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BAC6524-A2D2-0863-701A-E8D37D7D50C4}"/>
              </a:ext>
            </a:extLst>
          </p:cNvPr>
          <p:cNvSpPr/>
          <p:nvPr/>
        </p:nvSpPr>
        <p:spPr>
          <a:xfrm>
            <a:off x="11474158" y="-8759"/>
            <a:ext cx="740187" cy="740349"/>
          </a:xfrm>
          <a:prstGeom prst="plus">
            <a:avLst>
              <a:gd name="adj" fmla="val 40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745258"/>
      </p:ext>
    </p:extLst>
  </p:cSld>
  <p:clrMapOvr>
    <a:masterClrMapping/>
  </p:clrMapOvr>
  <p:transition spd="med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Dylan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93</Words>
  <Application>Microsoft Office PowerPoint</Application>
  <PresentationFormat>Breedbeeld</PresentationFormat>
  <Paragraphs>48</Paragraphs>
  <Slides>16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Aptos</vt:lpstr>
      <vt:lpstr>Aptos Black</vt:lpstr>
      <vt:lpstr>Arial</vt:lpstr>
      <vt:lpstr>Neue Haas Grotesk Text Pro</vt:lpstr>
      <vt:lpstr>DylanVTI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Level 10</vt:lpstr>
      <vt:lpstr>Level 11</vt:lpstr>
      <vt:lpstr>Level 12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Pjotr Evers</dc:creator>
  <cp:lastModifiedBy>Pjotr Evers (Leerling)</cp:lastModifiedBy>
  <cp:revision>2</cp:revision>
  <dcterms:created xsi:type="dcterms:W3CDTF">2024-05-27T10:41:11Z</dcterms:created>
  <dcterms:modified xsi:type="dcterms:W3CDTF">2025-09-10T12:29:35Z</dcterms:modified>
</cp:coreProperties>
</file>