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7" r:id="rId2"/>
    <p:sldId id="267" r:id="rId3"/>
    <p:sldId id="263" r:id="rId4"/>
    <p:sldId id="265" r:id="rId5"/>
    <p:sldId id="269" r:id="rId6"/>
    <p:sldId id="270" r:id="rId7"/>
    <p:sldId id="268" r:id="rId8"/>
    <p:sldId id="260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920000"/>
    <a:srgbClr val="FF0000"/>
    <a:srgbClr val="DA0000"/>
    <a:srgbClr val="A40000"/>
    <a:srgbClr val="14C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484" autoAdjust="0"/>
  </p:normalViewPr>
  <p:slideViewPr>
    <p:cSldViewPr snapToGrid="0">
      <p:cViewPr varScale="1">
        <p:scale>
          <a:sx n="165" d="100"/>
          <a:sy n="165" d="100"/>
        </p:scale>
        <p:origin x="62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jotr Evers (Leerling)" userId="9808431d-a471-4d58-99c8-e57bcc4ea952" providerId="ADAL" clId="{CA58347B-0A84-4375-8814-8678E9C07F33}"/>
    <pc:docChg chg="undo custSel addSld delSld modSld sldOrd addMainMaster delMainMaster">
      <pc:chgData name="Pjotr Evers (Leerling)" userId="9808431d-a471-4d58-99c8-e57bcc4ea952" providerId="ADAL" clId="{CA58347B-0A84-4375-8814-8678E9C07F33}" dt="2025-03-27T16:09:26.117" v="1583" actId="12789"/>
      <pc:docMkLst>
        <pc:docMk/>
      </pc:docMkLst>
      <pc:sldChg chg="new del">
        <pc:chgData name="Pjotr Evers (Leerling)" userId="9808431d-a471-4d58-99c8-e57bcc4ea952" providerId="ADAL" clId="{CA58347B-0A84-4375-8814-8678E9C07F33}" dt="2025-03-23T13:41:21.520" v="3" actId="2696"/>
        <pc:sldMkLst>
          <pc:docMk/>
          <pc:sldMk cId="3770052975" sldId="256"/>
        </pc:sldMkLst>
      </pc:sldChg>
      <pc:sldChg chg="addSp delSp modSp add mod modAnim">
        <pc:chgData name="Pjotr Evers (Leerling)" userId="9808431d-a471-4d58-99c8-e57bcc4ea952" providerId="ADAL" clId="{CA58347B-0A84-4375-8814-8678E9C07F33}" dt="2025-03-23T14:52:19.630" v="758" actId="20577"/>
        <pc:sldMkLst>
          <pc:docMk/>
          <pc:sldMk cId="3087568757" sldId="257"/>
        </pc:sldMkLst>
      </pc:sldChg>
      <pc:sldChg chg="addSp delSp modSp add del mod addAnim delAnim modAnim">
        <pc:chgData name="Pjotr Evers (Leerling)" userId="9808431d-a471-4d58-99c8-e57bcc4ea952" providerId="ADAL" clId="{CA58347B-0A84-4375-8814-8678E9C07F33}" dt="2025-03-23T14:32:05.658" v="576" actId="2696"/>
        <pc:sldMkLst>
          <pc:docMk/>
          <pc:sldMk cId="3003831560" sldId="258"/>
        </pc:sldMkLst>
      </pc:sldChg>
      <pc:sldChg chg="add">
        <pc:chgData name="Pjotr Evers (Leerling)" userId="9808431d-a471-4d58-99c8-e57bcc4ea952" providerId="ADAL" clId="{CA58347B-0A84-4375-8814-8678E9C07F33}" dt="2025-03-23T13:54:11.641" v="163"/>
        <pc:sldMkLst>
          <pc:docMk/>
          <pc:sldMk cId="1370034114" sldId="259"/>
        </pc:sldMkLst>
      </pc:sldChg>
      <pc:sldChg chg="add">
        <pc:chgData name="Pjotr Evers (Leerling)" userId="9808431d-a471-4d58-99c8-e57bcc4ea952" providerId="ADAL" clId="{CA58347B-0A84-4375-8814-8678E9C07F33}" dt="2025-03-23T13:54:19.400" v="168"/>
        <pc:sldMkLst>
          <pc:docMk/>
          <pc:sldMk cId="1707620010" sldId="260"/>
        </pc:sldMkLst>
      </pc:sldChg>
      <pc:sldChg chg="add del">
        <pc:chgData name="Pjotr Evers (Leerling)" userId="9808431d-a471-4d58-99c8-e57bcc4ea952" providerId="ADAL" clId="{CA58347B-0A84-4375-8814-8678E9C07F33}" dt="2025-03-23T13:54:16.928" v="166" actId="2696"/>
        <pc:sldMkLst>
          <pc:docMk/>
          <pc:sldMk cId="4072608312" sldId="260"/>
        </pc:sldMkLst>
      </pc:sldChg>
      <pc:sldChg chg="addSp delSp modSp add del mod modAnim">
        <pc:chgData name="Pjotr Evers (Leerling)" userId="9808431d-a471-4d58-99c8-e57bcc4ea952" providerId="ADAL" clId="{CA58347B-0A84-4375-8814-8678E9C07F33}" dt="2025-03-23T14:33:22.409" v="586" actId="2696"/>
        <pc:sldMkLst>
          <pc:docMk/>
          <pc:sldMk cId="1186972633" sldId="261"/>
        </pc:sldMkLst>
      </pc:sldChg>
      <pc:sldChg chg="addSp delSp modSp add del mod ord modAnim">
        <pc:chgData name="Pjotr Evers (Leerling)" userId="9808431d-a471-4d58-99c8-e57bcc4ea952" providerId="ADAL" clId="{CA58347B-0A84-4375-8814-8678E9C07F33}" dt="2025-03-23T14:33:14.325" v="585" actId="2696"/>
        <pc:sldMkLst>
          <pc:docMk/>
          <pc:sldMk cId="2375970712" sldId="262"/>
        </pc:sldMkLst>
      </pc:sldChg>
      <pc:sldChg chg="addSp delSp modSp add mod delAnim modAnim">
        <pc:chgData name="Pjotr Evers (Leerling)" userId="9808431d-a471-4d58-99c8-e57bcc4ea952" providerId="ADAL" clId="{CA58347B-0A84-4375-8814-8678E9C07F33}" dt="2025-03-27T16:09:16.971" v="1581" actId="12789"/>
        <pc:sldMkLst>
          <pc:docMk/>
          <pc:sldMk cId="3197056271" sldId="263"/>
        </pc:sldMkLst>
      </pc:sldChg>
      <pc:sldChg chg="addSp delSp modSp add mod delAnim modAnim">
        <pc:chgData name="Pjotr Evers (Leerling)" userId="9808431d-a471-4d58-99c8-e57bcc4ea952" providerId="ADAL" clId="{CA58347B-0A84-4375-8814-8678E9C07F33}" dt="2025-03-23T14:48:33.338" v="711"/>
        <pc:sldMkLst>
          <pc:docMk/>
          <pc:sldMk cId="1237746882" sldId="264"/>
        </pc:sldMkLst>
      </pc:sldChg>
      <pc:sldChg chg="addSp delSp modSp add mod delAnim modAnim">
        <pc:chgData name="Pjotr Evers (Leerling)" userId="9808431d-a471-4d58-99c8-e57bcc4ea952" providerId="ADAL" clId="{CA58347B-0A84-4375-8814-8678E9C07F33}" dt="2025-03-27T16:09:10.718" v="1579" actId="12789"/>
        <pc:sldMkLst>
          <pc:docMk/>
          <pc:sldMk cId="1224734940" sldId="265"/>
        </pc:sldMkLst>
      </pc:sldChg>
      <pc:sldChg chg="addSp delSp modSp mod modAnim">
        <pc:chgData name="Pjotr Evers (Leerling)" userId="9808431d-a471-4d58-99c8-e57bcc4ea952" providerId="ADAL" clId="{CA58347B-0A84-4375-8814-8678E9C07F33}" dt="2025-03-27T16:09:26.117" v="1583" actId="12789"/>
        <pc:sldMkLst>
          <pc:docMk/>
          <pc:sldMk cId="786178390" sldId="267"/>
        </pc:sldMkLst>
      </pc:sldChg>
      <pc:sldChg chg="addSp delSp modSp mod delAnim modAnim">
        <pc:chgData name="Pjotr Evers (Leerling)" userId="9808431d-a471-4d58-99c8-e57bcc4ea952" providerId="ADAL" clId="{CA58347B-0A84-4375-8814-8678E9C07F33}" dt="2025-03-27T16:09:00.118" v="1577" actId="12789"/>
        <pc:sldMkLst>
          <pc:docMk/>
          <pc:sldMk cId="33911422" sldId="269"/>
        </pc:sldMkLst>
      </pc:sldChg>
      <pc:sldChg chg="addSp delSp modSp add mod delAnim modAnim">
        <pc:chgData name="Pjotr Evers (Leerling)" userId="9808431d-a471-4d58-99c8-e57bcc4ea952" providerId="ADAL" clId="{CA58347B-0A84-4375-8814-8678E9C07F33}" dt="2025-03-27T16:08:44.952" v="1575" actId="12789"/>
        <pc:sldMkLst>
          <pc:docMk/>
          <pc:sldMk cId="683960154" sldId="270"/>
        </pc:sldMkLst>
      </pc:sldChg>
      <pc:sldMasterChg chg="del delSldLayout">
        <pc:chgData name="Pjotr Evers (Leerling)" userId="9808431d-a471-4d58-99c8-e57bcc4ea952" providerId="ADAL" clId="{CA58347B-0A84-4375-8814-8678E9C07F33}" dt="2025-03-23T13:41:21.520" v="3" actId="2696"/>
        <pc:sldMasterMkLst>
          <pc:docMk/>
          <pc:sldMasterMk cId="3750065791" sldId="2147483648"/>
        </pc:sldMasterMkLst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2016811259" sldId="2147483649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3067102517" sldId="2147483650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1383864706" sldId="2147483651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3886450381" sldId="2147483652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1395613145" sldId="2147483653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1042322525" sldId="2147483654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4113293727" sldId="2147483655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1312538357" sldId="2147483656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6255847" sldId="2147483657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3748532697" sldId="2147483658"/>
          </pc:sldLayoutMkLst>
        </pc:sldLayoutChg>
        <pc:sldLayoutChg chg="del">
          <pc:chgData name="Pjotr Evers (Leerling)" userId="9808431d-a471-4d58-99c8-e57bcc4ea952" providerId="ADAL" clId="{CA58347B-0A84-4375-8814-8678E9C07F33}" dt="2025-03-23T13:41:21.520" v="3" actId="2696"/>
          <pc:sldLayoutMkLst>
            <pc:docMk/>
            <pc:sldMasterMk cId="3750065791" sldId="2147483648"/>
            <pc:sldLayoutMk cId="3172711774" sldId="2147483659"/>
          </pc:sldLayoutMkLst>
        </pc:sldLayoutChg>
      </pc:sldMasterChg>
      <pc:sldMasterChg chg="add addSldLayout">
        <pc:chgData name="Pjotr Evers (Leerling)" userId="9808431d-a471-4d58-99c8-e57bcc4ea952" providerId="ADAL" clId="{CA58347B-0A84-4375-8814-8678E9C07F33}" dt="2025-03-23T13:41:17.030" v="1" actId="27028"/>
        <pc:sldMasterMkLst>
          <pc:docMk/>
          <pc:sldMasterMk cId="387180727" sldId="2147483725"/>
        </pc:sldMasterMkLst>
        <pc:sldLayoutChg chg="add">
          <pc:chgData name="Pjotr Evers (Leerling)" userId="9808431d-a471-4d58-99c8-e57bcc4ea952" providerId="ADAL" clId="{CA58347B-0A84-4375-8814-8678E9C07F33}" dt="2025-03-23T13:41:17.030" v="1" actId="27028"/>
          <pc:sldLayoutMkLst>
            <pc:docMk/>
            <pc:sldMasterMk cId="387180727" sldId="2147483725"/>
            <pc:sldLayoutMk cId="2416966721" sldId="2147483721"/>
          </pc:sldLayoutMkLst>
        </pc:sldLayoutChg>
      </pc:sldMasterChg>
    </pc:docChg>
  </pc:docChgLst>
  <pc:docChgLst>
    <pc:chgData name="Pjotr Evers (Leerling)" userId="9808431d-a471-4d58-99c8-e57bcc4ea952" providerId="ADAL" clId="{3E43EF19-3738-45AC-AE06-C8FCB6DCE9A3}"/>
    <pc:docChg chg="undo custSel addSld delSld modSld">
      <pc:chgData name="Pjotr Evers (Leerling)" userId="9808431d-a471-4d58-99c8-e57bcc4ea952" providerId="ADAL" clId="{3E43EF19-3738-45AC-AE06-C8FCB6DCE9A3}" dt="2025-03-25T18:57:25.875" v="709"/>
      <pc:docMkLst>
        <pc:docMk/>
      </pc:docMkLst>
      <pc:sldChg chg="addSp delSp modSp mod modTransition delAnim modAnim">
        <pc:chgData name="Pjotr Evers (Leerling)" userId="9808431d-a471-4d58-99c8-e57bcc4ea952" providerId="ADAL" clId="{3E43EF19-3738-45AC-AE06-C8FCB6DCE9A3}" dt="2025-03-25T18:55:06.087" v="691"/>
        <pc:sldMkLst>
          <pc:docMk/>
          <pc:sldMk cId="3087568757" sldId="257"/>
        </pc:sldMkLst>
      </pc:sldChg>
      <pc:sldChg chg="addSp delSp modSp del mod addAnim delAnim modAnim">
        <pc:chgData name="Pjotr Evers (Leerling)" userId="9808431d-a471-4d58-99c8-e57bcc4ea952" providerId="ADAL" clId="{3E43EF19-3738-45AC-AE06-C8FCB6DCE9A3}" dt="2025-03-23T16:53:20.808" v="253" actId="2696"/>
        <pc:sldMkLst>
          <pc:docMk/>
          <pc:sldMk cId="1370034114" sldId="259"/>
        </pc:sldMkLst>
      </pc:sldChg>
      <pc:sldChg chg="delSp modSp mod modTransition">
        <pc:chgData name="Pjotr Evers (Leerling)" userId="9808431d-a471-4d58-99c8-e57bcc4ea952" providerId="ADAL" clId="{3E43EF19-3738-45AC-AE06-C8FCB6DCE9A3}" dt="2025-03-23T18:46:53.137" v="643"/>
        <pc:sldMkLst>
          <pc:docMk/>
          <pc:sldMk cId="1707620010" sldId="260"/>
        </pc:sldMkLst>
      </pc:sldChg>
      <pc:sldChg chg="addSp delSp modSp mod modTransition delAnim modAnim">
        <pc:chgData name="Pjotr Evers (Leerling)" userId="9808431d-a471-4d58-99c8-e57bcc4ea952" providerId="ADAL" clId="{3E43EF19-3738-45AC-AE06-C8FCB6DCE9A3}" dt="2025-03-25T18:57:25.875" v="709"/>
        <pc:sldMkLst>
          <pc:docMk/>
          <pc:sldMk cId="3197056271" sldId="263"/>
        </pc:sldMkLst>
      </pc:sldChg>
      <pc:sldChg chg="delSp modSp del mod delAnim modAnim">
        <pc:chgData name="Pjotr Evers (Leerling)" userId="9808431d-a471-4d58-99c8-e57bcc4ea952" providerId="ADAL" clId="{3E43EF19-3738-45AC-AE06-C8FCB6DCE9A3}" dt="2025-03-23T16:48:59.920" v="231" actId="2696"/>
        <pc:sldMkLst>
          <pc:docMk/>
          <pc:sldMk cId="1237746882" sldId="264"/>
        </pc:sldMkLst>
      </pc:sldChg>
      <pc:sldChg chg="addSp delSp modSp mod modTransition delAnim modAnim">
        <pc:chgData name="Pjotr Evers (Leerling)" userId="9808431d-a471-4d58-99c8-e57bcc4ea952" providerId="ADAL" clId="{3E43EF19-3738-45AC-AE06-C8FCB6DCE9A3}" dt="2025-03-25T18:57:25.875" v="709"/>
        <pc:sldMkLst>
          <pc:docMk/>
          <pc:sldMk cId="1224734940" sldId="265"/>
        </pc:sldMkLst>
      </pc:sldChg>
      <pc:sldChg chg="addSp delSp modSp add del mod delAnim modAnim">
        <pc:chgData name="Pjotr Evers (Leerling)" userId="9808431d-a471-4d58-99c8-e57bcc4ea952" providerId="ADAL" clId="{3E43EF19-3738-45AC-AE06-C8FCB6DCE9A3}" dt="2025-03-23T16:48:52.790" v="230" actId="2696"/>
        <pc:sldMkLst>
          <pc:docMk/>
          <pc:sldMk cId="3509892156" sldId="266"/>
        </pc:sldMkLst>
      </pc:sldChg>
      <pc:sldChg chg="addSp delSp modSp new mod modTransition addAnim delAnim modAnim">
        <pc:chgData name="Pjotr Evers (Leerling)" userId="9808431d-a471-4d58-99c8-e57bcc4ea952" providerId="ADAL" clId="{3E43EF19-3738-45AC-AE06-C8FCB6DCE9A3}" dt="2025-03-25T18:57:25.875" v="709"/>
        <pc:sldMkLst>
          <pc:docMk/>
          <pc:sldMk cId="786178390" sldId="267"/>
        </pc:sldMkLst>
      </pc:sldChg>
      <pc:sldChg chg="delSp modSp add mod">
        <pc:chgData name="Pjotr Evers (Leerling)" userId="9808431d-a471-4d58-99c8-e57bcc4ea952" providerId="ADAL" clId="{3E43EF19-3738-45AC-AE06-C8FCB6DCE9A3}" dt="2025-03-23T17:18:17.838" v="604" actId="166"/>
        <pc:sldMkLst>
          <pc:docMk/>
          <pc:sldMk cId="1729321312" sldId="268"/>
        </pc:sldMkLst>
      </pc:sldChg>
      <pc:sldChg chg="addSp delSp modSp add mod modTransition">
        <pc:chgData name="Pjotr Evers (Leerling)" userId="9808431d-a471-4d58-99c8-e57bcc4ea952" providerId="ADAL" clId="{3E43EF19-3738-45AC-AE06-C8FCB6DCE9A3}" dt="2025-03-25T18:57:25.875" v="709"/>
        <pc:sldMkLst>
          <pc:docMk/>
          <pc:sldMk cId="33911422" sldId="269"/>
        </pc:sldMkLst>
      </pc:sldChg>
      <pc:sldChg chg="add del">
        <pc:chgData name="Pjotr Evers (Leerling)" userId="9808431d-a471-4d58-99c8-e57bcc4ea952" providerId="ADAL" clId="{3E43EF19-3738-45AC-AE06-C8FCB6DCE9A3}" dt="2025-03-23T17:20:17.749" v="610" actId="2696"/>
        <pc:sldMkLst>
          <pc:docMk/>
          <pc:sldMk cId="1056141461" sldId="269"/>
        </pc:sldMkLst>
      </pc:sldChg>
    </pc:docChg>
  </pc:docChgLst>
  <pc:docChgLst>
    <pc:chgData name="Pjotr Evers (Leerling)" userId="9808431d-a471-4d58-99c8-e57bcc4ea952" providerId="ADAL" clId="{0ED0F869-4213-4DA6-837F-AE65F8D82AC1}"/>
    <pc:docChg chg="modSld">
      <pc:chgData name="Pjotr Evers (Leerling)" userId="9808431d-a471-4d58-99c8-e57bcc4ea952" providerId="ADAL" clId="{0ED0F869-4213-4DA6-837F-AE65F8D82AC1}" dt="2025-06-06T11:55:08.798" v="39" actId="1076"/>
      <pc:docMkLst>
        <pc:docMk/>
      </pc:docMkLst>
      <pc:sldChg chg="addSp modSp mod">
        <pc:chgData name="Pjotr Evers (Leerling)" userId="9808431d-a471-4d58-99c8-e57bcc4ea952" providerId="ADAL" clId="{0ED0F869-4213-4DA6-837F-AE65F8D82AC1}" dt="2025-06-06T11:55:08.798" v="39" actId="1076"/>
        <pc:sldMkLst>
          <pc:docMk/>
          <pc:sldMk cId="1729321312" sldId="268"/>
        </pc:sldMkLst>
        <pc:spChg chg="mod">
          <ac:chgData name="Pjotr Evers (Leerling)" userId="9808431d-a471-4d58-99c8-e57bcc4ea952" providerId="ADAL" clId="{0ED0F869-4213-4DA6-837F-AE65F8D82AC1}" dt="2025-06-06T11:52:52.739" v="18" actId="1076"/>
          <ac:spMkLst>
            <pc:docMk/>
            <pc:sldMk cId="1729321312" sldId="268"/>
            <ac:spMk id="9" creationId="{66229E8C-7811-F4F7-221F-1C7A2C6690D3}"/>
          </ac:spMkLst>
        </pc:spChg>
        <pc:spChg chg="mod">
          <ac:chgData name="Pjotr Evers (Leerling)" userId="9808431d-a471-4d58-99c8-e57bcc4ea952" providerId="ADAL" clId="{0ED0F869-4213-4DA6-837F-AE65F8D82AC1}" dt="2025-06-06T11:54:23.814" v="32" actId="1076"/>
          <ac:spMkLst>
            <pc:docMk/>
            <pc:sldMk cId="1729321312" sldId="268"/>
            <ac:spMk id="12" creationId="{84E38845-6208-B238-B4F6-945F3E63D3BE}"/>
          </ac:spMkLst>
        </pc:spChg>
        <pc:picChg chg="add mod">
          <ac:chgData name="Pjotr Evers (Leerling)" userId="9808431d-a471-4d58-99c8-e57bcc4ea952" providerId="ADAL" clId="{0ED0F869-4213-4DA6-837F-AE65F8D82AC1}" dt="2025-06-06T11:52:47.454" v="17" actId="1076"/>
          <ac:picMkLst>
            <pc:docMk/>
            <pc:sldMk cId="1729321312" sldId="268"/>
            <ac:picMk id="3" creationId="{ACBB4111-C383-8B3F-FB4E-549BFE3B0402}"/>
          </ac:picMkLst>
        </pc:picChg>
        <pc:picChg chg="mod">
          <ac:chgData name="Pjotr Evers (Leerling)" userId="9808431d-a471-4d58-99c8-e57bcc4ea952" providerId="ADAL" clId="{0ED0F869-4213-4DA6-837F-AE65F8D82AC1}" dt="2025-06-06T11:52:59.033" v="21" actId="1076"/>
          <ac:picMkLst>
            <pc:docMk/>
            <pc:sldMk cId="1729321312" sldId="268"/>
            <ac:picMk id="5" creationId="{D3FADF45-6396-0067-3D8B-927658EFFB24}"/>
          </ac:picMkLst>
        </pc:picChg>
        <pc:picChg chg="add mod">
          <ac:chgData name="Pjotr Evers (Leerling)" userId="9808431d-a471-4d58-99c8-e57bcc4ea952" providerId="ADAL" clId="{0ED0F869-4213-4DA6-837F-AE65F8D82AC1}" dt="2025-06-06T11:55:08.798" v="39" actId="1076"/>
          <ac:picMkLst>
            <pc:docMk/>
            <pc:sldMk cId="1729321312" sldId="268"/>
            <ac:picMk id="11" creationId="{9D97FA18-C5E9-9751-22C2-F6EC62A627FC}"/>
          </ac:picMkLst>
        </pc:picChg>
      </pc:sldChg>
    </pc:docChg>
  </pc:docChgLst>
  <pc:docChgLst>
    <pc:chgData name="Pjotr Evers (Leerling)" userId="9808431d-a471-4d58-99c8-e57bcc4ea952" providerId="ADAL" clId="{B625DA44-6BFA-40CF-8707-82296AF990BC}"/>
    <pc:docChg chg="undo custSel modSld">
      <pc:chgData name="Pjotr Evers (Leerling)" userId="9808431d-a471-4d58-99c8-e57bcc4ea952" providerId="ADAL" clId="{B625DA44-6BFA-40CF-8707-82296AF990BC}" dt="2025-08-07T13:29:45.711" v="47" actId="1038"/>
      <pc:docMkLst>
        <pc:docMk/>
      </pc:docMkLst>
      <pc:sldChg chg="modSp mod">
        <pc:chgData name="Pjotr Evers (Leerling)" userId="9808431d-a471-4d58-99c8-e57bcc4ea952" providerId="ADAL" clId="{B625DA44-6BFA-40CF-8707-82296AF990BC}" dt="2025-08-07T13:29:45.711" v="47" actId="1038"/>
        <pc:sldMkLst>
          <pc:docMk/>
          <pc:sldMk cId="683960154" sldId="270"/>
        </pc:sldMkLst>
        <pc:spChg chg="mod">
          <ac:chgData name="Pjotr Evers (Leerling)" userId="9808431d-a471-4d58-99c8-e57bcc4ea952" providerId="ADAL" clId="{B625DA44-6BFA-40CF-8707-82296AF990BC}" dt="2025-08-07T13:29:45.711" v="47" actId="1038"/>
          <ac:spMkLst>
            <pc:docMk/>
            <pc:sldMk cId="683960154" sldId="270"/>
            <ac:spMk id="88" creationId="{B4366771-26A4-F239-9C8E-41E4BF6929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8DF5-C3BB-452B-90E8-98EEAF3B4EA4}" type="datetimeFigureOut">
              <a:rPr lang="nl-NL" smtClean="0"/>
              <a:t>7-8-2025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00791-7E91-4D89-A725-3E4B484242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0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49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80B68-5EEF-A4B9-1EFD-67522CB1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89D0703-4B5F-787A-B161-794380AA8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914C47F-2E97-E624-7452-611932BE7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3306F5-3A76-0C0B-7085-CAA3930D1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64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EE97-6473-2B5B-1D64-870033C2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EEBE91A-EF8B-BF4F-BAB7-234FF0AF4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85E68C1-F341-32DC-21EB-E114BA77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A12B9A-AD74-94E2-115F-FB12BEABF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0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2010-881D-7B64-5F5F-BD10DB74D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7650F41-FD05-3FDA-0C15-FAE8F2742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BC4AB08-A5EA-3C14-6FCB-8A94BCD49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80019D-4552-A67C-2BB5-BD6A3996E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2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AB2C-A694-1C94-0654-9505720A8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9474DA2-B548-8CAB-4E70-1BF7AFBCE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CC4BB5C-1494-C056-4984-7F833637B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F6DEC1-F22B-BF64-6D0A-004A2AFB4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2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F661-D00B-425C-93F3-BE1AD6DF0B8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12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C:\Users\km_443225\OneDrive%20-%20voCampus\others\powerpoint\yussu%20projecten%20docs\death%20maze%20guide.pptx#-1,1,Warning/waarschuwing!" TargetMode="Externa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16D2B8B4-F680-1B57-5F31-0688952A048A}"/>
              </a:ext>
            </a:extLst>
          </p:cNvPr>
          <p:cNvGrpSpPr/>
          <p:nvPr/>
        </p:nvGrpSpPr>
        <p:grpSpPr>
          <a:xfrm>
            <a:off x="3189212" y="3723144"/>
            <a:ext cx="5998750" cy="1625269"/>
            <a:chOff x="3189212" y="3271004"/>
            <a:chExt cx="5998750" cy="1625269"/>
          </a:xfrm>
        </p:grpSpPr>
        <p:sp>
          <p:nvSpPr>
            <p:cNvPr id="7" name="Rechthoek: afgeronde hoeken 6">
              <a:extLst>
                <a:ext uri="{FF2B5EF4-FFF2-40B4-BE49-F238E27FC236}">
                  <a16:creationId xmlns:a16="http://schemas.microsoft.com/office/drawing/2014/main" id="{87AE62B6-046F-7235-5BB2-BBD74D03BA6F}"/>
                </a:ext>
              </a:extLst>
            </p:cNvPr>
            <p:cNvSpPr/>
            <p:nvPr/>
          </p:nvSpPr>
          <p:spPr>
            <a:xfrm>
              <a:off x="3189212" y="3271004"/>
              <a:ext cx="5998750" cy="1625269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Tekstvak 7">
              <a:hlinkClick r:id="rId3" action="ppaction://hlinksldjump"/>
              <a:extLst>
                <a:ext uri="{FF2B5EF4-FFF2-40B4-BE49-F238E27FC236}">
                  <a16:creationId xmlns:a16="http://schemas.microsoft.com/office/drawing/2014/main" id="{967B2EB7-0497-CEC9-F9D1-3F2FBD1E8EAB}"/>
                </a:ext>
              </a:extLst>
            </p:cNvPr>
            <p:cNvSpPr txBox="1"/>
            <p:nvPr/>
          </p:nvSpPr>
          <p:spPr>
            <a:xfrm>
              <a:off x="4158791" y="3421918"/>
              <a:ext cx="40595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8000" dirty="0">
                  <a:solidFill>
                    <a:srgbClr val="FF0000"/>
                  </a:solidFill>
                  <a:latin typeface="Aptos Black" panose="020B0004020202020204" pitchFamily="34" charset="0"/>
                </a:rPr>
                <a:t>start</a:t>
              </a:r>
              <a:endParaRPr lang="nl-NL" sz="7200" dirty="0">
                <a:solidFill>
                  <a:srgbClr val="FF0000"/>
                </a:solidFill>
                <a:latin typeface="Aptos Black" panose="020B0004020202020204" pitchFamily="34" charset="0"/>
              </a:endParaRPr>
            </a:p>
          </p:txBody>
        </p:sp>
      </p:grpSp>
      <p:pic>
        <p:nvPicPr>
          <p:cNvPr id="19" name="Afbeelding 18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8686B96D-AD3B-3EAF-A5FB-F553D3A10A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186151" y="1826523"/>
            <a:ext cx="1634044" cy="163404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2AAF1F5-D982-6585-0232-AD82FA5495B5}"/>
              </a:ext>
            </a:extLst>
          </p:cNvPr>
          <p:cNvSpPr txBox="1"/>
          <p:nvPr/>
        </p:nvSpPr>
        <p:spPr>
          <a:xfrm>
            <a:off x="1152512" y="1451933"/>
            <a:ext cx="9886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 err="1">
                <a:solidFill>
                  <a:srgbClr val="FF0000"/>
                </a:solidFill>
                <a:latin typeface="Aptos Black" panose="020B0004020202020204" pitchFamily="34" charset="0"/>
              </a:rPr>
              <a:t>Welcome</a:t>
            </a:r>
            <a:r>
              <a:rPr lang="nl-NL" sz="3600" dirty="0">
                <a:solidFill>
                  <a:srgbClr val="FF0000"/>
                </a:solidFill>
                <a:latin typeface="Aptos Black" panose="020B0004020202020204" pitchFamily="34" charset="0"/>
              </a:rPr>
              <a:t> </a:t>
            </a:r>
            <a:r>
              <a:rPr lang="nl-NL" sz="3600" dirty="0" err="1">
                <a:solidFill>
                  <a:srgbClr val="FF0000"/>
                </a:solidFill>
                <a:latin typeface="Aptos Black" panose="020B0004020202020204" pitchFamily="34" charset="0"/>
              </a:rPr>
              <a:t>to</a:t>
            </a:r>
            <a:r>
              <a:rPr lang="nl-NL" sz="3600" dirty="0">
                <a:solidFill>
                  <a:srgbClr val="FF0000"/>
                </a:solidFill>
                <a:latin typeface="Aptos Black" panose="020B0004020202020204" pitchFamily="34" charset="0"/>
              </a:rPr>
              <a:t> </a:t>
            </a:r>
            <a:r>
              <a:rPr lang="nl-NL" sz="3600" dirty="0" err="1">
                <a:solidFill>
                  <a:srgbClr val="FF0000"/>
                </a:solidFill>
                <a:latin typeface="Aptos Black" panose="020B0004020202020204" pitchFamily="34" charset="0"/>
              </a:rPr>
              <a:t>the</a:t>
            </a:r>
            <a:r>
              <a:rPr lang="nl-NL" sz="3600" dirty="0">
                <a:solidFill>
                  <a:srgbClr val="FF0000"/>
                </a:solidFill>
                <a:latin typeface="Aptos Black" panose="020B0004020202020204" pitchFamily="34" charset="0"/>
              </a:rPr>
              <a:t> Death </a:t>
            </a:r>
            <a:r>
              <a:rPr lang="nl-NL" sz="3600" dirty="0" err="1">
                <a:solidFill>
                  <a:srgbClr val="FF0000"/>
                </a:solidFill>
                <a:latin typeface="Aptos Black" panose="020B0004020202020204" pitchFamily="34" charset="0"/>
              </a:rPr>
              <a:t>maze</a:t>
            </a:r>
            <a:endParaRPr lang="nl-NL" sz="3600" dirty="0">
              <a:solidFill>
                <a:srgbClr val="FF0000"/>
              </a:solidFill>
              <a:latin typeface="Aptos Black" panose="020B0004020202020204" pitchFamily="34" charset="0"/>
            </a:endParaRPr>
          </a:p>
          <a:p>
            <a:pPr algn="ctr"/>
            <a:r>
              <a:rPr lang="nl-NL" sz="3600" dirty="0">
                <a:solidFill>
                  <a:srgbClr val="7030A0"/>
                </a:solidFill>
                <a:latin typeface="Aptos Black" panose="020B0004020202020204" pitchFamily="34" charset="0"/>
              </a:rPr>
              <a:t>Easy (5LVL)</a:t>
            </a:r>
            <a:endParaRPr lang="nl-NL" sz="4400" dirty="0">
              <a:solidFill>
                <a:srgbClr val="7030A0"/>
              </a:solidFill>
              <a:latin typeface="Aptos Black" panose="020B0004020202020204" pitchFamily="34" charset="0"/>
            </a:endParaRPr>
          </a:p>
          <a:p>
            <a:pPr algn="ctr"/>
            <a:r>
              <a:rPr lang="nl-NL" sz="4400" u="sng" dirty="0">
                <a:solidFill>
                  <a:srgbClr val="FF0000"/>
                </a:solidFill>
                <a:latin typeface="Aptos Black" panose="020B0004020202020204" pitchFamily="34" charset="0"/>
              </a:rPr>
              <a:t>HARDCORE</a:t>
            </a:r>
            <a:endParaRPr lang="nl-NL" sz="5400" u="sng" dirty="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sp>
        <p:nvSpPr>
          <p:cNvPr id="5" name="Actieknop: Informatie ophalen 4">
            <a:hlinkClick r:id="rId5" action="ppaction://hlinkpres?slideindex=1&amp;slidetitle=Warning/waarschuwing!" highlightClick="1"/>
            <a:extLst>
              <a:ext uri="{FF2B5EF4-FFF2-40B4-BE49-F238E27FC236}">
                <a16:creationId xmlns:a16="http://schemas.microsoft.com/office/drawing/2014/main" id="{8321BAB6-655F-5537-41E7-522F49AB8EEB}"/>
              </a:ext>
            </a:extLst>
          </p:cNvPr>
          <p:cNvSpPr/>
          <p:nvPr/>
        </p:nvSpPr>
        <p:spPr>
          <a:xfrm>
            <a:off x="5742057" y="6150114"/>
            <a:ext cx="707886" cy="707886"/>
          </a:xfrm>
          <a:prstGeom prst="actionButtonInformation">
            <a:avLst/>
          </a:prstGeom>
          <a:solidFill>
            <a:srgbClr val="FF0000"/>
          </a:solidFill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5DA24B3-7F83-D4F1-215F-C581842BEDB4}"/>
              </a:ext>
            </a:extLst>
          </p:cNvPr>
          <p:cNvSpPr txBox="1"/>
          <p:nvPr/>
        </p:nvSpPr>
        <p:spPr>
          <a:xfrm>
            <a:off x="4824492" y="5414062"/>
            <a:ext cx="254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>
                <a:solidFill>
                  <a:srgbClr val="FF0000"/>
                </a:solidFill>
                <a:latin typeface="Aptos Black" panose="020B0004020202020204" pitchFamily="34" charset="0"/>
              </a:rPr>
              <a:t>Guide</a:t>
            </a:r>
          </a:p>
        </p:txBody>
      </p:sp>
      <p:pic>
        <p:nvPicPr>
          <p:cNvPr id="9" name="Afbeelding 8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3284EF6C-ABDF-9B67-4DCF-3B7E946B8D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2324">
            <a:off x="9194873" y="4230710"/>
            <a:ext cx="2607408" cy="2607408"/>
          </a:xfrm>
          <a:prstGeom prst="rect">
            <a:avLst/>
          </a:prstGeom>
        </p:spPr>
      </p:pic>
      <p:pic>
        <p:nvPicPr>
          <p:cNvPr id="10" name="Afbeelding 9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2914A6B1-4D2D-DAFD-5899-95C5C27C83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752">
            <a:off x="9266258" y="92523"/>
            <a:ext cx="1292966" cy="1292966"/>
          </a:xfrm>
          <a:prstGeom prst="rect">
            <a:avLst/>
          </a:prstGeom>
        </p:spPr>
      </p:pic>
      <p:pic>
        <p:nvPicPr>
          <p:cNvPr id="11" name="Afbeelding 10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2AF33777-FA34-D2ED-B322-BC8A549AC08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7076">
            <a:off x="2612592" y="-15813"/>
            <a:ext cx="1220178" cy="1220178"/>
          </a:xfrm>
          <a:prstGeom prst="rect">
            <a:avLst/>
          </a:prstGeom>
        </p:spPr>
      </p:pic>
      <p:pic>
        <p:nvPicPr>
          <p:cNvPr id="12" name="Afbeelding 11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8CFE8648-7299-4F99-4F88-2E62ED7429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995541" y="4891576"/>
            <a:ext cx="1752859" cy="1752859"/>
          </a:xfrm>
          <a:prstGeom prst="rect">
            <a:avLst/>
          </a:prstGeom>
        </p:spPr>
      </p:pic>
      <p:pic>
        <p:nvPicPr>
          <p:cNvPr id="13" name="Afbeelding 12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EE156692-5B53-0BC2-78E4-46DF35094E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2951">
            <a:off x="6383707" y="514888"/>
            <a:ext cx="975491" cy="975491"/>
          </a:xfrm>
          <a:prstGeom prst="rect">
            <a:avLst/>
          </a:prstGeom>
        </p:spPr>
      </p:pic>
      <p:pic>
        <p:nvPicPr>
          <p:cNvPr id="14" name="Afbeelding 13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CDCDF793-33BE-ECA0-153F-14B27200B6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2244066" y="3288170"/>
            <a:ext cx="804510" cy="804510"/>
          </a:xfrm>
          <a:prstGeom prst="rect">
            <a:avLst/>
          </a:prstGeom>
        </p:spPr>
      </p:pic>
      <p:pic>
        <p:nvPicPr>
          <p:cNvPr id="15" name="Afbeelding 14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DFC8B7EC-8BE8-7036-A674-C40C196858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9172286" y="2540649"/>
            <a:ext cx="1005256" cy="1005256"/>
          </a:xfrm>
          <a:prstGeom prst="rect">
            <a:avLst/>
          </a:prstGeom>
        </p:spPr>
      </p:pic>
      <p:pic>
        <p:nvPicPr>
          <p:cNvPr id="16" name="Afbeelding 15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5BA74E21-4302-DC2E-00E2-41BC17888E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5752">
            <a:off x="7115466" y="5586606"/>
            <a:ext cx="1292966" cy="1292966"/>
          </a:xfrm>
          <a:prstGeom prst="rect">
            <a:avLst/>
          </a:prstGeom>
        </p:spPr>
      </p:pic>
      <p:pic>
        <p:nvPicPr>
          <p:cNvPr id="20" name="Afbeelding 19" descr="Afbeelding met cirkel, bol, Hemellichaam, ruimte&#10;&#10;Automatisch gegenereerde beschrijving">
            <a:extLst>
              <a:ext uri="{FF2B5EF4-FFF2-40B4-BE49-F238E27FC236}">
                <a16:creationId xmlns:a16="http://schemas.microsoft.com/office/drawing/2014/main" id="{4028D2DD-CA39-3F52-DA10-AED821D283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3807">
            <a:off x="3699990" y="5830834"/>
            <a:ext cx="804510" cy="8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hlinkHover r:id="rId2" action="ppaction://hlinksldjump"/>
            <a:extLst>
              <a:ext uri="{FF2B5EF4-FFF2-40B4-BE49-F238E27FC236}">
                <a16:creationId xmlns:a16="http://schemas.microsoft.com/office/drawing/2014/main" id="{7C12E8E5-567E-AE2B-53BA-3C425DE82D01}"/>
              </a:ext>
            </a:extLst>
          </p:cNvPr>
          <p:cNvSpPr/>
          <p:nvPr/>
        </p:nvSpPr>
        <p:spPr>
          <a:xfrm>
            <a:off x="2502253" y="504202"/>
            <a:ext cx="1345470" cy="635379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rId2" action="ppaction://hlinksldjump"/>
            <a:extLst>
              <a:ext uri="{FF2B5EF4-FFF2-40B4-BE49-F238E27FC236}">
                <a16:creationId xmlns:a16="http://schemas.microsoft.com/office/drawing/2014/main" id="{0A656815-B2FF-4B0A-B038-E9C9FC8FBBB1}"/>
              </a:ext>
            </a:extLst>
          </p:cNvPr>
          <p:cNvSpPr/>
          <p:nvPr/>
        </p:nvSpPr>
        <p:spPr>
          <a:xfrm>
            <a:off x="3847723" y="5888052"/>
            <a:ext cx="4253690" cy="96994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rId2" action="ppaction://hlinksldjump"/>
            <a:extLst>
              <a:ext uri="{FF2B5EF4-FFF2-40B4-BE49-F238E27FC236}">
                <a16:creationId xmlns:a16="http://schemas.microsoft.com/office/drawing/2014/main" id="{B023834B-2220-CC4C-BA08-8A94D57A7B71}"/>
              </a:ext>
            </a:extLst>
          </p:cNvPr>
          <p:cNvSpPr/>
          <p:nvPr/>
        </p:nvSpPr>
        <p:spPr>
          <a:xfrm>
            <a:off x="8101413" y="3429000"/>
            <a:ext cx="1345470" cy="3429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rId2" action="ppaction://hlinksldjump"/>
            <a:extLst>
              <a:ext uri="{FF2B5EF4-FFF2-40B4-BE49-F238E27FC236}">
                <a16:creationId xmlns:a16="http://schemas.microsoft.com/office/drawing/2014/main" id="{130DDD30-9337-9BF0-D283-47698CE849D8}"/>
              </a:ext>
            </a:extLst>
          </p:cNvPr>
          <p:cNvSpPr/>
          <p:nvPr/>
        </p:nvSpPr>
        <p:spPr>
          <a:xfrm>
            <a:off x="3847722" y="504202"/>
            <a:ext cx="6868703" cy="6580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rId2" action="ppaction://hlinksldjump"/>
            <a:extLst>
              <a:ext uri="{FF2B5EF4-FFF2-40B4-BE49-F238E27FC236}">
                <a16:creationId xmlns:a16="http://schemas.microsoft.com/office/drawing/2014/main" id="{0905AAA8-15BD-74E9-88FE-37A9C3213A70}"/>
              </a:ext>
            </a:extLst>
          </p:cNvPr>
          <p:cNvSpPr/>
          <p:nvPr/>
        </p:nvSpPr>
        <p:spPr>
          <a:xfrm>
            <a:off x="10716426" y="504202"/>
            <a:ext cx="649482" cy="407634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Rechthoek 11">
            <a:hlinkHover r:id="rId2" action="ppaction://hlinksldjump"/>
            <a:extLst>
              <a:ext uri="{FF2B5EF4-FFF2-40B4-BE49-F238E27FC236}">
                <a16:creationId xmlns:a16="http://schemas.microsoft.com/office/drawing/2014/main" id="{8CC699FE-91BE-54CC-7BB0-71C41A9ADAA4}"/>
              </a:ext>
            </a:extLst>
          </p:cNvPr>
          <p:cNvSpPr/>
          <p:nvPr/>
        </p:nvSpPr>
        <p:spPr>
          <a:xfrm>
            <a:off x="1156782" y="504201"/>
            <a:ext cx="1345470" cy="1264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hlinkHover r:id="rId2" action="ppaction://hlinksldjump"/>
            <a:extLst>
              <a:ext uri="{FF2B5EF4-FFF2-40B4-BE49-F238E27FC236}">
                <a16:creationId xmlns:a16="http://schemas.microsoft.com/office/drawing/2014/main" id="{836D6214-B270-7455-D0E1-980F253C4152}"/>
              </a:ext>
            </a:extLst>
          </p:cNvPr>
          <p:cNvSpPr/>
          <p:nvPr/>
        </p:nvSpPr>
        <p:spPr>
          <a:xfrm>
            <a:off x="0" y="2542374"/>
            <a:ext cx="1345470" cy="1264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76D731A-6775-F5EA-B16C-19511B191D11}"/>
              </a:ext>
            </a:extLst>
          </p:cNvPr>
          <p:cNvSpPr/>
          <p:nvPr/>
        </p:nvSpPr>
        <p:spPr>
          <a:xfrm rot="16200000">
            <a:off x="585841" y="5519980"/>
            <a:ext cx="1333253" cy="1342787"/>
          </a:xfrm>
          <a:prstGeom prst="rect">
            <a:avLst/>
          </a:prstGeom>
          <a:solidFill>
            <a:srgbClr val="14CE20"/>
          </a:solidFill>
          <a:ln>
            <a:noFill/>
          </a:ln>
          <a:effectLst>
            <a:glow rad="228600">
              <a:srgbClr val="14CE20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26A85D6B-9108-20BE-3BE8-10B8BD6F41FA}"/>
              </a:ext>
            </a:extLst>
          </p:cNvPr>
          <p:cNvGrpSpPr/>
          <p:nvPr/>
        </p:nvGrpSpPr>
        <p:grpSpPr>
          <a:xfrm>
            <a:off x="826092" y="-863683"/>
            <a:ext cx="5133491" cy="4000544"/>
            <a:chOff x="211928" y="-843393"/>
            <a:chExt cx="7152217" cy="5573743"/>
          </a:xfrm>
        </p:grpSpPr>
        <p:sp>
          <p:nvSpPr>
            <p:cNvPr id="17" name="Vrije vorm: vorm 16">
              <a:hlinkHover r:id="rId2" action="ppaction://hlinksldjump"/>
              <a:extLst>
                <a:ext uri="{FF2B5EF4-FFF2-40B4-BE49-F238E27FC236}">
                  <a16:creationId xmlns:a16="http://schemas.microsoft.com/office/drawing/2014/main" id="{A392EE13-8512-FD00-D14A-38FA019DB826}"/>
                </a:ext>
              </a:extLst>
            </p:cNvPr>
            <p:cNvSpPr/>
            <p:nvPr/>
          </p:nvSpPr>
          <p:spPr>
            <a:xfrm rot="14956163">
              <a:off x="3876421" y="1242627"/>
              <a:ext cx="3603579" cy="337186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hlinkHover r:id="rId2" action="ppaction://hlinksldjump"/>
              <a:extLst>
                <a:ext uri="{FF2B5EF4-FFF2-40B4-BE49-F238E27FC236}">
                  <a16:creationId xmlns:a16="http://schemas.microsoft.com/office/drawing/2014/main" id="{FD21FBDE-224B-DDF8-48D2-7B4F7C2936CC}"/>
                </a:ext>
              </a:extLst>
            </p:cNvPr>
            <p:cNvSpPr/>
            <p:nvPr/>
          </p:nvSpPr>
          <p:spPr>
            <a:xfrm rot="4380529">
              <a:off x="101992" y="-733457"/>
              <a:ext cx="3419439" cy="319956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EBC37698-E634-53B7-280D-CB511502B7B0}"/>
              </a:ext>
            </a:extLst>
          </p:cNvPr>
          <p:cNvGrpSpPr/>
          <p:nvPr/>
        </p:nvGrpSpPr>
        <p:grpSpPr>
          <a:xfrm>
            <a:off x="8575703" y="-1053115"/>
            <a:ext cx="5133491" cy="4000544"/>
            <a:chOff x="211928" y="-843393"/>
            <a:chExt cx="7152217" cy="5573743"/>
          </a:xfrm>
        </p:grpSpPr>
        <p:sp>
          <p:nvSpPr>
            <p:cNvPr id="21" name="Vrije vorm: vorm 20">
              <a:hlinkHover r:id="rId2" action="ppaction://hlinksldjump"/>
              <a:extLst>
                <a:ext uri="{FF2B5EF4-FFF2-40B4-BE49-F238E27FC236}">
                  <a16:creationId xmlns:a16="http://schemas.microsoft.com/office/drawing/2014/main" id="{695A4A50-039E-3450-04B0-54A068B56AB6}"/>
                </a:ext>
              </a:extLst>
            </p:cNvPr>
            <p:cNvSpPr/>
            <p:nvPr/>
          </p:nvSpPr>
          <p:spPr>
            <a:xfrm rot="14956163">
              <a:off x="3876421" y="1242627"/>
              <a:ext cx="3603579" cy="337186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Vrije vorm: vorm 21">
              <a:hlinkHover r:id="rId2" action="ppaction://hlinksldjump"/>
              <a:extLst>
                <a:ext uri="{FF2B5EF4-FFF2-40B4-BE49-F238E27FC236}">
                  <a16:creationId xmlns:a16="http://schemas.microsoft.com/office/drawing/2014/main" id="{DA2C802A-30E7-B340-2845-4F51DD854518}"/>
                </a:ext>
              </a:extLst>
            </p:cNvPr>
            <p:cNvSpPr/>
            <p:nvPr/>
          </p:nvSpPr>
          <p:spPr>
            <a:xfrm rot="4380529">
              <a:off x="101992" y="-733457"/>
              <a:ext cx="3419439" cy="319956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Rechthoek 1">
            <a:extLst>
              <a:ext uri="{FF2B5EF4-FFF2-40B4-BE49-F238E27FC236}">
                <a16:creationId xmlns:a16="http://schemas.microsoft.com/office/drawing/2014/main" id="{4D4371BD-9F6E-2610-2865-ED6F915812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72000">
                <a:srgbClr val="DA0000"/>
              </a:gs>
              <a:gs pos="100000">
                <a:srgbClr val="A40000"/>
              </a:gs>
            </a:gsLst>
            <a:lin ang="54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FBA37B3-9336-2760-B08D-525FEC67469A}"/>
              </a:ext>
            </a:extLst>
          </p:cNvPr>
          <p:cNvSpPr txBox="1"/>
          <p:nvPr/>
        </p:nvSpPr>
        <p:spPr>
          <a:xfrm>
            <a:off x="2600591" y="2674948"/>
            <a:ext cx="699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  <a:latin typeface="Aptos Black" panose="020B0004020202020204" pitchFamily="34" charset="0"/>
              </a:rPr>
              <a:t>(LVL1)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Aptos Black" panose="020B0004020202020204" pitchFamily="34" charset="0"/>
              </a:rPr>
              <a:t>Maze of Doom </a:t>
            </a:r>
            <a:endParaRPr lang="nl-NL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5B27-69FF-A5B0-9C15-F7BCE254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hlinkHover r:id="rId3" action="ppaction://hlinksldjump"/>
            <a:extLst>
              <a:ext uri="{FF2B5EF4-FFF2-40B4-BE49-F238E27FC236}">
                <a16:creationId xmlns:a16="http://schemas.microsoft.com/office/drawing/2014/main" id="{A3B7A1F5-8AC3-CD75-5E35-32C73876D09E}"/>
              </a:ext>
            </a:extLst>
          </p:cNvPr>
          <p:cNvSpPr/>
          <p:nvPr/>
        </p:nvSpPr>
        <p:spPr>
          <a:xfrm>
            <a:off x="2502253" y="3286408"/>
            <a:ext cx="1345470" cy="357159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rId3" action="ppaction://hlinksldjump"/>
            <a:extLst>
              <a:ext uri="{FF2B5EF4-FFF2-40B4-BE49-F238E27FC236}">
                <a16:creationId xmlns:a16="http://schemas.microsoft.com/office/drawing/2014/main" id="{53AA76CF-F7ED-F009-3C25-5E4B7C5690A3}"/>
              </a:ext>
            </a:extLst>
          </p:cNvPr>
          <p:cNvSpPr/>
          <p:nvPr/>
        </p:nvSpPr>
        <p:spPr>
          <a:xfrm rot="16200000">
            <a:off x="5975887" y="2822338"/>
            <a:ext cx="1979614" cy="454162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rId3" action="ppaction://hlinksldjump"/>
            <a:extLst>
              <a:ext uri="{FF2B5EF4-FFF2-40B4-BE49-F238E27FC236}">
                <a16:creationId xmlns:a16="http://schemas.microsoft.com/office/drawing/2014/main" id="{3A92562A-6841-A34E-6510-7DA5D2406C42}"/>
              </a:ext>
            </a:extLst>
          </p:cNvPr>
          <p:cNvSpPr/>
          <p:nvPr/>
        </p:nvSpPr>
        <p:spPr>
          <a:xfrm>
            <a:off x="2502253" y="633743"/>
            <a:ext cx="2723377" cy="2652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hlinkHover r:id="rId3" action="ppaction://hlinksldjump"/>
            <a:extLst>
              <a:ext uri="{FF2B5EF4-FFF2-40B4-BE49-F238E27FC236}">
                <a16:creationId xmlns:a16="http://schemas.microsoft.com/office/drawing/2014/main" id="{3C76FC08-1E08-9843-35BB-615E66F5BA48}"/>
              </a:ext>
            </a:extLst>
          </p:cNvPr>
          <p:cNvSpPr/>
          <p:nvPr/>
        </p:nvSpPr>
        <p:spPr>
          <a:xfrm>
            <a:off x="672663" y="2053103"/>
            <a:ext cx="1829590" cy="77930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8D9B1865-1E5C-88A3-DD06-D89DC664FE68}"/>
              </a:ext>
            </a:extLst>
          </p:cNvPr>
          <p:cNvSpPr/>
          <p:nvPr/>
        </p:nvSpPr>
        <p:spPr>
          <a:xfrm rot="16200000">
            <a:off x="413554" y="3197988"/>
            <a:ext cx="633905" cy="147196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FFBDC06-F2C3-12F8-E04D-CFB0F42FA6EA}"/>
              </a:ext>
            </a:extLst>
          </p:cNvPr>
          <p:cNvSpPr/>
          <p:nvPr/>
        </p:nvSpPr>
        <p:spPr>
          <a:xfrm rot="16200000">
            <a:off x="9127799" y="494421"/>
            <a:ext cx="1333253" cy="1342787"/>
          </a:xfrm>
          <a:prstGeom prst="rect">
            <a:avLst/>
          </a:prstGeom>
          <a:solidFill>
            <a:srgbClr val="14CE20"/>
          </a:solidFill>
          <a:ln>
            <a:noFill/>
          </a:ln>
          <a:effectLst>
            <a:glow rad="228600">
              <a:srgbClr val="14CE20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0630159E-DEEF-68CE-F2A5-D687D839C0F6}"/>
              </a:ext>
            </a:extLst>
          </p:cNvPr>
          <p:cNvGrpSpPr/>
          <p:nvPr/>
        </p:nvGrpSpPr>
        <p:grpSpPr>
          <a:xfrm>
            <a:off x="1396732" y="-105438"/>
            <a:ext cx="4934419" cy="3878642"/>
            <a:chOff x="1211282" y="-51117"/>
            <a:chExt cx="4934419" cy="3878642"/>
          </a:xfrm>
        </p:grpSpPr>
        <p:sp>
          <p:nvSpPr>
            <p:cNvPr id="6" name="Vrije vorm: vorm 5">
              <a:hlinkHover r:id="rId3" action="ppaction://hlinksldjump"/>
              <a:extLst>
                <a:ext uri="{FF2B5EF4-FFF2-40B4-BE49-F238E27FC236}">
                  <a16:creationId xmlns:a16="http://schemas.microsoft.com/office/drawing/2014/main" id="{0AFA797E-DB49-C95F-7008-FFEAAE342E79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Vrije vorm: vorm 6">
              <a:hlinkHover r:id="rId3" action="ppaction://hlinksldjump"/>
              <a:extLst>
                <a:ext uri="{FF2B5EF4-FFF2-40B4-BE49-F238E27FC236}">
                  <a16:creationId xmlns:a16="http://schemas.microsoft.com/office/drawing/2014/main" id="{59A434E9-0878-278D-2240-66C5711C8ACF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Rechthoek 12">
            <a:hlinkHover r:id="rId3" action="ppaction://hlinksldjump"/>
            <a:extLst>
              <a:ext uri="{FF2B5EF4-FFF2-40B4-BE49-F238E27FC236}">
                <a16:creationId xmlns:a16="http://schemas.microsoft.com/office/drawing/2014/main" id="{1EF3EDB2-6D34-52DA-7F6D-388E33C2E6A1}"/>
              </a:ext>
            </a:extLst>
          </p:cNvPr>
          <p:cNvSpPr/>
          <p:nvPr/>
        </p:nvSpPr>
        <p:spPr>
          <a:xfrm>
            <a:off x="6455121" y="2326741"/>
            <a:ext cx="4760999" cy="37562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hlinkHover r:id="rId3" action="ppaction://hlinksldjump"/>
            <a:extLst>
              <a:ext uri="{FF2B5EF4-FFF2-40B4-BE49-F238E27FC236}">
                <a16:creationId xmlns:a16="http://schemas.microsoft.com/office/drawing/2014/main" id="{1C3FBF00-C3BA-19DD-9F64-F1A804A5CFE9}"/>
              </a:ext>
            </a:extLst>
          </p:cNvPr>
          <p:cNvSpPr/>
          <p:nvPr/>
        </p:nvSpPr>
        <p:spPr>
          <a:xfrm>
            <a:off x="6455121" y="0"/>
            <a:ext cx="2658624" cy="232674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33B530D4-FF3A-2767-61F4-5C35C56A0145}"/>
              </a:ext>
            </a:extLst>
          </p:cNvPr>
          <p:cNvGrpSpPr/>
          <p:nvPr/>
        </p:nvGrpSpPr>
        <p:grpSpPr>
          <a:xfrm>
            <a:off x="4331843" y="55929"/>
            <a:ext cx="9516948" cy="7416585"/>
            <a:chOff x="211928" y="-843393"/>
            <a:chExt cx="7152217" cy="5573743"/>
          </a:xfrm>
        </p:grpSpPr>
        <p:sp>
          <p:nvSpPr>
            <p:cNvPr id="17" name="Vrije vorm: vorm 16">
              <a:hlinkHover r:id="rId3" action="ppaction://hlinksldjump"/>
              <a:extLst>
                <a:ext uri="{FF2B5EF4-FFF2-40B4-BE49-F238E27FC236}">
                  <a16:creationId xmlns:a16="http://schemas.microsoft.com/office/drawing/2014/main" id="{922EB982-31CC-806D-ADCE-EFF53F964717}"/>
                </a:ext>
              </a:extLst>
            </p:cNvPr>
            <p:cNvSpPr/>
            <p:nvPr/>
          </p:nvSpPr>
          <p:spPr>
            <a:xfrm rot="14956163">
              <a:off x="3876421" y="1242627"/>
              <a:ext cx="3603579" cy="337186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hlinkHover r:id="rId3" action="ppaction://hlinksldjump"/>
              <a:extLst>
                <a:ext uri="{FF2B5EF4-FFF2-40B4-BE49-F238E27FC236}">
                  <a16:creationId xmlns:a16="http://schemas.microsoft.com/office/drawing/2014/main" id="{4DD3E113-B521-A1EB-881D-944943387237}"/>
                </a:ext>
              </a:extLst>
            </p:cNvPr>
            <p:cNvSpPr/>
            <p:nvPr/>
          </p:nvSpPr>
          <p:spPr>
            <a:xfrm rot="4380529">
              <a:off x="101992" y="-733457"/>
              <a:ext cx="3419439" cy="319956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" name="Rechthoek 9">
            <a:extLst>
              <a:ext uri="{FF2B5EF4-FFF2-40B4-BE49-F238E27FC236}">
                <a16:creationId xmlns:a16="http://schemas.microsoft.com/office/drawing/2014/main" id="{B650398A-4AF4-686D-C93E-E7B40F879B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72000">
                <a:srgbClr val="DA0000"/>
              </a:gs>
              <a:gs pos="100000">
                <a:srgbClr val="A40000"/>
              </a:gs>
            </a:gsLst>
            <a:lin ang="54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97FABFE-CD1A-96F4-7AA1-2EBBFA308F39}"/>
              </a:ext>
            </a:extLst>
          </p:cNvPr>
          <p:cNvSpPr txBox="1"/>
          <p:nvPr/>
        </p:nvSpPr>
        <p:spPr>
          <a:xfrm>
            <a:off x="2600591" y="2674948"/>
            <a:ext cx="699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  <a:latin typeface="Aptos Black" panose="020B0004020202020204" pitchFamily="34" charset="0"/>
              </a:rPr>
              <a:t>(LVL2)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Aptos Black" panose="020B0004020202020204" pitchFamily="34" charset="0"/>
              </a:rPr>
              <a:t>Hell Run</a:t>
            </a:r>
            <a:endParaRPr lang="nl-NL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 dir="u"/>
      </p:transition>
    </mc:Choice>
    <mc:Fallback xmlns="">
      <p:transition spd="slow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CA476-461F-129D-6C96-671648585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D4E1259-9594-3E3D-E7A2-88DF307E353B}"/>
              </a:ext>
            </a:extLst>
          </p:cNvPr>
          <p:cNvSpPr/>
          <p:nvPr/>
        </p:nvSpPr>
        <p:spPr>
          <a:xfrm rot="16200000">
            <a:off x="4210466" y="2803690"/>
            <a:ext cx="1008953" cy="1016168"/>
          </a:xfrm>
          <a:prstGeom prst="rect">
            <a:avLst/>
          </a:prstGeom>
          <a:solidFill>
            <a:srgbClr val="14CE20"/>
          </a:solidFill>
          <a:ln>
            <a:noFill/>
          </a:ln>
          <a:effectLst>
            <a:glow rad="228600">
              <a:srgbClr val="14CE20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hthoek 1">
            <a:hlinkHover r:id="rId3" action="ppaction://hlinksldjump"/>
            <a:extLst>
              <a:ext uri="{FF2B5EF4-FFF2-40B4-BE49-F238E27FC236}">
                <a16:creationId xmlns:a16="http://schemas.microsoft.com/office/drawing/2014/main" id="{5A87A647-28FE-2F98-E4CB-36A4CB3FB54D}"/>
              </a:ext>
            </a:extLst>
          </p:cNvPr>
          <p:cNvSpPr/>
          <p:nvPr/>
        </p:nvSpPr>
        <p:spPr>
          <a:xfrm rot="16200000">
            <a:off x="6756327" y="709790"/>
            <a:ext cx="2762372" cy="134278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hlinkHover r:id="rId3" action="ppaction://hlinksldjump"/>
            <a:extLst>
              <a:ext uri="{FF2B5EF4-FFF2-40B4-BE49-F238E27FC236}">
                <a16:creationId xmlns:a16="http://schemas.microsoft.com/office/drawing/2014/main" id="{D6B6B3CF-D2FD-56AC-D066-42A6C1A23E66}"/>
              </a:ext>
            </a:extLst>
          </p:cNvPr>
          <p:cNvSpPr/>
          <p:nvPr/>
        </p:nvSpPr>
        <p:spPr>
          <a:xfrm rot="16200000">
            <a:off x="6874619" y="3353868"/>
            <a:ext cx="3207110" cy="202411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rId3" action="ppaction://hlinksldjump"/>
            <a:extLst>
              <a:ext uri="{FF2B5EF4-FFF2-40B4-BE49-F238E27FC236}">
                <a16:creationId xmlns:a16="http://schemas.microsoft.com/office/drawing/2014/main" id="{E5927D32-5F1D-5C13-1FD2-495D0FF58BDF}"/>
              </a:ext>
            </a:extLst>
          </p:cNvPr>
          <p:cNvSpPr/>
          <p:nvPr/>
        </p:nvSpPr>
        <p:spPr>
          <a:xfrm rot="16200000">
            <a:off x="10517831" y="2412428"/>
            <a:ext cx="1324228" cy="202411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rId3" action="ppaction://hlinksldjump"/>
            <a:extLst>
              <a:ext uri="{FF2B5EF4-FFF2-40B4-BE49-F238E27FC236}">
                <a16:creationId xmlns:a16="http://schemas.microsoft.com/office/drawing/2014/main" id="{F235920B-A82B-14FC-511D-25F306A890FD}"/>
              </a:ext>
            </a:extLst>
          </p:cNvPr>
          <p:cNvSpPr/>
          <p:nvPr/>
        </p:nvSpPr>
        <p:spPr>
          <a:xfrm rot="16200000">
            <a:off x="10127592" y="-1318685"/>
            <a:ext cx="372864" cy="301022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hlinkHover r:id="rId3" action="ppaction://hlinksldjump"/>
            <a:extLst>
              <a:ext uri="{FF2B5EF4-FFF2-40B4-BE49-F238E27FC236}">
                <a16:creationId xmlns:a16="http://schemas.microsoft.com/office/drawing/2014/main" id="{CACC6DA3-EB91-CC6D-5072-036C4230F0C9}"/>
              </a:ext>
            </a:extLst>
          </p:cNvPr>
          <p:cNvSpPr/>
          <p:nvPr/>
        </p:nvSpPr>
        <p:spPr>
          <a:xfrm>
            <a:off x="11819136" y="0"/>
            <a:ext cx="372864" cy="276236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rId3" action="ppaction://hlinksldjump"/>
            <a:extLst>
              <a:ext uri="{FF2B5EF4-FFF2-40B4-BE49-F238E27FC236}">
                <a16:creationId xmlns:a16="http://schemas.microsoft.com/office/drawing/2014/main" id="{A93A444F-6286-FF96-6384-E857B6B7DCE1}"/>
              </a:ext>
            </a:extLst>
          </p:cNvPr>
          <p:cNvSpPr/>
          <p:nvPr/>
        </p:nvSpPr>
        <p:spPr>
          <a:xfrm rot="16200000">
            <a:off x="9480716" y="4645250"/>
            <a:ext cx="1324228" cy="132423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rId3" action="ppaction://hlinksldjump"/>
            <a:extLst>
              <a:ext uri="{FF2B5EF4-FFF2-40B4-BE49-F238E27FC236}">
                <a16:creationId xmlns:a16="http://schemas.microsoft.com/office/drawing/2014/main" id="{8D2B4FBF-F12A-0FC4-786C-87FF1EC5D61D}"/>
              </a:ext>
            </a:extLst>
          </p:cNvPr>
          <p:cNvSpPr/>
          <p:nvPr/>
        </p:nvSpPr>
        <p:spPr>
          <a:xfrm>
            <a:off x="11585275" y="4086598"/>
            <a:ext cx="606725" cy="27714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rId3" action="ppaction://hlinksldjump"/>
            <a:extLst>
              <a:ext uri="{FF2B5EF4-FFF2-40B4-BE49-F238E27FC236}">
                <a16:creationId xmlns:a16="http://schemas.microsoft.com/office/drawing/2014/main" id="{B44C2FBA-E0D8-81A3-9241-3C20CA018498}"/>
              </a:ext>
            </a:extLst>
          </p:cNvPr>
          <p:cNvSpPr/>
          <p:nvPr/>
        </p:nvSpPr>
        <p:spPr>
          <a:xfrm>
            <a:off x="372861" y="6524444"/>
            <a:ext cx="11219112" cy="33355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18AED0AF-2405-1E64-0503-977B438075C8}"/>
              </a:ext>
            </a:extLst>
          </p:cNvPr>
          <p:cNvGrpSpPr/>
          <p:nvPr/>
        </p:nvGrpSpPr>
        <p:grpSpPr>
          <a:xfrm>
            <a:off x="7675620" y="3366200"/>
            <a:ext cx="4934419" cy="3878642"/>
            <a:chOff x="1211282" y="-51117"/>
            <a:chExt cx="4934419" cy="3878642"/>
          </a:xfrm>
        </p:grpSpPr>
        <p:sp>
          <p:nvSpPr>
            <p:cNvPr id="12" name="Vrije vorm: vorm 11">
              <a:hlinkHover r:id="rId3" action="ppaction://hlinksldjump"/>
              <a:extLst>
                <a:ext uri="{FF2B5EF4-FFF2-40B4-BE49-F238E27FC236}">
                  <a16:creationId xmlns:a16="http://schemas.microsoft.com/office/drawing/2014/main" id="{C8856EF8-74C2-99E1-4B12-016394656D7F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hlinkHover r:id="rId3" action="ppaction://hlinksldjump"/>
              <a:extLst>
                <a:ext uri="{FF2B5EF4-FFF2-40B4-BE49-F238E27FC236}">
                  <a16:creationId xmlns:a16="http://schemas.microsoft.com/office/drawing/2014/main" id="{3C48BDDC-4CC3-587A-4799-2A0AF1DBE862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7" name="Rechthoek 16">
            <a:hlinkHover r:id="rId3" action="ppaction://hlinksldjump"/>
            <a:extLst>
              <a:ext uri="{FF2B5EF4-FFF2-40B4-BE49-F238E27FC236}">
                <a16:creationId xmlns:a16="http://schemas.microsoft.com/office/drawing/2014/main" id="{1A544059-D6A3-3024-8BD7-8FB75186BECC}"/>
              </a:ext>
            </a:extLst>
          </p:cNvPr>
          <p:cNvSpPr/>
          <p:nvPr/>
        </p:nvSpPr>
        <p:spPr>
          <a:xfrm>
            <a:off x="6343655" y="925797"/>
            <a:ext cx="518238" cy="560269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rId3" action="ppaction://hlinksldjump"/>
            <a:extLst>
              <a:ext uri="{FF2B5EF4-FFF2-40B4-BE49-F238E27FC236}">
                <a16:creationId xmlns:a16="http://schemas.microsoft.com/office/drawing/2014/main" id="{1E63A59F-9EB2-5BBE-0C73-50AB807ABAE7}"/>
              </a:ext>
            </a:extLst>
          </p:cNvPr>
          <p:cNvSpPr/>
          <p:nvPr/>
        </p:nvSpPr>
        <p:spPr>
          <a:xfrm>
            <a:off x="2614057" y="2800750"/>
            <a:ext cx="1613056" cy="153229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rId3" action="ppaction://hlinksldjump"/>
            <a:extLst>
              <a:ext uri="{FF2B5EF4-FFF2-40B4-BE49-F238E27FC236}">
                <a16:creationId xmlns:a16="http://schemas.microsoft.com/office/drawing/2014/main" id="{519EDF26-A51C-48FD-F575-0DDE262C7286}"/>
              </a:ext>
            </a:extLst>
          </p:cNvPr>
          <p:cNvSpPr/>
          <p:nvPr/>
        </p:nvSpPr>
        <p:spPr>
          <a:xfrm>
            <a:off x="0" y="-5"/>
            <a:ext cx="7466117" cy="3728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rId3" action="ppaction://hlinksldjump"/>
            <a:extLst>
              <a:ext uri="{FF2B5EF4-FFF2-40B4-BE49-F238E27FC236}">
                <a16:creationId xmlns:a16="http://schemas.microsoft.com/office/drawing/2014/main" id="{801A113C-7073-2AB9-F1BC-59A074B68AC3}"/>
              </a:ext>
            </a:extLst>
          </p:cNvPr>
          <p:cNvSpPr/>
          <p:nvPr/>
        </p:nvSpPr>
        <p:spPr>
          <a:xfrm>
            <a:off x="0" y="372860"/>
            <a:ext cx="372861" cy="648513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hlinkHover r:id="rId3" action="ppaction://hlinksldjump"/>
            <a:extLst>
              <a:ext uri="{FF2B5EF4-FFF2-40B4-BE49-F238E27FC236}">
                <a16:creationId xmlns:a16="http://schemas.microsoft.com/office/drawing/2014/main" id="{27ED494E-8939-4B68-7598-77FCEC75CA03}"/>
              </a:ext>
            </a:extLst>
          </p:cNvPr>
          <p:cNvSpPr/>
          <p:nvPr/>
        </p:nvSpPr>
        <p:spPr>
          <a:xfrm>
            <a:off x="977088" y="925798"/>
            <a:ext cx="5366566" cy="4679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hlinkHover r:id="rId3" action="ppaction://hlinksldjump"/>
            <a:extLst>
              <a:ext uri="{FF2B5EF4-FFF2-40B4-BE49-F238E27FC236}">
                <a16:creationId xmlns:a16="http://schemas.microsoft.com/office/drawing/2014/main" id="{C61F7BB1-BAB2-96D9-BD5E-AE856DD351A1}"/>
              </a:ext>
            </a:extLst>
          </p:cNvPr>
          <p:cNvSpPr/>
          <p:nvPr/>
        </p:nvSpPr>
        <p:spPr>
          <a:xfrm>
            <a:off x="975250" y="1393738"/>
            <a:ext cx="1048858" cy="453846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hlinkHover r:id="rId3" action="ppaction://hlinksldjump"/>
            <a:extLst>
              <a:ext uri="{FF2B5EF4-FFF2-40B4-BE49-F238E27FC236}">
                <a16:creationId xmlns:a16="http://schemas.microsoft.com/office/drawing/2014/main" id="{F2DCDCC7-8B7F-F917-301B-E214491B3E43}"/>
              </a:ext>
            </a:extLst>
          </p:cNvPr>
          <p:cNvSpPr/>
          <p:nvPr/>
        </p:nvSpPr>
        <p:spPr>
          <a:xfrm>
            <a:off x="1493488" y="4912156"/>
            <a:ext cx="4245941" cy="100895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25">
            <a:hlinkHover r:id="rId3" action="ppaction://hlinksldjump"/>
            <a:extLst>
              <a:ext uri="{FF2B5EF4-FFF2-40B4-BE49-F238E27FC236}">
                <a16:creationId xmlns:a16="http://schemas.microsoft.com/office/drawing/2014/main" id="{1E50EEA6-F112-1886-D154-9545BF199729}"/>
              </a:ext>
            </a:extLst>
          </p:cNvPr>
          <p:cNvSpPr/>
          <p:nvPr/>
        </p:nvSpPr>
        <p:spPr>
          <a:xfrm>
            <a:off x="5223028" y="1946676"/>
            <a:ext cx="518238" cy="352562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hlinkHover r:id="rId3" action="ppaction://hlinksldjump"/>
            <a:extLst>
              <a:ext uri="{FF2B5EF4-FFF2-40B4-BE49-F238E27FC236}">
                <a16:creationId xmlns:a16="http://schemas.microsoft.com/office/drawing/2014/main" id="{9285BC10-E643-883A-630A-6967423B4883}"/>
              </a:ext>
            </a:extLst>
          </p:cNvPr>
          <p:cNvSpPr/>
          <p:nvPr/>
        </p:nvSpPr>
        <p:spPr>
          <a:xfrm>
            <a:off x="2615953" y="1940181"/>
            <a:ext cx="2607134" cy="8605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67087753-50EC-7504-5DEC-FBC8B8B38FF7}"/>
              </a:ext>
            </a:extLst>
          </p:cNvPr>
          <p:cNvGrpSpPr/>
          <p:nvPr/>
        </p:nvGrpSpPr>
        <p:grpSpPr>
          <a:xfrm>
            <a:off x="-963440" y="128920"/>
            <a:ext cx="8747606" cy="6875952"/>
            <a:chOff x="1211282" y="-51117"/>
            <a:chExt cx="4934419" cy="3878642"/>
          </a:xfrm>
        </p:grpSpPr>
        <p:sp>
          <p:nvSpPr>
            <p:cNvPr id="30" name="Vrije vorm: vorm 29">
              <a:hlinkHover r:id="rId3" action="ppaction://hlinksldjump"/>
              <a:extLst>
                <a:ext uri="{FF2B5EF4-FFF2-40B4-BE49-F238E27FC236}">
                  <a16:creationId xmlns:a16="http://schemas.microsoft.com/office/drawing/2014/main" id="{9BDCEC81-378E-476A-9CD5-137F7672A444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Vrije vorm: vorm 30">
              <a:hlinkHover r:id="rId3" action="ppaction://hlinksldjump"/>
              <a:extLst>
                <a:ext uri="{FF2B5EF4-FFF2-40B4-BE49-F238E27FC236}">
                  <a16:creationId xmlns:a16="http://schemas.microsoft.com/office/drawing/2014/main" id="{D159B5DF-B4ED-47B3-7C27-ECF03A6A62E1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D846AEBF-17BE-B4CE-3CF0-0EF2293CDB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72000">
                <a:srgbClr val="DA0000"/>
              </a:gs>
              <a:gs pos="100000">
                <a:srgbClr val="A40000"/>
              </a:gs>
            </a:gsLst>
            <a:lin ang="54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7FC196-0826-0119-A5FC-29B534C6F63A}"/>
              </a:ext>
            </a:extLst>
          </p:cNvPr>
          <p:cNvSpPr txBox="1"/>
          <p:nvPr/>
        </p:nvSpPr>
        <p:spPr>
          <a:xfrm>
            <a:off x="2600591" y="2674948"/>
            <a:ext cx="699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  <a:latin typeface="Aptos Black" panose="020B0004020202020204" pitchFamily="34" charset="0"/>
              </a:rPr>
              <a:t>(LVL3)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Aptos Black" panose="020B0004020202020204" pitchFamily="34" charset="0"/>
              </a:rPr>
              <a:t>Red </a:t>
            </a:r>
            <a:r>
              <a:rPr lang="nl-NL" sz="6000" dirty="0" err="1">
                <a:solidFill>
                  <a:schemeClr val="bg1"/>
                </a:solidFill>
                <a:latin typeface="Aptos Black" panose="020B0004020202020204" pitchFamily="34" charset="0"/>
              </a:rPr>
              <a:t>Abyss</a:t>
            </a:r>
            <a:endParaRPr lang="nl-NL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 dir="u"/>
      </p:transition>
    </mc:Choice>
    <mc:Fallback xmlns="">
      <p:transition spd="slow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3BEA1-3495-810B-80F6-8AE2CBB4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1F18BE6-40D8-9A28-AE9A-168B9528F69E}"/>
              </a:ext>
            </a:extLst>
          </p:cNvPr>
          <p:cNvSpPr/>
          <p:nvPr/>
        </p:nvSpPr>
        <p:spPr>
          <a:xfrm rot="16200000">
            <a:off x="9582723" y="5295218"/>
            <a:ext cx="1333253" cy="1342787"/>
          </a:xfrm>
          <a:prstGeom prst="rect">
            <a:avLst/>
          </a:prstGeom>
          <a:solidFill>
            <a:srgbClr val="14CE20"/>
          </a:solidFill>
          <a:ln>
            <a:noFill/>
          </a:ln>
          <a:effectLst>
            <a:glow rad="228600">
              <a:srgbClr val="14CE20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rId3" action="ppaction://hlinksldjump"/>
            <a:extLst>
              <a:ext uri="{FF2B5EF4-FFF2-40B4-BE49-F238E27FC236}">
                <a16:creationId xmlns:a16="http://schemas.microsoft.com/office/drawing/2014/main" id="{78FB33DE-8491-21E6-15AF-8242C46601D4}"/>
              </a:ext>
            </a:extLst>
          </p:cNvPr>
          <p:cNvSpPr/>
          <p:nvPr/>
        </p:nvSpPr>
        <p:spPr>
          <a:xfrm>
            <a:off x="3781887" y="2549308"/>
            <a:ext cx="303614" cy="336322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rId3" action="ppaction://hlinksldjump"/>
            <a:extLst>
              <a:ext uri="{FF2B5EF4-FFF2-40B4-BE49-F238E27FC236}">
                <a16:creationId xmlns:a16="http://schemas.microsoft.com/office/drawing/2014/main" id="{2378C080-47AE-5BE2-5C47-B93D7D6B431C}"/>
              </a:ext>
            </a:extLst>
          </p:cNvPr>
          <p:cNvSpPr/>
          <p:nvPr/>
        </p:nvSpPr>
        <p:spPr>
          <a:xfrm>
            <a:off x="5428288" y="2549308"/>
            <a:ext cx="1613056" cy="430869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hlinkHover r:id="rId3" action="ppaction://hlinksldjump"/>
            <a:extLst>
              <a:ext uri="{FF2B5EF4-FFF2-40B4-BE49-F238E27FC236}">
                <a16:creationId xmlns:a16="http://schemas.microsoft.com/office/drawing/2014/main" id="{18F2C145-D667-9A43-1AAA-597B6DEFA9F4}"/>
              </a:ext>
            </a:extLst>
          </p:cNvPr>
          <p:cNvSpPr/>
          <p:nvPr/>
        </p:nvSpPr>
        <p:spPr>
          <a:xfrm>
            <a:off x="3781887" y="2305172"/>
            <a:ext cx="3259457" cy="2441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rId3" action="ppaction://hlinksldjump"/>
            <a:extLst>
              <a:ext uri="{FF2B5EF4-FFF2-40B4-BE49-F238E27FC236}">
                <a16:creationId xmlns:a16="http://schemas.microsoft.com/office/drawing/2014/main" id="{E6EC995E-DCB1-5ECA-59CD-8D6E78553D49}"/>
              </a:ext>
            </a:extLst>
          </p:cNvPr>
          <p:cNvSpPr/>
          <p:nvPr/>
        </p:nvSpPr>
        <p:spPr>
          <a:xfrm>
            <a:off x="1" y="6613864"/>
            <a:ext cx="5428288" cy="2441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rId3" action="ppaction://hlinksldjump"/>
            <a:extLst>
              <a:ext uri="{FF2B5EF4-FFF2-40B4-BE49-F238E27FC236}">
                <a16:creationId xmlns:a16="http://schemas.microsoft.com/office/drawing/2014/main" id="{1C1C9C5E-29F6-924B-3C50-97FEB5C8A4DB}"/>
              </a:ext>
            </a:extLst>
          </p:cNvPr>
          <p:cNvSpPr/>
          <p:nvPr/>
        </p:nvSpPr>
        <p:spPr>
          <a:xfrm>
            <a:off x="0" y="0"/>
            <a:ext cx="461639" cy="662421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rId3" action="ppaction://hlinksldjump"/>
            <a:extLst>
              <a:ext uri="{FF2B5EF4-FFF2-40B4-BE49-F238E27FC236}">
                <a16:creationId xmlns:a16="http://schemas.microsoft.com/office/drawing/2014/main" id="{092829CB-95A8-CA0E-67D9-A3C01871305C}"/>
              </a:ext>
            </a:extLst>
          </p:cNvPr>
          <p:cNvSpPr/>
          <p:nvPr/>
        </p:nvSpPr>
        <p:spPr>
          <a:xfrm>
            <a:off x="1233550" y="5224157"/>
            <a:ext cx="724653" cy="6883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hlinkHover r:id="rId3" action="ppaction://hlinksldjump"/>
            <a:extLst>
              <a:ext uri="{FF2B5EF4-FFF2-40B4-BE49-F238E27FC236}">
                <a16:creationId xmlns:a16="http://schemas.microsoft.com/office/drawing/2014/main" id="{45AFC530-8BB1-CFDB-DE25-7C00CB0B1918}"/>
              </a:ext>
            </a:extLst>
          </p:cNvPr>
          <p:cNvSpPr/>
          <p:nvPr/>
        </p:nvSpPr>
        <p:spPr>
          <a:xfrm>
            <a:off x="2472445" y="5224157"/>
            <a:ext cx="724653" cy="6883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Hover r:id="rId3" action="ppaction://hlinksldjump"/>
            <a:extLst>
              <a:ext uri="{FF2B5EF4-FFF2-40B4-BE49-F238E27FC236}">
                <a16:creationId xmlns:a16="http://schemas.microsoft.com/office/drawing/2014/main" id="{5E1FC0A2-C415-FDEF-12EC-FDB3C909EFA7}"/>
              </a:ext>
            </a:extLst>
          </p:cNvPr>
          <p:cNvSpPr/>
          <p:nvPr/>
        </p:nvSpPr>
        <p:spPr>
          <a:xfrm>
            <a:off x="1233550" y="4015283"/>
            <a:ext cx="724653" cy="6883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hlinkHover r:id="rId3" action="ppaction://hlinksldjump"/>
            <a:extLst>
              <a:ext uri="{FF2B5EF4-FFF2-40B4-BE49-F238E27FC236}">
                <a16:creationId xmlns:a16="http://schemas.microsoft.com/office/drawing/2014/main" id="{7163E141-5D47-0C42-9BCE-60CDD6702423}"/>
              </a:ext>
            </a:extLst>
          </p:cNvPr>
          <p:cNvSpPr/>
          <p:nvPr/>
        </p:nvSpPr>
        <p:spPr>
          <a:xfrm>
            <a:off x="2472506" y="4015282"/>
            <a:ext cx="724653" cy="6883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rId3" action="ppaction://hlinksldjump"/>
            <a:extLst>
              <a:ext uri="{FF2B5EF4-FFF2-40B4-BE49-F238E27FC236}">
                <a16:creationId xmlns:a16="http://schemas.microsoft.com/office/drawing/2014/main" id="{478B1067-D8C8-C2CE-FB47-71DC7E2193CA}"/>
              </a:ext>
            </a:extLst>
          </p:cNvPr>
          <p:cNvSpPr/>
          <p:nvPr/>
        </p:nvSpPr>
        <p:spPr>
          <a:xfrm>
            <a:off x="2472445" y="2938109"/>
            <a:ext cx="724653" cy="6883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hlinkHover r:id="rId3" action="ppaction://hlinksldjump"/>
            <a:extLst>
              <a:ext uri="{FF2B5EF4-FFF2-40B4-BE49-F238E27FC236}">
                <a16:creationId xmlns:a16="http://schemas.microsoft.com/office/drawing/2014/main" id="{E1282B1C-8B70-45F0-C1F4-6D8C5A00233B}"/>
              </a:ext>
            </a:extLst>
          </p:cNvPr>
          <p:cNvSpPr/>
          <p:nvPr/>
        </p:nvSpPr>
        <p:spPr>
          <a:xfrm>
            <a:off x="1233550" y="2938109"/>
            <a:ext cx="724653" cy="6883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rId3" action="ppaction://hlinksldjump"/>
            <a:extLst>
              <a:ext uri="{FF2B5EF4-FFF2-40B4-BE49-F238E27FC236}">
                <a16:creationId xmlns:a16="http://schemas.microsoft.com/office/drawing/2014/main" id="{54647916-BD07-B01D-7C05-D55FFDB2FB21}"/>
              </a:ext>
            </a:extLst>
          </p:cNvPr>
          <p:cNvSpPr/>
          <p:nvPr/>
        </p:nvSpPr>
        <p:spPr>
          <a:xfrm>
            <a:off x="461639" y="0"/>
            <a:ext cx="11730360" cy="2441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9BC84D4A-A685-71F6-310D-2BD184B06275}"/>
              </a:ext>
            </a:extLst>
          </p:cNvPr>
          <p:cNvGrpSpPr/>
          <p:nvPr/>
        </p:nvGrpSpPr>
        <p:grpSpPr>
          <a:xfrm>
            <a:off x="2041380" y="2749542"/>
            <a:ext cx="1564229" cy="1229544"/>
            <a:chOff x="1211282" y="-51117"/>
            <a:chExt cx="4934419" cy="3878642"/>
          </a:xfrm>
        </p:grpSpPr>
        <p:sp>
          <p:nvSpPr>
            <p:cNvPr id="19" name="Vrije vorm: vorm 18">
              <a:hlinkHover r:id="rId3" action="ppaction://hlinksldjump"/>
              <a:extLst>
                <a:ext uri="{FF2B5EF4-FFF2-40B4-BE49-F238E27FC236}">
                  <a16:creationId xmlns:a16="http://schemas.microsoft.com/office/drawing/2014/main" id="{37E665EC-A86B-254A-7FFB-F389D45F716B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Vrije vorm: vorm 19">
              <a:hlinkHover r:id="rId3" action="ppaction://hlinksldjump"/>
              <a:extLst>
                <a:ext uri="{FF2B5EF4-FFF2-40B4-BE49-F238E27FC236}">
                  <a16:creationId xmlns:a16="http://schemas.microsoft.com/office/drawing/2014/main" id="{23BE62E1-61B4-403D-7DBE-749D302B0513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5FAA3D09-3606-AFB3-DCC9-6D522D33E08E}"/>
              </a:ext>
            </a:extLst>
          </p:cNvPr>
          <p:cNvGrpSpPr/>
          <p:nvPr/>
        </p:nvGrpSpPr>
        <p:grpSpPr>
          <a:xfrm>
            <a:off x="632420" y="3635238"/>
            <a:ext cx="1926912" cy="1514627"/>
            <a:chOff x="1211282" y="-51117"/>
            <a:chExt cx="4934419" cy="3878642"/>
          </a:xfrm>
        </p:grpSpPr>
        <p:sp>
          <p:nvSpPr>
            <p:cNvPr id="25" name="Vrije vorm: vorm 24">
              <a:hlinkHover r:id="rId3" action="ppaction://hlinksldjump"/>
              <a:extLst>
                <a:ext uri="{FF2B5EF4-FFF2-40B4-BE49-F238E27FC236}">
                  <a16:creationId xmlns:a16="http://schemas.microsoft.com/office/drawing/2014/main" id="{086BAD07-C2B6-72FD-6362-7570839B198D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Vrije vorm: vorm 25">
              <a:hlinkHover r:id="rId3" action="ppaction://hlinksldjump"/>
              <a:extLst>
                <a:ext uri="{FF2B5EF4-FFF2-40B4-BE49-F238E27FC236}">
                  <a16:creationId xmlns:a16="http://schemas.microsoft.com/office/drawing/2014/main" id="{311DB51F-AF97-5127-BB8E-3CAC87A1F7E6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Groep 26">
            <a:extLst>
              <a:ext uri="{FF2B5EF4-FFF2-40B4-BE49-F238E27FC236}">
                <a16:creationId xmlns:a16="http://schemas.microsoft.com/office/drawing/2014/main" id="{B170BA6E-12E5-B04C-30C5-CA6F020D633E}"/>
              </a:ext>
            </a:extLst>
          </p:cNvPr>
          <p:cNvGrpSpPr/>
          <p:nvPr/>
        </p:nvGrpSpPr>
        <p:grpSpPr>
          <a:xfrm>
            <a:off x="2081330" y="3438066"/>
            <a:ext cx="1962736" cy="1542786"/>
            <a:chOff x="1211282" y="-51117"/>
            <a:chExt cx="4934419" cy="3878642"/>
          </a:xfrm>
        </p:grpSpPr>
        <p:sp>
          <p:nvSpPr>
            <p:cNvPr id="28" name="Vrije vorm: vorm 27">
              <a:hlinkHover r:id="rId3" action="ppaction://hlinksldjump"/>
              <a:extLst>
                <a:ext uri="{FF2B5EF4-FFF2-40B4-BE49-F238E27FC236}">
                  <a16:creationId xmlns:a16="http://schemas.microsoft.com/office/drawing/2014/main" id="{EA8F7EAA-9E06-3D6F-B2ED-F47A71D73493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Vrije vorm: vorm 28">
              <a:hlinkHover r:id="rId3" action="ppaction://hlinksldjump"/>
              <a:extLst>
                <a:ext uri="{FF2B5EF4-FFF2-40B4-BE49-F238E27FC236}">
                  <a16:creationId xmlns:a16="http://schemas.microsoft.com/office/drawing/2014/main" id="{8D492341-4BF5-0528-D9A2-C2AEEAC09E1C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34EA9D99-2578-94CF-DC6D-483A8FB7EBFD}"/>
              </a:ext>
            </a:extLst>
          </p:cNvPr>
          <p:cNvGrpSpPr/>
          <p:nvPr/>
        </p:nvGrpSpPr>
        <p:grpSpPr>
          <a:xfrm>
            <a:off x="2052656" y="4969405"/>
            <a:ext cx="1564229" cy="1229544"/>
            <a:chOff x="1211282" y="-51117"/>
            <a:chExt cx="4934419" cy="3878642"/>
          </a:xfrm>
        </p:grpSpPr>
        <p:sp>
          <p:nvSpPr>
            <p:cNvPr id="34" name="Vrije vorm: vorm 33">
              <a:hlinkHover r:id="rId3" action="ppaction://hlinksldjump"/>
              <a:extLst>
                <a:ext uri="{FF2B5EF4-FFF2-40B4-BE49-F238E27FC236}">
                  <a16:creationId xmlns:a16="http://schemas.microsoft.com/office/drawing/2014/main" id="{AC6CAB5C-B9CB-2020-BE06-35E4D152E108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5" name="Vrije vorm: vorm 34">
              <a:hlinkHover r:id="rId3" action="ppaction://hlinksldjump"/>
              <a:extLst>
                <a:ext uri="{FF2B5EF4-FFF2-40B4-BE49-F238E27FC236}">
                  <a16:creationId xmlns:a16="http://schemas.microsoft.com/office/drawing/2014/main" id="{FC6BA3D4-CDDA-AE88-F37B-C690B533AC91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B3C34D8B-D3CC-6B40-209E-0E50C5EB52C9}"/>
              </a:ext>
            </a:extLst>
          </p:cNvPr>
          <p:cNvGrpSpPr/>
          <p:nvPr/>
        </p:nvGrpSpPr>
        <p:grpSpPr>
          <a:xfrm>
            <a:off x="660902" y="2578343"/>
            <a:ext cx="1926912" cy="1514627"/>
            <a:chOff x="1211282" y="-51117"/>
            <a:chExt cx="4934419" cy="3878642"/>
          </a:xfrm>
        </p:grpSpPr>
        <p:sp>
          <p:nvSpPr>
            <p:cNvPr id="37" name="Vrije vorm: vorm 36">
              <a:hlinkHover r:id="rId3" action="ppaction://hlinksldjump"/>
              <a:extLst>
                <a:ext uri="{FF2B5EF4-FFF2-40B4-BE49-F238E27FC236}">
                  <a16:creationId xmlns:a16="http://schemas.microsoft.com/office/drawing/2014/main" id="{64ABBB76-1AB4-A20B-712E-D20E02C27BA4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Vrije vorm: vorm 37">
              <a:hlinkHover r:id="rId3" action="ppaction://hlinksldjump"/>
              <a:extLst>
                <a:ext uri="{FF2B5EF4-FFF2-40B4-BE49-F238E27FC236}">
                  <a16:creationId xmlns:a16="http://schemas.microsoft.com/office/drawing/2014/main" id="{7A9C57D5-FEE5-9CA6-6889-B2E19AB5E9CA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505E9C78-C85A-6E9A-4C24-F81B65950F21}"/>
              </a:ext>
            </a:extLst>
          </p:cNvPr>
          <p:cNvGrpSpPr/>
          <p:nvPr/>
        </p:nvGrpSpPr>
        <p:grpSpPr>
          <a:xfrm>
            <a:off x="582953" y="4776994"/>
            <a:ext cx="1962736" cy="1542786"/>
            <a:chOff x="1211282" y="-51117"/>
            <a:chExt cx="4934419" cy="3878642"/>
          </a:xfrm>
        </p:grpSpPr>
        <p:sp>
          <p:nvSpPr>
            <p:cNvPr id="40" name="Vrije vorm: vorm 39">
              <a:hlinkHover r:id="rId3" action="ppaction://hlinksldjump"/>
              <a:extLst>
                <a:ext uri="{FF2B5EF4-FFF2-40B4-BE49-F238E27FC236}">
                  <a16:creationId xmlns:a16="http://schemas.microsoft.com/office/drawing/2014/main" id="{B7BA9384-A1CD-11D1-657E-0E12C00E2876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Vrije vorm: vorm 40">
              <a:hlinkHover r:id="rId3" action="ppaction://hlinksldjump"/>
              <a:extLst>
                <a:ext uri="{FF2B5EF4-FFF2-40B4-BE49-F238E27FC236}">
                  <a16:creationId xmlns:a16="http://schemas.microsoft.com/office/drawing/2014/main" id="{2B34916F-3E1C-69EA-6E97-5271DDD84723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2" name="Rechthoek 41">
            <a:hlinkHover r:id="rId3" action="ppaction://hlinksldjump"/>
            <a:extLst>
              <a:ext uri="{FF2B5EF4-FFF2-40B4-BE49-F238E27FC236}">
                <a16:creationId xmlns:a16="http://schemas.microsoft.com/office/drawing/2014/main" id="{C1600A7D-B4F5-F63C-8706-FFA6A5FFFA90}"/>
              </a:ext>
            </a:extLst>
          </p:cNvPr>
          <p:cNvSpPr/>
          <p:nvPr/>
        </p:nvSpPr>
        <p:spPr>
          <a:xfrm>
            <a:off x="3175783" y="556159"/>
            <a:ext cx="559113" cy="5970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hlinkHover r:id="rId3" action="ppaction://hlinksldjump"/>
            <a:extLst>
              <a:ext uri="{FF2B5EF4-FFF2-40B4-BE49-F238E27FC236}">
                <a16:creationId xmlns:a16="http://schemas.microsoft.com/office/drawing/2014/main" id="{5617AA66-567F-B786-6D15-F8925F7B89E6}"/>
              </a:ext>
            </a:extLst>
          </p:cNvPr>
          <p:cNvSpPr/>
          <p:nvPr/>
        </p:nvSpPr>
        <p:spPr>
          <a:xfrm>
            <a:off x="3175783" y="1444187"/>
            <a:ext cx="559113" cy="5970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4" name="Groep 43">
            <a:extLst>
              <a:ext uri="{FF2B5EF4-FFF2-40B4-BE49-F238E27FC236}">
                <a16:creationId xmlns:a16="http://schemas.microsoft.com/office/drawing/2014/main" id="{FFD142B6-3A8D-793B-48A9-B6AE26667C1C}"/>
              </a:ext>
            </a:extLst>
          </p:cNvPr>
          <p:cNvGrpSpPr/>
          <p:nvPr/>
        </p:nvGrpSpPr>
        <p:grpSpPr>
          <a:xfrm>
            <a:off x="2542449" y="70438"/>
            <a:ext cx="1926912" cy="1514627"/>
            <a:chOff x="1211282" y="-51117"/>
            <a:chExt cx="4934419" cy="3878642"/>
          </a:xfrm>
        </p:grpSpPr>
        <p:sp>
          <p:nvSpPr>
            <p:cNvPr id="45" name="Vrije vorm: vorm 44">
              <a:hlinkHover r:id="rId3" action="ppaction://hlinksldjump"/>
              <a:extLst>
                <a:ext uri="{FF2B5EF4-FFF2-40B4-BE49-F238E27FC236}">
                  <a16:creationId xmlns:a16="http://schemas.microsoft.com/office/drawing/2014/main" id="{30FC7D47-5B86-9621-DF96-6004CA3B4F7C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Vrije vorm: vorm 45">
              <a:hlinkHover r:id="rId3" action="ppaction://hlinksldjump"/>
              <a:extLst>
                <a:ext uri="{FF2B5EF4-FFF2-40B4-BE49-F238E27FC236}">
                  <a16:creationId xmlns:a16="http://schemas.microsoft.com/office/drawing/2014/main" id="{A86936E4-4A68-0546-1A55-30BE32C2E7DA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7" name="Groep 46">
            <a:extLst>
              <a:ext uri="{FF2B5EF4-FFF2-40B4-BE49-F238E27FC236}">
                <a16:creationId xmlns:a16="http://schemas.microsoft.com/office/drawing/2014/main" id="{A1E066AD-1E9C-B6F5-E979-B5BE685DC6FE}"/>
              </a:ext>
            </a:extLst>
          </p:cNvPr>
          <p:cNvGrpSpPr/>
          <p:nvPr/>
        </p:nvGrpSpPr>
        <p:grpSpPr>
          <a:xfrm>
            <a:off x="2472445" y="936717"/>
            <a:ext cx="1962736" cy="1542786"/>
            <a:chOff x="1211282" y="-51117"/>
            <a:chExt cx="4934419" cy="3878642"/>
          </a:xfrm>
        </p:grpSpPr>
        <p:sp>
          <p:nvSpPr>
            <p:cNvPr id="48" name="Vrije vorm: vorm 47">
              <a:hlinkHover r:id="rId3" action="ppaction://hlinksldjump"/>
              <a:extLst>
                <a:ext uri="{FF2B5EF4-FFF2-40B4-BE49-F238E27FC236}">
                  <a16:creationId xmlns:a16="http://schemas.microsoft.com/office/drawing/2014/main" id="{56D1C52B-3536-9D9A-EF83-5CD602E07A0B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Vrije vorm: vorm 48">
              <a:hlinkHover r:id="rId3" action="ppaction://hlinksldjump"/>
              <a:extLst>
                <a:ext uri="{FF2B5EF4-FFF2-40B4-BE49-F238E27FC236}">
                  <a16:creationId xmlns:a16="http://schemas.microsoft.com/office/drawing/2014/main" id="{22194883-9AA1-DCD2-960D-CACBB1FE4E34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0" name="Rechthoek 49">
            <a:hlinkHover r:id="rId3" action="ppaction://hlinksldjump"/>
            <a:extLst>
              <a:ext uri="{FF2B5EF4-FFF2-40B4-BE49-F238E27FC236}">
                <a16:creationId xmlns:a16="http://schemas.microsoft.com/office/drawing/2014/main" id="{9DAD8692-6ED4-CD26-853F-BB9041ACB73E}"/>
              </a:ext>
            </a:extLst>
          </p:cNvPr>
          <p:cNvSpPr/>
          <p:nvPr/>
        </p:nvSpPr>
        <p:spPr>
          <a:xfrm>
            <a:off x="1268744" y="1108332"/>
            <a:ext cx="559113" cy="5970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EE844051-AFBA-4E4B-5322-ACF873FCEA6F}"/>
              </a:ext>
            </a:extLst>
          </p:cNvPr>
          <p:cNvGrpSpPr/>
          <p:nvPr/>
        </p:nvGrpSpPr>
        <p:grpSpPr>
          <a:xfrm flipH="1" flipV="1">
            <a:off x="242971" y="425048"/>
            <a:ext cx="2584224" cy="2031299"/>
            <a:chOff x="1211282" y="-51117"/>
            <a:chExt cx="4934419" cy="3878642"/>
          </a:xfrm>
        </p:grpSpPr>
        <p:sp>
          <p:nvSpPr>
            <p:cNvPr id="52" name="Vrije vorm: vorm 51">
              <a:hlinkHover r:id="rId3" action="ppaction://hlinksldjump"/>
              <a:extLst>
                <a:ext uri="{FF2B5EF4-FFF2-40B4-BE49-F238E27FC236}">
                  <a16:creationId xmlns:a16="http://schemas.microsoft.com/office/drawing/2014/main" id="{705A5471-4892-0A4A-7375-B4C322AA2C93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Vrije vorm: vorm 52">
              <a:hlinkHover r:id="rId3" action="ppaction://hlinksldjump"/>
              <a:extLst>
                <a:ext uri="{FF2B5EF4-FFF2-40B4-BE49-F238E27FC236}">
                  <a16:creationId xmlns:a16="http://schemas.microsoft.com/office/drawing/2014/main" id="{D4AA5D99-DF18-0419-797A-CDA0D55C8476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4" name="Rechthoek 53">
            <a:hlinkHover r:id="rId3" action="ppaction://hlinksldjump"/>
            <a:extLst>
              <a:ext uri="{FF2B5EF4-FFF2-40B4-BE49-F238E27FC236}">
                <a16:creationId xmlns:a16="http://schemas.microsoft.com/office/drawing/2014/main" id="{57F095F5-3280-77FA-F5B5-FE26E73DD43C}"/>
              </a:ext>
            </a:extLst>
          </p:cNvPr>
          <p:cNvSpPr/>
          <p:nvPr/>
        </p:nvSpPr>
        <p:spPr>
          <a:xfrm>
            <a:off x="5580946" y="1315401"/>
            <a:ext cx="1460398" cy="99481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Rechthoek 54">
            <a:hlinkHover r:id="rId3" action="ppaction://hlinksldjump"/>
            <a:extLst>
              <a:ext uri="{FF2B5EF4-FFF2-40B4-BE49-F238E27FC236}">
                <a16:creationId xmlns:a16="http://schemas.microsoft.com/office/drawing/2014/main" id="{FE869027-0483-6EC9-A012-1D034B4FEC90}"/>
              </a:ext>
            </a:extLst>
          </p:cNvPr>
          <p:cNvSpPr/>
          <p:nvPr/>
        </p:nvSpPr>
        <p:spPr>
          <a:xfrm>
            <a:off x="7449987" y="244137"/>
            <a:ext cx="303614" cy="56010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hlinkHover r:id="rId3" action="ppaction://hlinksldjump"/>
            <a:extLst>
              <a:ext uri="{FF2B5EF4-FFF2-40B4-BE49-F238E27FC236}">
                <a16:creationId xmlns:a16="http://schemas.microsoft.com/office/drawing/2014/main" id="{CA41B88B-DB08-2ECA-EB8D-DB8C7AB190D1}"/>
              </a:ext>
            </a:extLst>
          </p:cNvPr>
          <p:cNvSpPr/>
          <p:nvPr/>
        </p:nvSpPr>
        <p:spPr>
          <a:xfrm>
            <a:off x="7041344" y="6624219"/>
            <a:ext cx="5150655" cy="2441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hlinkHover r:id="rId3" action="ppaction://hlinksldjump"/>
            <a:extLst>
              <a:ext uri="{FF2B5EF4-FFF2-40B4-BE49-F238E27FC236}">
                <a16:creationId xmlns:a16="http://schemas.microsoft.com/office/drawing/2014/main" id="{3E664682-029A-A16C-F778-77A7D4171A0E}"/>
              </a:ext>
            </a:extLst>
          </p:cNvPr>
          <p:cNvSpPr/>
          <p:nvPr/>
        </p:nvSpPr>
        <p:spPr>
          <a:xfrm>
            <a:off x="11888385" y="244136"/>
            <a:ext cx="303614" cy="63891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8" name="Groep 57">
            <a:extLst>
              <a:ext uri="{FF2B5EF4-FFF2-40B4-BE49-F238E27FC236}">
                <a16:creationId xmlns:a16="http://schemas.microsoft.com/office/drawing/2014/main" id="{88179878-8262-49D0-612A-7BC8B46916B6}"/>
              </a:ext>
            </a:extLst>
          </p:cNvPr>
          <p:cNvGrpSpPr/>
          <p:nvPr/>
        </p:nvGrpSpPr>
        <p:grpSpPr>
          <a:xfrm>
            <a:off x="6599326" y="791880"/>
            <a:ext cx="1962736" cy="1542786"/>
            <a:chOff x="1211282" y="-51117"/>
            <a:chExt cx="4934419" cy="3878642"/>
          </a:xfrm>
        </p:grpSpPr>
        <p:sp>
          <p:nvSpPr>
            <p:cNvPr id="59" name="Vrije vorm: vorm 58">
              <a:hlinkHover r:id="rId3" action="ppaction://hlinksldjump"/>
              <a:extLst>
                <a:ext uri="{FF2B5EF4-FFF2-40B4-BE49-F238E27FC236}">
                  <a16:creationId xmlns:a16="http://schemas.microsoft.com/office/drawing/2014/main" id="{792C1B91-EE76-A15B-10BC-549720FF21CD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Vrije vorm: vorm 59">
              <a:hlinkHover r:id="rId3" action="ppaction://hlinksldjump"/>
              <a:extLst>
                <a:ext uri="{FF2B5EF4-FFF2-40B4-BE49-F238E27FC236}">
                  <a16:creationId xmlns:a16="http://schemas.microsoft.com/office/drawing/2014/main" id="{E7D530DE-C222-EC8B-C367-EDDCADC6AF47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67" name="Groep 66">
            <a:extLst>
              <a:ext uri="{FF2B5EF4-FFF2-40B4-BE49-F238E27FC236}">
                <a16:creationId xmlns:a16="http://schemas.microsoft.com/office/drawing/2014/main" id="{9A86D8E4-780B-9B5C-CA4C-8A73F7CBD420}"/>
              </a:ext>
            </a:extLst>
          </p:cNvPr>
          <p:cNvGrpSpPr/>
          <p:nvPr/>
        </p:nvGrpSpPr>
        <p:grpSpPr>
          <a:xfrm>
            <a:off x="6620426" y="4831446"/>
            <a:ext cx="1962736" cy="1542786"/>
            <a:chOff x="1211282" y="-51117"/>
            <a:chExt cx="4934419" cy="3878642"/>
          </a:xfrm>
        </p:grpSpPr>
        <p:sp>
          <p:nvSpPr>
            <p:cNvPr id="68" name="Vrije vorm: vorm 67">
              <a:hlinkHover r:id="rId3" action="ppaction://hlinksldjump"/>
              <a:extLst>
                <a:ext uri="{FF2B5EF4-FFF2-40B4-BE49-F238E27FC236}">
                  <a16:creationId xmlns:a16="http://schemas.microsoft.com/office/drawing/2014/main" id="{BC65BAB2-4097-7B39-7BFA-33E1538BA483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Vrije vorm: vorm 68">
              <a:hlinkHover r:id="rId3" action="ppaction://hlinksldjump"/>
              <a:extLst>
                <a:ext uri="{FF2B5EF4-FFF2-40B4-BE49-F238E27FC236}">
                  <a16:creationId xmlns:a16="http://schemas.microsoft.com/office/drawing/2014/main" id="{94BF7678-5ED4-358E-16BF-BB3227DBFB43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0" name="Rechthoek 69">
            <a:hlinkHover r:id="rId3" action="ppaction://hlinksldjump"/>
            <a:extLst>
              <a:ext uri="{FF2B5EF4-FFF2-40B4-BE49-F238E27FC236}">
                <a16:creationId xmlns:a16="http://schemas.microsoft.com/office/drawing/2014/main" id="{7BF06D65-E0A5-0F6D-F8D1-B9C44093F616}"/>
              </a:ext>
            </a:extLst>
          </p:cNvPr>
          <p:cNvSpPr/>
          <p:nvPr/>
        </p:nvSpPr>
        <p:spPr>
          <a:xfrm>
            <a:off x="8175692" y="1315401"/>
            <a:ext cx="303614" cy="53102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>
            <a:hlinkHover r:id="rId3" action="ppaction://hlinksldjump"/>
            <a:extLst>
              <a:ext uri="{FF2B5EF4-FFF2-40B4-BE49-F238E27FC236}">
                <a16:creationId xmlns:a16="http://schemas.microsoft.com/office/drawing/2014/main" id="{835BB271-017E-2AF4-9BEA-9FF3ADF1C13C}"/>
              </a:ext>
            </a:extLst>
          </p:cNvPr>
          <p:cNvSpPr/>
          <p:nvPr/>
        </p:nvSpPr>
        <p:spPr>
          <a:xfrm>
            <a:off x="8175692" y="610926"/>
            <a:ext cx="1667746" cy="99481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>
            <a:hlinkHover r:id="rId3" action="ppaction://hlinksldjump"/>
            <a:extLst>
              <a:ext uri="{FF2B5EF4-FFF2-40B4-BE49-F238E27FC236}">
                <a16:creationId xmlns:a16="http://schemas.microsoft.com/office/drawing/2014/main" id="{C7B74D5C-661D-27CC-2BFC-00642468B98B}"/>
              </a:ext>
            </a:extLst>
          </p:cNvPr>
          <p:cNvSpPr/>
          <p:nvPr/>
        </p:nvSpPr>
        <p:spPr>
          <a:xfrm>
            <a:off x="10427987" y="224762"/>
            <a:ext cx="1460398" cy="138097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hthoek 72">
            <a:hlinkHover r:id="rId3" action="ppaction://hlinksldjump"/>
            <a:extLst>
              <a:ext uri="{FF2B5EF4-FFF2-40B4-BE49-F238E27FC236}">
                <a16:creationId xmlns:a16="http://schemas.microsoft.com/office/drawing/2014/main" id="{7E8CE9B6-D9FC-331D-EDDC-9891B7C57B3C}"/>
              </a:ext>
            </a:extLst>
          </p:cNvPr>
          <p:cNvSpPr/>
          <p:nvPr/>
        </p:nvSpPr>
        <p:spPr>
          <a:xfrm>
            <a:off x="9519151" y="3020470"/>
            <a:ext cx="1460398" cy="99481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7" name="Groep 76">
            <a:extLst>
              <a:ext uri="{FF2B5EF4-FFF2-40B4-BE49-F238E27FC236}">
                <a16:creationId xmlns:a16="http://schemas.microsoft.com/office/drawing/2014/main" id="{886906BE-CDF8-A09F-2A6C-7AFFC05FC763}"/>
              </a:ext>
            </a:extLst>
          </p:cNvPr>
          <p:cNvGrpSpPr/>
          <p:nvPr/>
        </p:nvGrpSpPr>
        <p:grpSpPr>
          <a:xfrm rot="16810989">
            <a:off x="8219174" y="2096380"/>
            <a:ext cx="3837774" cy="3016637"/>
            <a:chOff x="1211282" y="-51117"/>
            <a:chExt cx="4934419" cy="3878642"/>
          </a:xfrm>
        </p:grpSpPr>
        <p:sp>
          <p:nvSpPr>
            <p:cNvPr id="78" name="Vrije vorm: vorm 77">
              <a:hlinkHover r:id="rId3" action="ppaction://hlinksldjump"/>
              <a:extLst>
                <a:ext uri="{FF2B5EF4-FFF2-40B4-BE49-F238E27FC236}">
                  <a16:creationId xmlns:a16="http://schemas.microsoft.com/office/drawing/2014/main" id="{31A4AA41-EAE4-C5E8-72C7-8F4CBE20A111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Vrije vorm: vorm 78">
              <a:hlinkHover r:id="rId3" action="ppaction://hlinksldjump"/>
              <a:extLst>
                <a:ext uri="{FF2B5EF4-FFF2-40B4-BE49-F238E27FC236}">
                  <a16:creationId xmlns:a16="http://schemas.microsoft.com/office/drawing/2014/main" id="{1085E3CA-0E24-30B3-A17A-717EA916D86E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E4E12FFF-1A8E-40DA-BBB3-537495C958EC}"/>
              </a:ext>
            </a:extLst>
          </p:cNvPr>
          <p:cNvGrpSpPr/>
          <p:nvPr/>
        </p:nvGrpSpPr>
        <p:grpSpPr>
          <a:xfrm>
            <a:off x="8421909" y="1933087"/>
            <a:ext cx="3837774" cy="3016637"/>
            <a:chOff x="1211282" y="-51117"/>
            <a:chExt cx="4934419" cy="3878642"/>
          </a:xfrm>
        </p:grpSpPr>
        <p:sp>
          <p:nvSpPr>
            <p:cNvPr id="81" name="Vrije vorm: vorm 80">
              <a:hlinkHover r:id="rId3" action="ppaction://hlinksldjump"/>
              <a:extLst>
                <a:ext uri="{FF2B5EF4-FFF2-40B4-BE49-F238E27FC236}">
                  <a16:creationId xmlns:a16="http://schemas.microsoft.com/office/drawing/2014/main" id="{0B558F1C-D934-1D5E-A7FE-E3451BFAA739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Vrije vorm: vorm 81">
              <a:hlinkHover r:id="rId3" action="ppaction://hlinksldjump"/>
              <a:extLst>
                <a:ext uri="{FF2B5EF4-FFF2-40B4-BE49-F238E27FC236}">
                  <a16:creationId xmlns:a16="http://schemas.microsoft.com/office/drawing/2014/main" id="{FE39604A-FEE3-D4CB-CE28-47DBA8803A57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Rechthoek 10">
            <a:extLst>
              <a:ext uri="{FF2B5EF4-FFF2-40B4-BE49-F238E27FC236}">
                <a16:creationId xmlns:a16="http://schemas.microsoft.com/office/drawing/2014/main" id="{0772C812-982D-F739-9EAF-BC0A059B5D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72000">
                <a:srgbClr val="DA0000"/>
              </a:gs>
              <a:gs pos="100000">
                <a:srgbClr val="A40000"/>
              </a:gs>
            </a:gsLst>
            <a:lin ang="54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7231B26-0BE7-77E5-52DD-8496B90D7F73}"/>
              </a:ext>
            </a:extLst>
          </p:cNvPr>
          <p:cNvSpPr txBox="1"/>
          <p:nvPr/>
        </p:nvSpPr>
        <p:spPr>
          <a:xfrm>
            <a:off x="2600591" y="2674948"/>
            <a:ext cx="699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  <a:latin typeface="Aptos Black" panose="020B0004020202020204" pitchFamily="34" charset="0"/>
              </a:rPr>
              <a:t>(LVL4)</a:t>
            </a:r>
          </a:p>
          <a:p>
            <a:pPr algn="ctr"/>
            <a:r>
              <a:rPr lang="nl-NL" sz="6000" dirty="0">
                <a:solidFill>
                  <a:schemeClr val="bg1"/>
                </a:solidFill>
                <a:latin typeface="Aptos Black" panose="020B0004020202020204" pitchFamily="34" charset="0"/>
              </a:rPr>
              <a:t>Inferno Escape</a:t>
            </a:r>
            <a:endParaRPr lang="nl-NL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 dir="u"/>
      </p:transition>
    </mc:Choice>
    <mc:Fallback xmlns="">
      <p:transition spd="slow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2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2CC1-2347-FE8E-64B9-613EA865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B888FFC-DC46-FE83-B50F-73AD9233BC2D}"/>
              </a:ext>
            </a:extLst>
          </p:cNvPr>
          <p:cNvSpPr/>
          <p:nvPr/>
        </p:nvSpPr>
        <p:spPr>
          <a:xfrm rot="16200000">
            <a:off x="5429373" y="2757606"/>
            <a:ext cx="1333253" cy="1342787"/>
          </a:xfrm>
          <a:prstGeom prst="rect">
            <a:avLst/>
          </a:prstGeom>
          <a:solidFill>
            <a:srgbClr val="14CE20"/>
          </a:solidFill>
          <a:ln>
            <a:noFill/>
          </a:ln>
          <a:effectLst>
            <a:glow rad="228600">
              <a:srgbClr val="14CE20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hlinkHover r:id="rId3" action="ppaction://hlinksldjump"/>
            <a:extLst>
              <a:ext uri="{FF2B5EF4-FFF2-40B4-BE49-F238E27FC236}">
                <a16:creationId xmlns:a16="http://schemas.microsoft.com/office/drawing/2014/main" id="{EEA0E514-E81A-9D6B-1D9A-A6D5B582FEF8}"/>
              </a:ext>
            </a:extLst>
          </p:cNvPr>
          <p:cNvSpPr/>
          <p:nvPr/>
        </p:nvSpPr>
        <p:spPr>
          <a:xfrm>
            <a:off x="303614" y="0"/>
            <a:ext cx="11888385" cy="2441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>
            <a:hlinkHover r:id="rId3" action="ppaction://hlinksldjump"/>
            <a:extLst>
              <a:ext uri="{FF2B5EF4-FFF2-40B4-BE49-F238E27FC236}">
                <a16:creationId xmlns:a16="http://schemas.microsoft.com/office/drawing/2014/main" id="{F30917B4-B1B8-583D-1BB2-0AE49130AD0B}"/>
              </a:ext>
            </a:extLst>
          </p:cNvPr>
          <p:cNvSpPr/>
          <p:nvPr/>
        </p:nvSpPr>
        <p:spPr>
          <a:xfrm>
            <a:off x="303614" y="6613864"/>
            <a:ext cx="11888385" cy="24413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6">
            <a:hlinkHover r:id="rId3" action="ppaction://hlinksldjump"/>
            <a:extLst>
              <a:ext uri="{FF2B5EF4-FFF2-40B4-BE49-F238E27FC236}">
                <a16:creationId xmlns:a16="http://schemas.microsoft.com/office/drawing/2014/main" id="{A4DC4213-1C23-A9DB-0EB8-FFA08027EBD2}"/>
              </a:ext>
            </a:extLst>
          </p:cNvPr>
          <p:cNvSpPr/>
          <p:nvPr/>
        </p:nvSpPr>
        <p:spPr>
          <a:xfrm>
            <a:off x="11888385" y="244136"/>
            <a:ext cx="303614" cy="63891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Rechthoek 1">
            <a:hlinkHover r:id="rId3" action="ppaction://hlinksldjump"/>
            <a:extLst>
              <a:ext uri="{FF2B5EF4-FFF2-40B4-BE49-F238E27FC236}">
                <a16:creationId xmlns:a16="http://schemas.microsoft.com/office/drawing/2014/main" id="{1B819B27-146D-857F-F5BC-4FA5F65398AE}"/>
              </a:ext>
            </a:extLst>
          </p:cNvPr>
          <p:cNvSpPr/>
          <p:nvPr/>
        </p:nvSpPr>
        <p:spPr>
          <a:xfrm>
            <a:off x="0" y="0"/>
            <a:ext cx="303614" cy="6858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hlinkHover r:id="rId3" action="ppaction://hlinksldjump"/>
            <a:extLst>
              <a:ext uri="{FF2B5EF4-FFF2-40B4-BE49-F238E27FC236}">
                <a16:creationId xmlns:a16="http://schemas.microsoft.com/office/drawing/2014/main" id="{D9A16B95-72AC-609B-0546-B2D124518521}"/>
              </a:ext>
            </a:extLst>
          </p:cNvPr>
          <p:cNvSpPr/>
          <p:nvPr/>
        </p:nvSpPr>
        <p:spPr>
          <a:xfrm>
            <a:off x="6767393" y="1649186"/>
            <a:ext cx="1445878" cy="498405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hlinkHover r:id="rId3" action="ppaction://hlinksldjump"/>
            <a:extLst>
              <a:ext uri="{FF2B5EF4-FFF2-40B4-BE49-F238E27FC236}">
                <a16:creationId xmlns:a16="http://schemas.microsoft.com/office/drawing/2014/main" id="{000A8E83-987E-10B0-A262-673F07BDF23B}"/>
              </a:ext>
            </a:extLst>
          </p:cNvPr>
          <p:cNvSpPr/>
          <p:nvPr/>
        </p:nvSpPr>
        <p:spPr>
          <a:xfrm>
            <a:off x="1216479" y="1649186"/>
            <a:ext cx="5550914" cy="111318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hlinkHover r:id="rId3" action="ppaction://hlinksldjump"/>
            <a:extLst>
              <a:ext uri="{FF2B5EF4-FFF2-40B4-BE49-F238E27FC236}">
                <a16:creationId xmlns:a16="http://schemas.microsoft.com/office/drawing/2014/main" id="{AD842B70-506C-9AC8-A173-F4EBFD589A89}"/>
              </a:ext>
            </a:extLst>
          </p:cNvPr>
          <p:cNvSpPr/>
          <p:nvPr/>
        </p:nvSpPr>
        <p:spPr>
          <a:xfrm flipH="1">
            <a:off x="1216478" y="2762372"/>
            <a:ext cx="533013" cy="324654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hlinkHover r:id="rId3" action="ppaction://hlinksldjump"/>
            <a:extLst>
              <a:ext uri="{FF2B5EF4-FFF2-40B4-BE49-F238E27FC236}">
                <a16:creationId xmlns:a16="http://schemas.microsoft.com/office/drawing/2014/main" id="{41F38E32-33E4-FBDB-5F90-DC20BC28301F}"/>
              </a:ext>
            </a:extLst>
          </p:cNvPr>
          <p:cNvSpPr/>
          <p:nvPr/>
        </p:nvSpPr>
        <p:spPr>
          <a:xfrm flipH="1">
            <a:off x="2279551" y="3367322"/>
            <a:ext cx="533013" cy="324654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hlinkHover r:id="rId3" action="ppaction://hlinksldjump"/>
            <a:extLst>
              <a:ext uri="{FF2B5EF4-FFF2-40B4-BE49-F238E27FC236}">
                <a16:creationId xmlns:a16="http://schemas.microsoft.com/office/drawing/2014/main" id="{34A5EA6A-F653-98DA-FCEB-7E85592A0CD7}"/>
              </a:ext>
            </a:extLst>
          </p:cNvPr>
          <p:cNvSpPr/>
          <p:nvPr/>
        </p:nvSpPr>
        <p:spPr>
          <a:xfrm rot="1047394" flipH="1">
            <a:off x="3627768" y="2471306"/>
            <a:ext cx="401223" cy="161992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hlinkHover r:id="rId3" action="ppaction://hlinksldjump"/>
            <a:extLst>
              <a:ext uri="{FF2B5EF4-FFF2-40B4-BE49-F238E27FC236}">
                <a16:creationId xmlns:a16="http://schemas.microsoft.com/office/drawing/2014/main" id="{14369168-5B7A-8C07-B11E-A0D2DD3C0025}"/>
              </a:ext>
            </a:extLst>
          </p:cNvPr>
          <p:cNvSpPr/>
          <p:nvPr/>
        </p:nvSpPr>
        <p:spPr>
          <a:xfrm rot="20582518" flipH="1">
            <a:off x="3785877" y="3360214"/>
            <a:ext cx="186390" cy="128319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hlinkHover r:id="rId3" action="ppaction://hlinksldjump"/>
            <a:extLst>
              <a:ext uri="{FF2B5EF4-FFF2-40B4-BE49-F238E27FC236}">
                <a16:creationId xmlns:a16="http://schemas.microsoft.com/office/drawing/2014/main" id="{1006DCE1-0DAF-9077-06E1-3753E6B3271D}"/>
              </a:ext>
            </a:extLst>
          </p:cNvPr>
          <p:cNvSpPr/>
          <p:nvPr/>
        </p:nvSpPr>
        <p:spPr>
          <a:xfrm rot="6418056" flipH="1">
            <a:off x="4226716" y="4121393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hlinkHover r:id="rId3" action="ppaction://hlinksldjump"/>
            <a:extLst>
              <a:ext uri="{FF2B5EF4-FFF2-40B4-BE49-F238E27FC236}">
                <a16:creationId xmlns:a16="http://schemas.microsoft.com/office/drawing/2014/main" id="{1B37DCD5-3D63-C1DF-AC62-308885B2812D}"/>
              </a:ext>
            </a:extLst>
          </p:cNvPr>
          <p:cNvSpPr/>
          <p:nvPr/>
        </p:nvSpPr>
        <p:spPr>
          <a:xfrm rot="15133203" flipH="1">
            <a:off x="3503777" y="2836411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hlinkHover r:id="rId3" action="ppaction://hlinksldjump"/>
            <a:extLst>
              <a:ext uri="{FF2B5EF4-FFF2-40B4-BE49-F238E27FC236}">
                <a16:creationId xmlns:a16="http://schemas.microsoft.com/office/drawing/2014/main" id="{45C16CDA-B153-25FF-175E-622B1BAD74AA}"/>
              </a:ext>
            </a:extLst>
          </p:cNvPr>
          <p:cNvSpPr/>
          <p:nvPr/>
        </p:nvSpPr>
        <p:spPr>
          <a:xfrm rot="18235003" flipH="1">
            <a:off x="6287066" y="5336179"/>
            <a:ext cx="401223" cy="161992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Hover r:id="rId3" action="ppaction://hlinksldjump"/>
            <a:extLst>
              <a:ext uri="{FF2B5EF4-FFF2-40B4-BE49-F238E27FC236}">
                <a16:creationId xmlns:a16="http://schemas.microsoft.com/office/drawing/2014/main" id="{DF0520F0-762D-C691-339C-2C5BCCDA65DE}"/>
              </a:ext>
            </a:extLst>
          </p:cNvPr>
          <p:cNvSpPr/>
          <p:nvPr/>
        </p:nvSpPr>
        <p:spPr>
          <a:xfrm rot="16200000" flipH="1">
            <a:off x="5479739" y="5423204"/>
            <a:ext cx="312600" cy="144587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hlinkHover r:id="rId3" action="ppaction://hlinksldjump"/>
            <a:extLst>
              <a:ext uri="{FF2B5EF4-FFF2-40B4-BE49-F238E27FC236}">
                <a16:creationId xmlns:a16="http://schemas.microsoft.com/office/drawing/2014/main" id="{C0184759-DFB0-73C8-62F7-E0BCD9896F1D}"/>
              </a:ext>
            </a:extLst>
          </p:cNvPr>
          <p:cNvSpPr/>
          <p:nvPr/>
        </p:nvSpPr>
        <p:spPr>
          <a:xfrm rot="17813325" flipH="1">
            <a:off x="4984584" y="5352631"/>
            <a:ext cx="252270" cy="105007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hlinkHover r:id="rId3" action="ppaction://hlinksldjump"/>
            <a:extLst>
              <a:ext uri="{FF2B5EF4-FFF2-40B4-BE49-F238E27FC236}">
                <a16:creationId xmlns:a16="http://schemas.microsoft.com/office/drawing/2014/main" id="{094521C9-1530-3D20-0C8D-F1214873A677}"/>
              </a:ext>
            </a:extLst>
          </p:cNvPr>
          <p:cNvSpPr/>
          <p:nvPr/>
        </p:nvSpPr>
        <p:spPr>
          <a:xfrm rot="16480235" flipH="1">
            <a:off x="4632722" y="5604339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hlinkHover r:id="rId3" action="ppaction://hlinksldjump"/>
            <a:extLst>
              <a:ext uri="{FF2B5EF4-FFF2-40B4-BE49-F238E27FC236}">
                <a16:creationId xmlns:a16="http://schemas.microsoft.com/office/drawing/2014/main" id="{F9EBFAD1-3931-F63B-82C9-5373C0C3B594}"/>
              </a:ext>
            </a:extLst>
          </p:cNvPr>
          <p:cNvSpPr/>
          <p:nvPr/>
        </p:nvSpPr>
        <p:spPr>
          <a:xfrm rot="21273738" flipH="1">
            <a:off x="5176939" y="5430650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hlinkHover r:id="rId3" action="ppaction://hlinksldjump"/>
            <a:extLst>
              <a:ext uri="{FF2B5EF4-FFF2-40B4-BE49-F238E27FC236}">
                <a16:creationId xmlns:a16="http://schemas.microsoft.com/office/drawing/2014/main" id="{11B800BD-04F1-987A-B5EE-A7226C1B3782}"/>
              </a:ext>
            </a:extLst>
          </p:cNvPr>
          <p:cNvSpPr/>
          <p:nvPr/>
        </p:nvSpPr>
        <p:spPr>
          <a:xfrm rot="14199781" flipH="1">
            <a:off x="5493950" y="6152581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hlinkHover r:id="rId3" action="ppaction://hlinksldjump"/>
            <a:extLst>
              <a:ext uri="{FF2B5EF4-FFF2-40B4-BE49-F238E27FC236}">
                <a16:creationId xmlns:a16="http://schemas.microsoft.com/office/drawing/2014/main" id="{4C4201C2-C4FF-4036-34BE-DD7FAED3FB5A}"/>
              </a:ext>
            </a:extLst>
          </p:cNvPr>
          <p:cNvSpPr/>
          <p:nvPr/>
        </p:nvSpPr>
        <p:spPr>
          <a:xfrm rot="17311168" flipH="1">
            <a:off x="5819257" y="5019417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hlinkHover r:id="rId3" action="ppaction://hlinksldjump"/>
            <a:extLst>
              <a:ext uri="{FF2B5EF4-FFF2-40B4-BE49-F238E27FC236}">
                <a16:creationId xmlns:a16="http://schemas.microsoft.com/office/drawing/2014/main" id="{D26AC72A-67F5-6246-E134-CEE49A0E4418}"/>
              </a:ext>
            </a:extLst>
          </p:cNvPr>
          <p:cNvSpPr/>
          <p:nvPr/>
        </p:nvSpPr>
        <p:spPr>
          <a:xfrm rot="20941040" flipH="1">
            <a:off x="6035391" y="4700891"/>
            <a:ext cx="178955" cy="122519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hlinkHover r:id="rId3" action="ppaction://hlinksldjump"/>
            <a:extLst>
              <a:ext uri="{FF2B5EF4-FFF2-40B4-BE49-F238E27FC236}">
                <a16:creationId xmlns:a16="http://schemas.microsoft.com/office/drawing/2014/main" id="{64E4300D-5724-C146-3E9D-B350276BD2DF}"/>
              </a:ext>
            </a:extLst>
          </p:cNvPr>
          <p:cNvSpPr/>
          <p:nvPr/>
        </p:nvSpPr>
        <p:spPr>
          <a:xfrm rot="558626" flipH="1">
            <a:off x="6164534" y="4706712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hthoek 22">
            <a:hlinkHover r:id="rId3" action="ppaction://hlinksldjump"/>
            <a:extLst>
              <a:ext uri="{FF2B5EF4-FFF2-40B4-BE49-F238E27FC236}">
                <a16:creationId xmlns:a16="http://schemas.microsoft.com/office/drawing/2014/main" id="{61E21075-A9B8-F3A1-AB55-0D10140F45E7}"/>
              </a:ext>
            </a:extLst>
          </p:cNvPr>
          <p:cNvSpPr/>
          <p:nvPr/>
        </p:nvSpPr>
        <p:spPr>
          <a:xfrm rot="8637894" flipH="1">
            <a:off x="4101192" y="3204741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hlinkHover r:id="rId3" action="ppaction://hlinksldjump"/>
            <a:extLst>
              <a:ext uri="{FF2B5EF4-FFF2-40B4-BE49-F238E27FC236}">
                <a16:creationId xmlns:a16="http://schemas.microsoft.com/office/drawing/2014/main" id="{C07DC680-DA6C-D958-B8FB-58787A04B126}"/>
              </a:ext>
            </a:extLst>
          </p:cNvPr>
          <p:cNvSpPr/>
          <p:nvPr/>
        </p:nvSpPr>
        <p:spPr>
          <a:xfrm rot="7997321" flipH="1">
            <a:off x="2913471" y="4493102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hlinkHover r:id="rId3" action="ppaction://hlinksldjump"/>
            <a:extLst>
              <a:ext uri="{FF2B5EF4-FFF2-40B4-BE49-F238E27FC236}">
                <a16:creationId xmlns:a16="http://schemas.microsoft.com/office/drawing/2014/main" id="{0DC681FE-1A78-FE89-1F7F-71E490071369}"/>
              </a:ext>
            </a:extLst>
          </p:cNvPr>
          <p:cNvSpPr/>
          <p:nvPr/>
        </p:nvSpPr>
        <p:spPr>
          <a:xfrm rot="4594676" flipH="1">
            <a:off x="3224243" y="6256270"/>
            <a:ext cx="110087" cy="66142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hlinkHover r:id="rId3" action="ppaction://hlinksldjump"/>
            <a:extLst>
              <a:ext uri="{FF2B5EF4-FFF2-40B4-BE49-F238E27FC236}">
                <a16:creationId xmlns:a16="http://schemas.microsoft.com/office/drawing/2014/main" id="{8FBF9EEF-C4D8-70D2-DBF4-D4D9AB7854FC}"/>
              </a:ext>
            </a:extLst>
          </p:cNvPr>
          <p:cNvSpPr/>
          <p:nvPr/>
        </p:nvSpPr>
        <p:spPr>
          <a:xfrm rot="2315241" flipH="1">
            <a:off x="2714783" y="3489428"/>
            <a:ext cx="159619" cy="80819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>
            <a:hlinkHover r:id="rId3" action="ppaction://hlinksldjump"/>
            <a:extLst>
              <a:ext uri="{FF2B5EF4-FFF2-40B4-BE49-F238E27FC236}">
                <a16:creationId xmlns:a16="http://schemas.microsoft.com/office/drawing/2014/main" id="{616DFB57-D0C5-C261-648D-4E53E9DDEB8D}"/>
              </a:ext>
            </a:extLst>
          </p:cNvPr>
          <p:cNvSpPr/>
          <p:nvPr/>
        </p:nvSpPr>
        <p:spPr>
          <a:xfrm rot="2090756" flipH="1">
            <a:off x="3244920" y="6233971"/>
            <a:ext cx="94308" cy="4034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>
            <a:hlinkHover r:id="rId3" action="ppaction://hlinksldjump"/>
            <a:extLst>
              <a:ext uri="{FF2B5EF4-FFF2-40B4-BE49-F238E27FC236}">
                <a16:creationId xmlns:a16="http://schemas.microsoft.com/office/drawing/2014/main" id="{2D119F45-953D-A8FE-A350-4ECBA10234EC}"/>
              </a:ext>
            </a:extLst>
          </p:cNvPr>
          <p:cNvSpPr/>
          <p:nvPr/>
        </p:nvSpPr>
        <p:spPr>
          <a:xfrm rot="12853656" flipH="1">
            <a:off x="3891976" y="4515478"/>
            <a:ext cx="63454" cy="49553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hlinkHover r:id="rId3" action="ppaction://hlinksldjump"/>
            <a:extLst>
              <a:ext uri="{FF2B5EF4-FFF2-40B4-BE49-F238E27FC236}">
                <a16:creationId xmlns:a16="http://schemas.microsoft.com/office/drawing/2014/main" id="{EA88342E-515E-8125-5C67-E6A52FDF8788}"/>
              </a:ext>
            </a:extLst>
          </p:cNvPr>
          <p:cNvSpPr/>
          <p:nvPr/>
        </p:nvSpPr>
        <p:spPr>
          <a:xfrm rot="8162952" flipH="1">
            <a:off x="4038973" y="4712166"/>
            <a:ext cx="45719" cy="38272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ED27213E-2F9E-3110-91D0-DE52DA87FFD1}"/>
              </a:ext>
            </a:extLst>
          </p:cNvPr>
          <p:cNvGrpSpPr/>
          <p:nvPr/>
        </p:nvGrpSpPr>
        <p:grpSpPr>
          <a:xfrm>
            <a:off x="2900983" y="3276340"/>
            <a:ext cx="1509129" cy="1186233"/>
            <a:chOff x="1211282" y="-51117"/>
            <a:chExt cx="4934419" cy="3878642"/>
          </a:xfrm>
        </p:grpSpPr>
        <p:sp>
          <p:nvSpPr>
            <p:cNvPr id="31" name="Vrije vorm: vorm 30">
              <a:hlinkHover r:id="rId3" action="ppaction://hlinksldjump"/>
              <a:extLst>
                <a:ext uri="{FF2B5EF4-FFF2-40B4-BE49-F238E27FC236}">
                  <a16:creationId xmlns:a16="http://schemas.microsoft.com/office/drawing/2014/main" id="{FD3DA6B4-C634-DFA5-69E2-2AB6682F1A6A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Vrije vorm: vorm 31">
              <a:hlinkHover r:id="rId3" action="ppaction://hlinksldjump"/>
              <a:extLst>
                <a:ext uri="{FF2B5EF4-FFF2-40B4-BE49-F238E27FC236}">
                  <a16:creationId xmlns:a16="http://schemas.microsoft.com/office/drawing/2014/main" id="{348B7C5D-5A90-B973-5BE6-3C852C181910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7E7A99E7-C5C5-5932-08B9-647AB57D4B3D}"/>
              </a:ext>
            </a:extLst>
          </p:cNvPr>
          <p:cNvGrpSpPr/>
          <p:nvPr/>
        </p:nvGrpSpPr>
        <p:grpSpPr>
          <a:xfrm>
            <a:off x="1773558" y="3069143"/>
            <a:ext cx="1509129" cy="1186233"/>
            <a:chOff x="1211282" y="-51117"/>
            <a:chExt cx="4934419" cy="3878642"/>
          </a:xfrm>
        </p:grpSpPr>
        <p:sp>
          <p:nvSpPr>
            <p:cNvPr id="34" name="Vrije vorm: vorm 33">
              <a:hlinkHover r:id="rId3" action="ppaction://hlinksldjump"/>
              <a:extLst>
                <a:ext uri="{FF2B5EF4-FFF2-40B4-BE49-F238E27FC236}">
                  <a16:creationId xmlns:a16="http://schemas.microsoft.com/office/drawing/2014/main" id="{B764D660-46CD-B907-0503-BF2930C1E703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Vrije vorm: vorm 34">
              <a:hlinkHover r:id="rId3" action="ppaction://hlinksldjump"/>
              <a:extLst>
                <a:ext uri="{FF2B5EF4-FFF2-40B4-BE49-F238E27FC236}">
                  <a16:creationId xmlns:a16="http://schemas.microsoft.com/office/drawing/2014/main" id="{2EB561A6-B001-76B2-3570-C0525C31732A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8691EBC3-7DA4-FF39-98FC-A80FDC49EA95}"/>
              </a:ext>
            </a:extLst>
          </p:cNvPr>
          <p:cNvGrpSpPr/>
          <p:nvPr/>
        </p:nvGrpSpPr>
        <p:grpSpPr>
          <a:xfrm>
            <a:off x="4299060" y="5622496"/>
            <a:ext cx="1509129" cy="1186233"/>
            <a:chOff x="1211282" y="-51117"/>
            <a:chExt cx="4934419" cy="3878642"/>
          </a:xfrm>
        </p:grpSpPr>
        <p:sp>
          <p:nvSpPr>
            <p:cNvPr id="37" name="Vrije vorm: vorm 36">
              <a:hlinkHover r:id="rId3" action="ppaction://hlinksldjump"/>
              <a:extLst>
                <a:ext uri="{FF2B5EF4-FFF2-40B4-BE49-F238E27FC236}">
                  <a16:creationId xmlns:a16="http://schemas.microsoft.com/office/drawing/2014/main" id="{7C02C887-47C4-C2FE-FB8B-3A6403478A1F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Vrije vorm: vorm 37">
              <a:hlinkHover r:id="rId3" action="ppaction://hlinksldjump"/>
              <a:extLst>
                <a:ext uri="{FF2B5EF4-FFF2-40B4-BE49-F238E27FC236}">
                  <a16:creationId xmlns:a16="http://schemas.microsoft.com/office/drawing/2014/main" id="{87B58A76-CA0E-12BA-43C6-DD0DF8406872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3D7BF629-CD5C-3FBD-E9F1-63B2B5A3FA4A}"/>
              </a:ext>
            </a:extLst>
          </p:cNvPr>
          <p:cNvGrpSpPr/>
          <p:nvPr/>
        </p:nvGrpSpPr>
        <p:grpSpPr>
          <a:xfrm>
            <a:off x="5244498" y="4335525"/>
            <a:ext cx="1509129" cy="1186233"/>
            <a:chOff x="1211282" y="-51117"/>
            <a:chExt cx="4934419" cy="3878642"/>
          </a:xfrm>
        </p:grpSpPr>
        <p:sp>
          <p:nvSpPr>
            <p:cNvPr id="40" name="Vrije vorm: vorm 39">
              <a:hlinkHover r:id="rId3" action="ppaction://hlinksldjump"/>
              <a:extLst>
                <a:ext uri="{FF2B5EF4-FFF2-40B4-BE49-F238E27FC236}">
                  <a16:creationId xmlns:a16="http://schemas.microsoft.com/office/drawing/2014/main" id="{7DF3A82B-EDB7-637E-49FF-43E8DC0E126D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Vrije vorm: vorm 40">
              <a:hlinkHover r:id="rId3" action="ppaction://hlinksldjump"/>
              <a:extLst>
                <a:ext uri="{FF2B5EF4-FFF2-40B4-BE49-F238E27FC236}">
                  <a16:creationId xmlns:a16="http://schemas.microsoft.com/office/drawing/2014/main" id="{EB3A930D-0899-C601-0E2A-53CA0CADE064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42" name="Groep 41">
            <a:extLst>
              <a:ext uri="{FF2B5EF4-FFF2-40B4-BE49-F238E27FC236}">
                <a16:creationId xmlns:a16="http://schemas.microsoft.com/office/drawing/2014/main" id="{356AA2BB-58ED-3E6A-8459-6D4F64E2E38D}"/>
              </a:ext>
            </a:extLst>
          </p:cNvPr>
          <p:cNvGrpSpPr/>
          <p:nvPr/>
        </p:nvGrpSpPr>
        <p:grpSpPr>
          <a:xfrm>
            <a:off x="720197" y="5198752"/>
            <a:ext cx="1509129" cy="1186233"/>
            <a:chOff x="1211282" y="-51117"/>
            <a:chExt cx="4934419" cy="3878642"/>
          </a:xfrm>
        </p:grpSpPr>
        <p:sp>
          <p:nvSpPr>
            <p:cNvPr id="43" name="Vrije vorm: vorm 42">
              <a:hlinkHover r:id="rId3" action="ppaction://hlinksldjump"/>
              <a:extLst>
                <a:ext uri="{FF2B5EF4-FFF2-40B4-BE49-F238E27FC236}">
                  <a16:creationId xmlns:a16="http://schemas.microsoft.com/office/drawing/2014/main" id="{108B122A-C844-B8E4-EAF1-4E45833D2790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Vrije vorm: vorm 43">
              <a:hlinkHover r:id="rId3" action="ppaction://hlinksldjump"/>
              <a:extLst>
                <a:ext uri="{FF2B5EF4-FFF2-40B4-BE49-F238E27FC236}">
                  <a16:creationId xmlns:a16="http://schemas.microsoft.com/office/drawing/2014/main" id="{3EE49A8C-E377-5A55-FEC6-ADD4CE778C7A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5" name="Rechthoek 44">
            <a:hlinkHover r:id="rId3" action="ppaction://hlinksldjump"/>
            <a:extLst>
              <a:ext uri="{FF2B5EF4-FFF2-40B4-BE49-F238E27FC236}">
                <a16:creationId xmlns:a16="http://schemas.microsoft.com/office/drawing/2014/main" id="{B822569F-7C6C-6D6F-887A-13015A901BF5}"/>
              </a:ext>
            </a:extLst>
          </p:cNvPr>
          <p:cNvSpPr/>
          <p:nvPr/>
        </p:nvSpPr>
        <p:spPr>
          <a:xfrm rot="18683257" flipH="1">
            <a:off x="2345280" y="951728"/>
            <a:ext cx="312600" cy="144587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>
            <a:hlinkHover r:id="rId3" action="ppaction://hlinksldjump"/>
            <a:extLst>
              <a:ext uri="{FF2B5EF4-FFF2-40B4-BE49-F238E27FC236}">
                <a16:creationId xmlns:a16="http://schemas.microsoft.com/office/drawing/2014/main" id="{2C3F3F29-1927-C7FD-5AD5-684DE4770A4F}"/>
              </a:ext>
            </a:extLst>
          </p:cNvPr>
          <p:cNvSpPr/>
          <p:nvPr/>
        </p:nvSpPr>
        <p:spPr>
          <a:xfrm rot="8221511" flipH="1">
            <a:off x="2819828" y="-80679"/>
            <a:ext cx="312600" cy="144587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>
            <a:hlinkHover r:id="rId3" action="ppaction://hlinksldjump"/>
            <a:extLst>
              <a:ext uri="{FF2B5EF4-FFF2-40B4-BE49-F238E27FC236}">
                <a16:creationId xmlns:a16="http://schemas.microsoft.com/office/drawing/2014/main" id="{2CEBCC29-E77A-A8DF-FF1D-1327258BC165}"/>
              </a:ext>
            </a:extLst>
          </p:cNvPr>
          <p:cNvSpPr/>
          <p:nvPr/>
        </p:nvSpPr>
        <p:spPr>
          <a:xfrm rot="1318798" flipH="1">
            <a:off x="5466651" y="634383"/>
            <a:ext cx="312600" cy="144587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>
            <a:hlinkHover r:id="rId3" action="ppaction://hlinksldjump"/>
            <a:extLst>
              <a:ext uri="{FF2B5EF4-FFF2-40B4-BE49-F238E27FC236}">
                <a16:creationId xmlns:a16="http://schemas.microsoft.com/office/drawing/2014/main" id="{43216768-4FEC-D614-C591-35AE9FA59284}"/>
              </a:ext>
            </a:extLst>
          </p:cNvPr>
          <p:cNvSpPr/>
          <p:nvPr/>
        </p:nvSpPr>
        <p:spPr>
          <a:xfrm rot="9672285" flipH="1">
            <a:off x="4159660" y="88029"/>
            <a:ext cx="346194" cy="125965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48">
            <a:hlinkHover r:id="rId3" action="ppaction://hlinksldjump"/>
            <a:extLst>
              <a:ext uri="{FF2B5EF4-FFF2-40B4-BE49-F238E27FC236}">
                <a16:creationId xmlns:a16="http://schemas.microsoft.com/office/drawing/2014/main" id="{A250C967-E4A0-C34A-6B60-020DEB8EBDB5}"/>
              </a:ext>
            </a:extLst>
          </p:cNvPr>
          <p:cNvSpPr/>
          <p:nvPr/>
        </p:nvSpPr>
        <p:spPr>
          <a:xfrm rot="9482032" flipH="1">
            <a:off x="6643859" y="127295"/>
            <a:ext cx="291519" cy="11411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C5E958D0-D8B6-DDC9-2BAF-264C533E3C4A}"/>
              </a:ext>
            </a:extLst>
          </p:cNvPr>
          <p:cNvGrpSpPr/>
          <p:nvPr/>
        </p:nvGrpSpPr>
        <p:grpSpPr>
          <a:xfrm>
            <a:off x="6182079" y="487454"/>
            <a:ext cx="1509129" cy="1186233"/>
            <a:chOff x="1211282" y="-51117"/>
            <a:chExt cx="4934419" cy="3878642"/>
          </a:xfrm>
        </p:grpSpPr>
        <p:sp>
          <p:nvSpPr>
            <p:cNvPr id="54" name="Vrije vorm: vorm 53">
              <a:hlinkHover r:id="rId3" action="ppaction://hlinksldjump"/>
              <a:extLst>
                <a:ext uri="{FF2B5EF4-FFF2-40B4-BE49-F238E27FC236}">
                  <a16:creationId xmlns:a16="http://schemas.microsoft.com/office/drawing/2014/main" id="{6C8E868D-546E-1783-06D8-F6CFB75DB8C6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Vrije vorm: vorm 54">
              <a:hlinkHover r:id="rId3" action="ppaction://hlinksldjump"/>
              <a:extLst>
                <a:ext uri="{FF2B5EF4-FFF2-40B4-BE49-F238E27FC236}">
                  <a16:creationId xmlns:a16="http://schemas.microsoft.com/office/drawing/2014/main" id="{98117F6A-C2F3-1E63-D310-09EE3EC1E202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58" name="Groep 57">
            <a:extLst>
              <a:ext uri="{FF2B5EF4-FFF2-40B4-BE49-F238E27FC236}">
                <a16:creationId xmlns:a16="http://schemas.microsoft.com/office/drawing/2014/main" id="{0392F27A-A070-2364-EF49-7AB1F20B2A19}"/>
              </a:ext>
            </a:extLst>
          </p:cNvPr>
          <p:cNvGrpSpPr/>
          <p:nvPr/>
        </p:nvGrpSpPr>
        <p:grpSpPr>
          <a:xfrm>
            <a:off x="5052095" y="223177"/>
            <a:ext cx="1509129" cy="1186233"/>
            <a:chOff x="1211282" y="-51117"/>
            <a:chExt cx="4934419" cy="3878642"/>
          </a:xfrm>
        </p:grpSpPr>
        <p:sp>
          <p:nvSpPr>
            <p:cNvPr id="59" name="Vrije vorm: vorm 58">
              <a:hlinkHover r:id="rId3" action="ppaction://hlinksldjump"/>
              <a:extLst>
                <a:ext uri="{FF2B5EF4-FFF2-40B4-BE49-F238E27FC236}">
                  <a16:creationId xmlns:a16="http://schemas.microsoft.com/office/drawing/2014/main" id="{145F0E33-E808-363A-6639-1EEEFA1FD72B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Vrije vorm: vorm 59">
              <a:hlinkHover r:id="rId3" action="ppaction://hlinksldjump"/>
              <a:extLst>
                <a:ext uri="{FF2B5EF4-FFF2-40B4-BE49-F238E27FC236}">
                  <a16:creationId xmlns:a16="http://schemas.microsoft.com/office/drawing/2014/main" id="{89BC6EBA-88FB-0B09-71AC-D7D5EBD79B93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1" name="Groep 60">
            <a:extLst>
              <a:ext uri="{FF2B5EF4-FFF2-40B4-BE49-F238E27FC236}">
                <a16:creationId xmlns:a16="http://schemas.microsoft.com/office/drawing/2014/main" id="{ADFF305F-CF3F-05C0-419F-AFB3313405B3}"/>
              </a:ext>
            </a:extLst>
          </p:cNvPr>
          <p:cNvGrpSpPr/>
          <p:nvPr/>
        </p:nvGrpSpPr>
        <p:grpSpPr>
          <a:xfrm>
            <a:off x="3698299" y="494970"/>
            <a:ext cx="1509129" cy="1186233"/>
            <a:chOff x="1211282" y="-51117"/>
            <a:chExt cx="4934419" cy="3878642"/>
          </a:xfrm>
        </p:grpSpPr>
        <p:sp>
          <p:nvSpPr>
            <p:cNvPr id="62" name="Vrije vorm: vorm 61">
              <a:hlinkHover r:id="rId3" action="ppaction://hlinksldjump"/>
              <a:extLst>
                <a:ext uri="{FF2B5EF4-FFF2-40B4-BE49-F238E27FC236}">
                  <a16:creationId xmlns:a16="http://schemas.microsoft.com/office/drawing/2014/main" id="{8502C719-A6B6-2AB4-7AC1-571ECB3F8A77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Vrije vorm: vorm 62">
              <a:hlinkHover r:id="rId3" action="ppaction://hlinksldjump"/>
              <a:extLst>
                <a:ext uri="{FF2B5EF4-FFF2-40B4-BE49-F238E27FC236}">
                  <a16:creationId xmlns:a16="http://schemas.microsoft.com/office/drawing/2014/main" id="{1975A22E-9E85-D529-546D-6B6D5AF8AF7E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5BEA7418-1BC9-3534-D5DA-93099092A92E}"/>
              </a:ext>
            </a:extLst>
          </p:cNvPr>
          <p:cNvGrpSpPr/>
          <p:nvPr/>
        </p:nvGrpSpPr>
        <p:grpSpPr>
          <a:xfrm>
            <a:off x="2613613" y="479677"/>
            <a:ext cx="1509129" cy="1186233"/>
            <a:chOff x="1211282" y="-51117"/>
            <a:chExt cx="4934419" cy="3878642"/>
          </a:xfrm>
        </p:grpSpPr>
        <p:sp>
          <p:nvSpPr>
            <p:cNvPr id="65" name="Vrije vorm: vorm 64">
              <a:hlinkHover r:id="rId3" action="ppaction://hlinksldjump"/>
              <a:extLst>
                <a:ext uri="{FF2B5EF4-FFF2-40B4-BE49-F238E27FC236}">
                  <a16:creationId xmlns:a16="http://schemas.microsoft.com/office/drawing/2014/main" id="{C483E138-C19C-50E2-44FE-2017B2F92335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Vrije vorm: vorm 65">
              <a:hlinkHover r:id="rId3" action="ppaction://hlinksldjump"/>
              <a:extLst>
                <a:ext uri="{FF2B5EF4-FFF2-40B4-BE49-F238E27FC236}">
                  <a16:creationId xmlns:a16="http://schemas.microsoft.com/office/drawing/2014/main" id="{A3841B96-C579-744A-A96E-F4AAC2A1C450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67" name="Groep 66">
            <a:extLst>
              <a:ext uri="{FF2B5EF4-FFF2-40B4-BE49-F238E27FC236}">
                <a16:creationId xmlns:a16="http://schemas.microsoft.com/office/drawing/2014/main" id="{C6262AF6-7BF4-327F-4C39-1855D457206E}"/>
              </a:ext>
            </a:extLst>
          </p:cNvPr>
          <p:cNvGrpSpPr/>
          <p:nvPr/>
        </p:nvGrpSpPr>
        <p:grpSpPr>
          <a:xfrm>
            <a:off x="1281729" y="691399"/>
            <a:ext cx="1509129" cy="1186233"/>
            <a:chOff x="1211282" y="-51117"/>
            <a:chExt cx="4934419" cy="3878642"/>
          </a:xfrm>
        </p:grpSpPr>
        <p:sp>
          <p:nvSpPr>
            <p:cNvPr id="68" name="Vrije vorm: vorm 67">
              <a:hlinkHover r:id="rId3" action="ppaction://hlinksldjump"/>
              <a:extLst>
                <a:ext uri="{FF2B5EF4-FFF2-40B4-BE49-F238E27FC236}">
                  <a16:creationId xmlns:a16="http://schemas.microsoft.com/office/drawing/2014/main" id="{331B115A-11C5-E4B8-382D-2BD93213105D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Vrije vorm: vorm 68">
              <a:hlinkHover r:id="rId3" action="ppaction://hlinksldjump"/>
              <a:extLst>
                <a:ext uri="{FF2B5EF4-FFF2-40B4-BE49-F238E27FC236}">
                  <a16:creationId xmlns:a16="http://schemas.microsoft.com/office/drawing/2014/main" id="{C007B3D4-74C4-07CB-86A5-CAD098FF9F60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0" name="Rechthoek 69">
            <a:hlinkHover r:id="rId3" action="ppaction://hlinksldjump"/>
            <a:extLst>
              <a:ext uri="{FF2B5EF4-FFF2-40B4-BE49-F238E27FC236}">
                <a16:creationId xmlns:a16="http://schemas.microsoft.com/office/drawing/2014/main" id="{1CA5A96B-00C0-72BF-2FA2-C1672639153C}"/>
              </a:ext>
            </a:extLst>
          </p:cNvPr>
          <p:cNvSpPr/>
          <p:nvPr/>
        </p:nvSpPr>
        <p:spPr>
          <a:xfrm rot="2565054" flipH="1">
            <a:off x="8518834" y="2961547"/>
            <a:ext cx="532637" cy="231938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>
            <a:hlinkHover r:id="rId3" action="ppaction://hlinksldjump"/>
            <a:extLst>
              <a:ext uri="{FF2B5EF4-FFF2-40B4-BE49-F238E27FC236}">
                <a16:creationId xmlns:a16="http://schemas.microsoft.com/office/drawing/2014/main" id="{E7B10ADE-621E-29B1-74EB-D5C896DC1FBC}"/>
              </a:ext>
            </a:extLst>
          </p:cNvPr>
          <p:cNvSpPr/>
          <p:nvPr/>
        </p:nvSpPr>
        <p:spPr>
          <a:xfrm rot="16428816" flipH="1">
            <a:off x="10548788" y="1398475"/>
            <a:ext cx="532637" cy="231938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>
            <a:hlinkHover r:id="rId3" action="ppaction://hlinksldjump"/>
            <a:extLst>
              <a:ext uri="{FF2B5EF4-FFF2-40B4-BE49-F238E27FC236}">
                <a16:creationId xmlns:a16="http://schemas.microsoft.com/office/drawing/2014/main" id="{D598C66A-733D-649B-56D8-E0164EF0FDDC}"/>
              </a:ext>
            </a:extLst>
          </p:cNvPr>
          <p:cNvSpPr/>
          <p:nvPr/>
        </p:nvSpPr>
        <p:spPr>
          <a:xfrm rot="18322671" flipH="1">
            <a:off x="10829178" y="3580020"/>
            <a:ext cx="532637" cy="231938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hthoek 72">
            <a:hlinkHover r:id="rId3" action="ppaction://hlinksldjump"/>
            <a:extLst>
              <a:ext uri="{FF2B5EF4-FFF2-40B4-BE49-F238E27FC236}">
                <a16:creationId xmlns:a16="http://schemas.microsoft.com/office/drawing/2014/main" id="{948E9C5A-C6A7-0EF6-B9C7-EABC810E4F63}"/>
              </a:ext>
            </a:extLst>
          </p:cNvPr>
          <p:cNvSpPr/>
          <p:nvPr/>
        </p:nvSpPr>
        <p:spPr>
          <a:xfrm rot="4288884" flipH="1">
            <a:off x="8953492" y="394540"/>
            <a:ext cx="532637" cy="231938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4" name="Groep 73">
            <a:extLst>
              <a:ext uri="{FF2B5EF4-FFF2-40B4-BE49-F238E27FC236}">
                <a16:creationId xmlns:a16="http://schemas.microsoft.com/office/drawing/2014/main" id="{E3CB2F4E-AC78-AEC6-78B8-86982A46A78A}"/>
              </a:ext>
            </a:extLst>
          </p:cNvPr>
          <p:cNvGrpSpPr/>
          <p:nvPr/>
        </p:nvGrpSpPr>
        <p:grpSpPr>
          <a:xfrm>
            <a:off x="8683649" y="2845279"/>
            <a:ext cx="1509129" cy="1186233"/>
            <a:chOff x="1211282" y="-51117"/>
            <a:chExt cx="4934419" cy="3878642"/>
          </a:xfrm>
        </p:grpSpPr>
        <p:sp>
          <p:nvSpPr>
            <p:cNvPr id="75" name="Vrije vorm: vorm 74">
              <a:hlinkHover r:id="rId3" action="ppaction://hlinksldjump"/>
              <a:extLst>
                <a:ext uri="{FF2B5EF4-FFF2-40B4-BE49-F238E27FC236}">
                  <a16:creationId xmlns:a16="http://schemas.microsoft.com/office/drawing/2014/main" id="{67F6A1F1-F443-7922-9846-AB7B2186A9D5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Vrije vorm: vorm 75">
              <a:hlinkHover r:id="rId3" action="ppaction://hlinksldjump"/>
              <a:extLst>
                <a:ext uri="{FF2B5EF4-FFF2-40B4-BE49-F238E27FC236}">
                  <a16:creationId xmlns:a16="http://schemas.microsoft.com/office/drawing/2014/main" id="{1C7AA811-9CFA-AE3D-2671-44FFF9A054FF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77" name="Groep 76">
            <a:extLst>
              <a:ext uri="{FF2B5EF4-FFF2-40B4-BE49-F238E27FC236}">
                <a16:creationId xmlns:a16="http://schemas.microsoft.com/office/drawing/2014/main" id="{C2E6A5DB-4432-AD50-C8EB-E5E99AC47227}"/>
              </a:ext>
            </a:extLst>
          </p:cNvPr>
          <p:cNvGrpSpPr/>
          <p:nvPr/>
        </p:nvGrpSpPr>
        <p:grpSpPr>
          <a:xfrm>
            <a:off x="9360384" y="696770"/>
            <a:ext cx="1509129" cy="1186233"/>
            <a:chOff x="1211282" y="-51117"/>
            <a:chExt cx="4934419" cy="3878642"/>
          </a:xfrm>
        </p:grpSpPr>
        <p:sp>
          <p:nvSpPr>
            <p:cNvPr id="78" name="Vrije vorm: vorm 77">
              <a:hlinkHover r:id="rId3" action="ppaction://hlinksldjump"/>
              <a:extLst>
                <a:ext uri="{FF2B5EF4-FFF2-40B4-BE49-F238E27FC236}">
                  <a16:creationId xmlns:a16="http://schemas.microsoft.com/office/drawing/2014/main" id="{F2A7A872-73C3-4BB4-16BE-89F3B7FE515D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Vrije vorm: vorm 78">
              <a:hlinkHover r:id="rId3" action="ppaction://hlinksldjump"/>
              <a:extLst>
                <a:ext uri="{FF2B5EF4-FFF2-40B4-BE49-F238E27FC236}">
                  <a16:creationId xmlns:a16="http://schemas.microsoft.com/office/drawing/2014/main" id="{E57940D6-90E7-3496-D053-F8EF6814FF04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0" name="Groep 79">
            <a:extLst>
              <a:ext uri="{FF2B5EF4-FFF2-40B4-BE49-F238E27FC236}">
                <a16:creationId xmlns:a16="http://schemas.microsoft.com/office/drawing/2014/main" id="{6ED990A1-59AE-3FD1-2C94-77FF8BD30589}"/>
              </a:ext>
            </a:extLst>
          </p:cNvPr>
          <p:cNvGrpSpPr/>
          <p:nvPr/>
        </p:nvGrpSpPr>
        <p:grpSpPr>
          <a:xfrm>
            <a:off x="9043142" y="1905648"/>
            <a:ext cx="1509129" cy="1186233"/>
            <a:chOff x="1211282" y="-51117"/>
            <a:chExt cx="4934419" cy="3878642"/>
          </a:xfrm>
        </p:grpSpPr>
        <p:sp>
          <p:nvSpPr>
            <p:cNvPr id="81" name="Vrije vorm: vorm 80">
              <a:hlinkHover r:id="rId3" action="ppaction://hlinksldjump"/>
              <a:extLst>
                <a:ext uri="{FF2B5EF4-FFF2-40B4-BE49-F238E27FC236}">
                  <a16:creationId xmlns:a16="http://schemas.microsoft.com/office/drawing/2014/main" id="{C463CF46-5459-6453-0705-D0860C781309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Vrije vorm: vorm 81">
              <a:hlinkHover r:id="rId3" action="ppaction://hlinksldjump"/>
              <a:extLst>
                <a:ext uri="{FF2B5EF4-FFF2-40B4-BE49-F238E27FC236}">
                  <a16:creationId xmlns:a16="http://schemas.microsoft.com/office/drawing/2014/main" id="{F085ACF8-A10A-FDB9-1B28-E4FBFC80BD88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83" name="Groep 82">
            <a:extLst>
              <a:ext uri="{FF2B5EF4-FFF2-40B4-BE49-F238E27FC236}">
                <a16:creationId xmlns:a16="http://schemas.microsoft.com/office/drawing/2014/main" id="{91E6B352-FE76-A459-7DFC-6F12D5E89084}"/>
              </a:ext>
            </a:extLst>
          </p:cNvPr>
          <p:cNvGrpSpPr/>
          <p:nvPr/>
        </p:nvGrpSpPr>
        <p:grpSpPr>
          <a:xfrm>
            <a:off x="9549384" y="3596550"/>
            <a:ext cx="1509129" cy="1186233"/>
            <a:chOff x="1211282" y="-51117"/>
            <a:chExt cx="4934419" cy="3878642"/>
          </a:xfrm>
        </p:grpSpPr>
        <p:sp>
          <p:nvSpPr>
            <p:cNvPr id="84" name="Vrije vorm: vorm 83">
              <a:hlinkHover r:id="rId3" action="ppaction://hlinksldjump"/>
              <a:extLst>
                <a:ext uri="{FF2B5EF4-FFF2-40B4-BE49-F238E27FC236}">
                  <a16:creationId xmlns:a16="http://schemas.microsoft.com/office/drawing/2014/main" id="{183E9F09-295A-57B8-E5AE-170C146D1E00}"/>
                </a:ext>
              </a:extLst>
            </p:cNvPr>
            <p:cNvSpPr/>
            <p:nvPr/>
          </p:nvSpPr>
          <p:spPr>
            <a:xfrm rot="14956163">
              <a:off x="3747478" y="1429303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Vrije vorm: vorm 84">
              <a:hlinkHover r:id="rId3" action="ppaction://hlinksldjump"/>
              <a:extLst>
                <a:ext uri="{FF2B5EF4-FFF2-40B4-BE49-F238E27FC236}">
                  <a16:creationId xmlns:a16="http://schemas.microsoft.com/office/drawing/2014/main" id="{1A7DE3E4-2446-242D-5FF2-410E5700705B}"/>
                </a:ext>
              </a:extLst>
            </p:cNvPr>
            <p:cNvSpPr/>
            <p:nvPr/>
          </p:nvSpPr>
          <p:spPr>
            <a:xfrm rot="4380529">
              <a:off x="1131617" y="28548"/>
              <a:ext cx="2477887" cy="2318558"/>
            </a:xfrm>
            <a:custGeom>
              <a:avLst/>
              <a:gdLst>
                <a:gd name="connsiteX0" fmla="*/ 3730172 w 4078515"/>
                <a:gd name="connsiteY0" fmla="*/ 14514 h 3570514"/>
                <a:gd name="connsiteX1" fmla="*/ 0 w 4078515"/>
                <a:gd name="connsiteY1" fmla="*/ 972457 h 3570514"/>
                <a:gd name="connsiteX2" fmla="*/ 2307772 w 4078515"/>
                <a:gd name="connsiteY2" fmla="*/ 3570514 h 3570514"/>
                <a:gd name="connsiteX3" fmla="*/ 4078515 w 4078515"/>
                <a:gd name="connsiteY3" fmla="*/ 348343 h 3570514"/>
                <a:gd name="connsiteX4" fmla="*/ 3817257 w 4078515"/>
                <a:gd name="connsiteY4" fmla="*/ 0 h 3570514"/>
                <a:gd name="connsiteX5" fmla="*/ 3730172 w 4078515"/>
                <a:gd name="connsiteY5" fmla="*/ 14514 h 357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515" h="3570514">
                  <a:moveTo>
                    <a:pt x="3730172" y="14514"/>
                  </a:moveTo>
                  <a:lnTo>
                    <a:pt x="0" y="972457"/>
                  </a:lnTo>
                  <a:lnTo>
                    <a:pt x="2307772" y="3570514"/>
                  </a:lnTo>
                  <a:lnTo>
                    <a:pt x="4078515" y="348343"/>
                  </a:lnTo>
                  <a:lnTo>
                    <a:pt x="3817257" y="0"/>
                  </a:lnTo>
                  <a:lnTo>
                    <a:pt x="3730172" y="1451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  <a:effectLst>
              <a:glow rad="2286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8" name="Rechthoek 87">
            <a:extLst>
              <a:ext uri="{FF2B5EF4-FFF2-40B4-BE49-F238E27FC236}">
                <a16:creationId xmlns:a16="http://schemas.microsoft.com/office/drawing/2014/main" id="{B4366771-26A4-F239-9C8E-41E4BF6929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72000">
                <a:srgbClr val="DA0000"/>
              </a:gs>
              <a:gs pos="100000">
                <a:srgbClr val="A40000"/>
              </a:gs>
            </a:gsLst>
            <a:lin ang="54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B9D4A19C-94D3-0BB8-7F57-795E7972DB1E}"/>
              </a:ext>
            </a:extLst>
          </p:cNvPr>
          <p:cNvSpPr txBox="1"/>
          <p:nvPr/>
        </p:nvSpPr>
        <p:spPr>
          <a:xfrm>
            <a:off x="2600591" y="2674948"/>
            <a:ext cx="699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  <a:latin typeface="Aptos Black" panose="020B0004020202020204" pitchFamily="34" charset="0"/>
              </a:rPr>
              <a:t>(LVL5)</a:t>
            </a:r>
          </a:p>
          <a:p>
            <a:pPr algn="ctr"/>
            <a:r>
              <a:rPr lang="nl-NL" sz="6000" dirty="0" err="1">
                <a:solidFill>
                  <a:schemeClr val="bg1"/>
                </a:solidFill>
                <a:latin typeface="Aptos Black" panose="020B0004020202020204" pitchFamily="34" charset="0"/>
              </a:rPr>
              <a:t>Nightmare</a:t>
            </a:r>
            <a:r>
              <a:rPr lang="nl-NL" sz="6000" dirty="0">
                <a:solidFill>
                  <a:schemeClr val="bg1"/>
                </a:solidFill>
                <a:latin typeface="Aptos Black" panose="020B0004020202020204" pitchFamily="34" charset="0"/>
              </a:rPr>
              <a:t> Circuit</a:t>
            </a:r>
            <a:endParaRPr lang="nl-NL" sz="5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 dir="u"/>
      </p:transition>
    </mc:Choice>
    <mc:Fallback xmlns="">
      <p:transition spd="slow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2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2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F170-78F2-FE73-6636-3E6BAB1E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: afgeronde hoeken 6">
            <a:hlinkClick r:id="" action="ppaction://noaction"/>
            <a:extLst>
              <a:ext uri="{FF2B5EF4-FFF2-40B4-BE49-F238E27FC236}">
                <a16:creationId xmlns:a16="http://schemas.microsoft.com/office/drawing/2014/main" id="{D816DA84-1053-25D5-DF51-9CCF7B8C3766}"/>
              </a:ext>
            </a:extLst>
          </p:cNvPr>
          <p:cNvSpPr/>
          <p:nvPr/>
        </p:nvSpPr>
        <p:spPr>
          <a:xfrm>
            <a:off x="911501" y="1458459"/>
            <a:ext cx="10368998" cy="35729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4E38845-6208-B238-B4F6-945F3E63D3BE}"/>
              </a:ext>
            </a:extLst>
          </p:cNvPr>
          <p:cNvSpPr txBox="1"/>
          <p:nvPr/>
        </p:nvSpPr>
        <p:spPr>
          <a:xfrm>
            <a:off x="7634751" y="4545852"/>
            <a:ext cx="132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 err="1">
                <a:solidFill>
                  <a:srgbClr val="FF0000"/>
                </a:solidFill>
                <a:latin typeface="Aptos Black" panose="020B0004020202020204" pitchFamily="34" charset="0"/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quit</a:t>
            </a:r>
            <a:endParaRPr lang="nl-NL" sz="1400" dirty="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8E2E1-5BF8-16C1-33CC-BA3431BA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146333">
            <a:off x="9457386" y="1771132"/>
            <a:ext cx="3270976" cy="30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een Check Mark PNGs for Free Download">
            <a:extLst>
              <a:ext uri="{FF2B5EF4-FFF2-40B4-BE49-F238E27FC236}">
                <a16:creationId xmlns:a16="http://schemas.microsoft.com/office/drawing/2014/main" id="{E7770B25-70C3-01D0-3C36-C01CD3A9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5250">
            <a:off x="182358" y="-4669"/>
            <a:ext cx="3684072" cy="3102376"/>
          </a:xfrm>
          <a:prstGeom prst="rect">
            <a:avLst/>
          </a:prstGeom>
          <a:noFill/>
          <a:effectLst>
            <a:glow rad="228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3FADF45-6396-0067-3D8B-927658EF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420347">
            <a:off x="3473389" y="3896884"/>
            <a:ext cx="2833236" cy="261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C528C8E4-BBA4-60E7-956E-6FD9D835B34A}"/>
              </a:ext>
            </a:extLst>
          </p:cNvPr>
          <p:cNvSpPr txBox="1"/>
          <p:nvPr/>
        </p:nvSpPr>
        <p:spPr>
          <a:xfrm>
            <a:off x="2939080" y="1546520"/>
            <a:ext cx="63138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500" dirty="0" err="1">
                <a:solidFill>
                  <a:srgbClr val="FF0000"/>
                </a:solidFill>
                <a:latin typeface="Aptos Black" panose="020B0004020202020204" pitchFamily="34" charset="0"/>
              </a:rPr>
              <a:t>You</a:t>
            </a:r>
            <a:r>
              <a:rPr lang="nl-NL" sz="11500" dirty="0">
                <a:solidFill>
                  <a:srgbClr val="FF0000"/>
                </a:solidFill>
                <a:latin typeface="Aptos Black" panose="020B0004020202020204" pitchFamily="34" charset="0"/>
              </a:rPr>
              <a:t> won</a:t>
            </a:r>
          </a:p>
        </p:txBody>
      </p:sp>
      <p:sp>
        <p:nvSpPr>
          <p:cNvPr id="14" name="Pijl: omlaag 13">
            <a:extLst>
              <a:ext uri="{FF2B5EF4-FFF2-40B4-BE49-F238E27FC236}">
                <a16:creationId xmlns:a16="http://schemas.microsoft.com/office/drawing/2014/main" id="{94B7AEF8-70A4-12D0-5FCC-7853A17DA59D}"/>
              </a:ext>
            </a:extLst>
          </p:cNvPr>
          <p:cNvSpPr/>
          <p:nvPr/>
        </p:nvSpPr>
        <p:spPr>
          <a:xfrm>
            <a:off x="3446935" y="2801546"/>
            <a:ext cx="473767" cy="1123121"/>
          </a:xfrm>
          <a:prstGeom prst="downArrow">
            <a:avLst>
              <a:gd name="adj1" fmla="val 58021"/>
              <a:gd name="adj2" fmla="val 56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15C480F7-DE67-8880-245A-D27A45E6E817}"/>
              </a:ext>
            </a:extLst>
          </p:cNvPr>
          <p:cNvSpPr/>
          <p:nvPr/>
        </p:nvSpPr>
        <p:spPr>
          <a:xfrm>
            <a:off x="8062068" y="2935068"/>
            <a:ext cx="473767" cy="1123121"/>
          </a:xfrm>
          <a:prstGeom prst="downArrow">
            <a:avLst>
              <a:gd name="adj1" fmla="val 54761"/>
              <a:gd name="adj2" fmla="val 56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Graphic 5" descr="Spelen met effen opvulling">
            <a:hlinkClick r:id="" action="ppaction://noaction"/>
            <a:extLst>
              <a:ext uri="{FF2B5EF4-FFF2-40B4-BE49-F238E27FC236}">
                <a16:creationId xmlns:a16="http://schemas.microsoft.com/office/drawing/2014/main" id="{77C81BA3-C003-75D9-A24A-D6CD64E6D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499787" y="5125863"/>
            <a:ext cx="1020700" cy="10207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7300F974-B2ED-D3DA-6EB0-6B973A7F562E}"/>
              </a:ext>
            </a:extLst>
          </p:cNvPr>
          <p:cNvSpPr txBox="1"/>
          <p:nvPr/>
        </p:nvSpPr>
        <p:spPr>
          <a:xfrm>
            <a:off x="2508033" y="5915640"/>
            <a:ext cx="700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>
                <a:solidFill>
                  <a:srgbClr val="FF0000"/>
                </a:solidFill>
                <a:latin typeface="Aptos Black" panose="020B0004020202020204" pitchFamily="34" charset="0"/>
              </a:rPr>
              <a:t>Hardcore medium?</a:t>
            </a:r>
          </a:p>
        </p:txBody>
      </p:sp>
      <p:sp>
        <p:nvSpPr>
          <p:cNvPr id="9" name="Tekstvak 8">
            <a:hlinkClick r:id="rId7" action="ppaction://hlinksldjump"/>
            <a:extLst>
              <a:ext uri="{FF2B5EF4-FFF2-40B4-BE49-F238E27FC236}">
                <a16:creationId xmlns:a16="http://schemas.microsoft.com/office/drawing/2014/main" id="{66229E8C-7811-F4F7-221F-1C7A2C6690D3}"/>
              </a:ext>
            </a:extLst>
          </p:cNvPr>
          <p:cNvSpPr txBox="1"/>
          <p:nvPr/>
        </p:nvSpPr>
        <p:spPr>
          <a:xfrm>
            <a:off x="3018929" y="4544792"/>
            <a:ext cx="132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u="sng" dirty="0" err="1">
                <a:solidFill>
                  <a:srgbClr val="FF0000"/>
                </a:solidFill>
                <a:latin typeface="Aptos Black" panose="020B00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Restart</a:t>
            </a:r>
            <a:r>
              <a:rPr lang="nl-NL" sz="2000" u="sng" dirty="0">
                <a:solidFill>
                  <a:srgbClr val="FF0000"/>
                </a:solidFill>
                <a:latin typeface="Aptos Black" panose="020B00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nl-NL" sz="1000" u="sng" dirty="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pic>
        <p:nvPicPr>
          <p:cNvPr id="3" name="Graphic 2" descr="Vernieuwen met effen opvulling">
            <a:extLst>
              <a:ext uri="{FF2B5EF4-FFF2-40B4-BE49-F238E27FC236}">
                <a16:creationId xmlns:a16="http://schemas.microsoft.com/office/drawing/2014/main" id="{ACBB4111-C383-8B3F-FB4E-549BFE3B0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5740" y="3939411"/>
            <a:ext cx="636155" cy="636155"/>
          </a:xfrm>
          <a:prstGeom prst="rect">
            <a:avLst/>
          </a:prstGeom>
        </p:spPr>
      </p:pic>
      <p:pic>
        <p:nvPicPr>
          <p:cNvPr id="11" name="Graphic 10" descr="Sluiten met effen opvulling">
            <a:extLst>
              <a:ext uri="{FF2B5EF4-FFF2-40B4-BE49-F238E27FC236}">
                <a16:creationId xmlns:a16="http://schemas.microsoft.com/office/drawing/2014/main" id="{9D97FA18-C5E9-9751-22C2-F6EC62A62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80351" y="3938888"/>
            <a:ext cx="637200" cy="6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6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6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625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: afgeronde hoeken 6">
            <a:hlinkClick r:id="" action="ppaction://noaction"/>
            <a:extLst>
              <a:ext uri="{FF2B5EF4-FFF2-40B4-BE49-F238E27FC236}">
                <a16:creationId xmlns:a16="http://schemas.microsoft.com/office/drawing/2014/main" id="{388C7B0C-8AA4-5899-DE06-779F35DD49F9}"/>
              </a:ext>
            </a:extLst>
          </p:cNvPr>
          <p:cNvSpPr/>
          <p:nvPr/>
        </p:nvSpPr>
        <p:spPr>
          <a:xfrm>
            <a:off x="911501" y="1458459"/>
            <a:ext cx="10368998" cy="357290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BBBCF27-AA80-22E9-5BB4-6908760204E5}"/>
              </a:ext>
            </a:extLst>
          </p:cNvPr>
          <p:cNvSpPr txBox="1"/>
          <p:nvPr/>
        </p:nvSpPr>
        <p:spPr>
          <a:xfrm>
            <a:off x="2939080" y="1546520"/>
            <a:ext cx="631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800" err="1">
                <a:solidFill>
                  <a:srgbClr val="FF0000"/>
                </a:solidFill>
                <a:latin typeface="Aptos Black" panose="020B0004020202020204" pitchFamily="34" charset="0"/>
              </a:rPr>
              <a:t>You</a:t>
            </a:r>
            <a:r>
              <a:rPr lang="nl-NL" sz="8800">
                <a:solidFill>
                  <a:srgbClr val="FF0000"/>
                </a:solidFill>
                <a:latin typeface="Aptos Black" panose="020B0004020202020204" pitchFamily="34" charset="0"/>
              </a:rPr>
              <a:t> </a:t>
            </a:r>
            <a:r>
              <a:rPr lang="nl-NL" sz="8800" err="1">
                <a:solidFill>
                  <a:srgbClr val="FF0000"/>
                </a:solidFill>
                <a:latin typeface="Aptos Black" panose="020B0004020202020204" pitchFamily="34" charset="0"/>
              </a:rPr>
              <a:t>failed</a:t>
            </a:r>
            <a:endParaRPr lang="nl-NL" sz="440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sp>
        <p:nvSpPr>
          <p:cNvPr id="9" name="Tekstvak 8">
            <a:hlinkClick r:id="rId3" action="ppaction://hlinksldjump"/>
            <a:extLst>
              <a:ext uri="{FF2B5EF4-FFF2-40B4-BE49-F238E27FC236}">
                <a16:creationId xmlns:a16="http://schemas.microsoft.com/office/drawing/2014/main" id="{1EB309E3-7324-C475-D902-0626610E3D7C}"/>
              </a:ext>
            </a:extLst>
          </p:cNvPr>
          <p:cNvSpPr txBox="1"/>
          <p:nvPr/>
        </p:nvSpPr>
        <p:spPr>
          <a:xfrm>
            <a:off x="2345951" y="3715334"/>
            <a:ext cx="29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u="sng" dirty="0" err="1">
                <a:solidFill>
                  <a:srgbClr val="FF0000"/>
                </a:solidFill>
                <a:latin typeface="Aptos Black" panose="020B00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Restart</a:t>
            </a:r>
            <a:r>
              <a:rPr lang="nl-NL" sz="5400" u="sng" dirty="0">
                <a:solidFill>
                  <a:srgbClr val="FF0000"/>
                </a:solidFill>
                <a:latin typeface="Aptos Black" panose="020B00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nl-NL" sz="2400" u="sng" dirty="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501FE64E-E597-EFA7-D48F-8B4F63E00894}"/>
              </a:ext>
            </a:extLst>
          </p:cNvPr>
          <p:cNvSpPr/>
          <p:nvPr/>
        </p:nvSpPr>
        <p:spPr>
          <a:xfrm>
            <a:off x="8316355" y="2606479"/>
            <a:ext cx="473767" cy="1123121"/>
          </a:xfrm>
          <a:prstGeom prst="downArrow">
            <a:avLst>
              <a:gd name="adj1" fmla="val 41608"/>
              <a:gd name="adj2" fmla="val 56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684E140D-B2A8-8A27-7659-AA58E880F4DB}"/>
              </a:ext>
            </a:extLst>
          </p:cNvPr>
          <p:cNvSpPr/>
          <p:nvPr/>
        </p:nvSpPr>
        <p:spPr>
          <a:xfrm>
            <a:off x="3592812" y="2606478"/>
            <a:ext cx="473767" cy="1123121"/>
          </a:xfrm>
          <a:prstGeom prst="downArrow">
            <a:avLst>
              <a:gd name="adj1" fmla="val 45488"/>
              <a:gd name="adj2" fmla="val 56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1459FA6-6FBC-E45D-940B-072EEDB21A17}"/>
              </a:ext>
            </a:extLst>
          </p:cNvPr>
          <p:cNvSpPr txBox="1"/>
          <p:nvPr/>
        </p:nvSpPr>
        <p:spPr>
          <a:xfrm>
            <a:off x="7420791" y="3809503"/>
            <a:ext cx="2264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 err="1">
                <a:solidFill>
                  <a:srgbClr val="FF0000"/>
                </a:solidFill>
                <a:latin typeface="Aptos Black" panose="020B0004020202020204" pitchFamily="34" charset="0"/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quit</a:t>
            </a:r>
            <a:endParaRPr lang="nl-NL" sz="2400" dirty="0">
              <a:solidFill>
                <a:srgbClr val="FF0000"/>
              </a:solidFill>
              <a:latin typeface="Aptos Black" panose="020B0004020202020204" pitchFamily="34" charset="0"/>
            </a:endParaRPr>
          </a:p>
        </p:txBody>
      </p:sp>
      <p:pic>
        <p:nvPicPr>
          <p:cNvPr id="1026" name="Picture 2" descr="ᐅ143+ Blood PNG, Blood Png Transparent Background">
            <a:extLst>
              <a:ext uri="{FF2B5EF4-FFF2-40B4-BE49-F238E27FC236}">
                <a16:creationId xmlns:a16="http://schemas.microsoft.com/office/drawing/2014/main" id="{40B48C5B-8A4E-4D0A-8B28-BAF36E62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212">
            <a:off x="487247" y="583201"/>
            <a:ext cx="1952904" cy="1568426"/>
          </a:xfrm>
          <a:prstGeom prst="rect">
            <a:avLst/>
          </a:prstGeom>
          <a:noFill/>
          <a:effectLst>
            <a:glow rad="50800">
              <a:srgbClr val="FF0000">
                <a:alpha val="12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D7AFD1-B6E3-DEC4-A117-269E6B1F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8133254">
            <a:off x="9807183" y="308906"/>
            <a:ext cx="850165" cy="7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58E343-1CFC-8ABC-9E93-B4F301C2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591803">
            <a:off x="355367" y="4293427"/>
            <a:ext cx="2686509" cy="22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621C7A-C17C-62E5-CFB7-E0D92AC8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213406">
            <a:off x="9095733" y="2211239"/>
            <a:ext cx="2398427" cy="20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20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fallOve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lan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57</Words>
  <Application>Microsoft Office PowerPoint</Application>
  <PresentationFormat>Breedbeeld</PresentationFormat>
  <Paragraphs>28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Black</vt:lpstr>
      <vt:lpstr>Arial</vt:lpstr>
      <vt:lpstr>Neue Haas Grotesk Text Pro</vt:lpstr>
      <vt:lpstr>DylanVTI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Pjotr Evers (Leerling)</dc:creator>
  <cp:lastModifiedBy>Pjotr Evers (Leerling)</cp:lastModifiedBy>
  <cp:revision>1</cp:revision>
  <dcterms:created xsi:type="dcterms:W3CDTF">2025-03-23T13:40:41Z</dcterms:created>
  <dcterms:modified xsi:type="dcterms:W3CDTF">2025-08-07T13:29:49Z</dcterms:modified>
</cp:coreProperties>
</file>