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evernay.free.fr/cours/opengl/material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Tema </a:t>
            </a:r>
            <a:r>
              <a:rPr lang="es-ES" dirty="0" smtClean="0"/>
              <a:t>6.3: Datos Complejos En GLSL/Materiales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1768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1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Crea una clase Material, basada en la que se adjunta en el </a:t>
            </a:r>
            <a:r>
              <a:rPr lang="es-ES" dirty="0" err="1" smtClean="0"/>
              <a:t>modle</a:t>
            </a:r>
            <a:r>
              <a:rPr lang="es-ES" dirty="0" smtClean="0"/>
              <a:t> con la que puedas cargar imágenes como texturas.</a:t>
            </a:r>
          </a:p>
          <a:p>
            <a:r>
              <a:rPr lang="es-ES" dirty="0" smtClean="0"/>
              <a:t>Adapta el </a:t>
            </a:r>
            <a:r>
              <a:rPr lang="es-ES" dirty="0" err="1" smtClean="0"/>
              <a:t>shader</a:t>
            </a:r>
            <a:r>
              <a:rPr lang="es-ES" dirty="0" smtClean="0"/>
              <a:t> de </a:t>
            </a:r>
            <a:r>
              <a:rPr lang="es-ES" dirty="0" err="1" smtClean="0"/>
              <a:t>phong</a:t>
            </a:r>
            <a:r>
              <a:rPr lang="es-ES" dirty="0" smtClean="0"/>
              <a:t> y crea un tipo de dato material, el cual almacenará las texturas a usar durante el calculo de color </a:t>
            </a:r>
            <a:r>
              <a:rPr lang="es-ES" smtClean="0"/>
              <a:t>de fragmento.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900960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Indice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Dato complejo</a:t>
            </a:r>
            <a:endParaRPr lang="es-ES" dirty="0" smtClean="0"/>
          </a:p>
          <a:p>
            <a:r>
              <a:rPr lang="es-ES" dirty="0" smtClean="0"/>
              <a:t>Materiales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5535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Datos Complejos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estructura de un dato complejo en GLSL es la siguiente</a:t>
            </a:r>
          </a:p>
          <a:p>
            <a:pPr marL="0" indent="0">
              <a:buNone/>
            </a:pPr>
            <a:r>
              <a:rPr lang="es-ES" dirty="0" err="1" smtClean="0"/>
              <a:t>Struct</a:t>
            </a:r>
            <a:r>
              <a:rPr lang="es-ES" dirty="0" smtClean="0"/>
              <a:t> “Nombre”{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tipo variable 1;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tipo variable 2;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…</a:t>
            </a:r>
          </a:p>
          <a:p>
            <a:pPr marL="0" indent="0">
              <a:buNone/>
            </a:pPr>
            <a:r>
              <a:rPr lang="es-ES" dirty="0" smtClean="0"/>
              <a:t>};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4967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Datos Complejos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Para usarlo tendremos que crear una variable </a:t>
            </a:r>
            <a:r>
              <a:rPr lang="es-ES" dirty="0" err="1" smtClean="0"/>
              <a:t>uniform</a:t>
            </a:r>
            <a:r>
              <a:rPr lang="es-ES" dirty="0" smtClean="0"/>
              <a:t> de ese tipo</a:t>
            </a:r>
          </a:p>
          <a:p>
            <a:pPr marL="0" indent="0">
              <a:buNone/>
            </a:pPr>
            <a:r>
              <a:rPr lang="es-ES" dirty="0" err="1" smtClean="0"/>
              <a:t>Struct</a:t>
            </a:r>
            <a:r>
              <a:rPr lang="es-ES" dirty="0" smtClean="0"/>
              <a:t> </a:t>
            </a:r>
            <a:r>
              <a:rPr lang="es-ES" dirty="0" err="1" smtClean="0"/>
              <a:t>Mytipe</a:t>
            </a:r>
            <a:r>
              <a:rPr lang="es-ES" dirty="0" smtClean="0"/>
              <a:t>{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 smtClean="0"/>
              <a:t>float</a:t>
            </a:r>
            <a:r>
              <a:rPr lang="es-ES" dirty="0" smtClean="0"/>
              <a:t> a;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 smtClean="0"/>
              <a:t>int</a:t>
            </a:r>
            <a:r>
              <a:rPr lang="es-ES" dirty="0" smtClean="0"/>
              <a:t> b;</a:t>
            </a:r>
          </a:p>
          <a:p>
            <a:pPr marL="0" indent="0">
              <a:buNone/>
            </a:pPr>
            <a:r>
              <a:rPr lang="es-ES" dirty="0" smtClean="0"/>
              <a:t>};</a:t>
            </a:r>
          </a:p>
          <a:p>
            <a:pPr marL="0" indent="0">
              <a:buNone/>
            </a:pPr>
            <a:r>
              <a:rPr lang="es-ES" dirty="0" err="1"/>
              <a:t>uniform</a:t>
            </a:r>
            <a:r>
              <a:rPr lang="es-ES" dirty="0"/>
              <a:t> </a:t>
            </a:r>
            <a:r>
              <a:rPr lang="es-ES" dirty="0" err="1" smtClean="0"/>
              <a:t>Mytype</a:t>
            </a:r>
            <a:r>
              <a:rPr lang="es-ES" dirty="0" smtClean="0"/>
              <a:t> </a:t>
            </a:r>
            <a:r>
              <a:rPr lang="es-ES" dirty="0" err="1" smtClean="0"/>
              <a:t>myvariable</a:t>
            </a:r>
            <a:r>
              <a:rPr lang="es-ES" dirty="0" smtClean="0"/>
              <a:t>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1476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Datos Complejos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Para pasar los datos desde nuestro código, se tendrá que pasar parámetro a parámetro, es decir; si seguimos el ejemplo anterior sería lo siguiente</a:t>
            </a:r>
          </a:p>
          <a:p>
            <a:pPr lvl="1"/>
            <a:r>
              <a:rPr lang="es-ES" dirty="0"/>
              <a:t> </a:t>
            </a:r>
            <a:r>
              <a:rPr lang="es-ES" dirty="0" smtClean="0"/>
              <a:t>glUniform1f(</a:t>
            </a:r>
            <a:r>
              <a:rPr lang="es-ES" dirty="0" err="1" smtClean="0"/>
              <a:t>glGetUniformLocation</a:t>
            </a:r>
            <a:r>
              <a:rPr lang="es-ES" dirty="0" smtClean="0"/>
              <a:t>(</a:t>
            </a:r>
            <a:r>
              <a:rPr lang="es-ES" dirty="0" err="1" smtClean="0"/>
              <a:t>ProgramID</a:t>
            </a:r>
            <a:r>
              <a:rPr lang="es-ES" dirty="0" smtClean="0"/>
              <a:t>, "</a:t>
            </a:r>
            <a:r>
              <a:rPr lang="es-ES" dirty="0" err="1" smtClean="0"/>
              <a:t>myvariable.a</a:t>
            </a:r>
            <a:r>
              <a:rPr lang="es-ES" dirty="0" smtClean="0"/>
              <a:t>"),  0.24f);</a:t>
            </a:r>
          </a:p>
          <a:p>
            <a:pPr lvl="1"/>
            <a:r>
              <a:rPr lang="es-ES" dirty="0" smtClean="0"/>
              <a:t>glUniform1i(</a:t>
            </a:r>
            <a:r>
              <a:rPr lang="es-ES" dirty="0" err="1" smtClean="0"/>
              <a:t>glGetUniformLocation</a:t>
            </a:r>
            <a:r>
              <a:rPr lang="es-ES" dirty="0" smtClean="0"/>
              <a:t>(</a:t>
            </a:r>
            <a:r>
              <a:rPr lang="es-ES" dirty="0" err="1"/>
              <a:t>ProgramID</a:t>
            </a:r>
            <a:r>
              <a:rPr lang="es-ES" dirty="0" smtClean="0"/>
              <a:t>, "</a:t>
            </a:r>
            <a:r>
              <a:rPr lang="es-ES" dirty="0"/>
              <a:t> </a:t>
            </a:r>
            <a:r>
              <a:rPr lang="es-ES" dirty="0" err="1" smtClean="0"/>
              <a:t>myvariable.b</a:t>
            </a:r>
            <a:r>
              <a:rPr lang="es-ES" dirty="0" smtClean="0"/>
              <a:t>"), </a:t>
            </a:r>
            <a:r>
              <a:rPr lang="es-ES" dirty="0"/>
              <a:t>1);</a:t>
            </a:r>
          </a:p>
        </p:txBody>
      </p:sp>
    </p:spTree>
    <p:extLst>
      <p:ext uri="{BB962C8B-B14F-4D97-AF65-F5344CB8AC3E}">
        <p14:creationId xmlns:p14="http://schemas.microsoft.com/office/powerpoint/2010/main" val="1624306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Materiales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Basándonos en los tipos de datos complejos, podremos crear nuestro propios materiales, usando por ejemplo la siguiente estructura</a:t>
            </a:r>
          </a:p>
          <a:p>
            <a:pPr marL="0" indent="0">
              <a:buNone/>
            </a:pPr>
            <a:r>
              <a:rPr lang="en-US" dirty="0" err="1"/>
              <a:t>struct</a:t>
            </a:r>
            <a:r>
              <a:rPr lang="en-US" dirty="0"/>
              <a:t> Material {</a:t>
            </a:r>
          </a:p>
          <a:p>
            <a:pPr marL="0" indent="0">
              <a:buNone/>
            </a:pPr>
            <a:r>
              <a:rPr lang="en-US" dirty="0"/>
              <a:t>    vec3 ambient;</a:t>
            </a:r>
          </a:p>
          <a:p>
            <a:pPr marL="0" indent="0">
              <a:buNone/>
            </a:pPr>
            <a:r>
              <a:rPr lang="en-US" dirty="0"/>
              <a:t>    vec3 diffuse;</a:t>
            </a:r>
          </a:p>
          <a:p>
            <a:pPr marL="0" indent="0">
              <a:buNone/>
            </a:pPr>
            <a:r>
              <a:rPr lang="en-US" dirty="0"/>
              <a:t>    vec3 specular;</a:t>
            </a:r>
          </a:p>
          <a:p>
            <a:pPr marL="0" indent="0">
              <a:buNone/>
            </a:pPr>
            <a:r>
              <a:rPr lang="en-US" dirty="0"/>
              <a:t>    float shininess;</a:t>
            </a:r>
          </a:p>
          <a:p>
            <a:pPr marL="0" indent="0">
              <a:buNone/>
            </a:pPr>
            <a:r>
              <a:rPr lang="en-US" dirty="0"/>
              <a:t>}; </a:t>
            </a:r>
          </a:p>
          <a:p>
            <a:pPr marL="0" indent="0">
              <a:buNone/>
            </a:pPr>
            <a:r>
              <a:rPr lang="en-US" dirty="0"/>
              <a:t>uniform Material </a:t>
            </a:r>
            <a:r>
              <a:rPr lang="en-US" dirty="0" err="1"/>
              <a:t>material</a:t>
            </a:r>
            <a:r>
              <a:rPr lang="en-US" dirty="0"/>
              <a:t>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18756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Materiales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El siguiente enlace contiene un catalogo de materiales con los distintos parámetros necesarios para simularlos:</a:t>
            </a:r>
          </a:p>
          <a:p>
            <a:pPr marL="0" indent="0" algn="ctr">
              <a:buNone/>
            </a:pPr>
            <a:r>
              <a:rPr lang="es-ES" dirty="0">
                <a:hlinkClick r:id="rId2"/>
              </a:rPr>
              <a:t>http://</a:t>
            </a:r>
            <a:r>
              <a:rPr lang="es-ES" dirty="0" smtClean="0">
                <a:hlinkClick r:id="rId2"/>
              </a:rPr>
              <a:t>devernay.free.fr/cours/opengl/materials.html</a:t>
            </a:r>
            <a:endParaRPr lang="es-ES" dirty="0" smtClean="0"/>
          </a:p>
          <a:p>
            <a:pPr marL="0" indent="0" algn="ctr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04510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Materiales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Una alternativa más común es usar texturas como materiales, es decir; la componente difusa la podremos calcular a partir de texturas. Para ello tendremos que modificar nuestro tipo de dato. </a:t>
            </a:r>
          </a:p>
          <a:p>
            <a:pPr marL="0" indent="0">
              <a:buNone/>
            </a:pPr>
            <a:r>
              <a:rPr lang="en-US" dirty="0" err="1"/>
              <a:t>struct</a:t>
            </a:r>
            <a:r>
              <a:rPr lang="en-US" dirty="0"/>
              <a:t> Material {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sampler2D diffuse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sampler2D </a:t>
            </a:r>
            <a:r>
              <a:rPr lang="en-US" dirty="0"/>
              <a:t>specular;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float </a:t>
            </a:r>
            <a:r>
              <a:rPr lang="en-US" dirty="0"/>
              <a:t>shininess;</a:t>
            </a:r>
          </a:p>
          <a:p>
            <a:pPr marL="0" indent="0">
              <a:buNone/>
            </a:pPr>
            <a:r>
              <a:rPr lang="en-US" dirty="0"/>
              <a:t>}; </a:t>
            </a:r>
          </a:p>
          <a:p>
            <a:pPr marL="0" indent="0">
              <a:buNone/>
            </a:pPr>
            <a:r>
              <a:rPr lang="en-US" dirty="0"/>
              <a:t>uniform Material </a:t>
            </a:r>
            <a:r>
              <a:rPr lang="en-US" dirty="0" err="1"/>
              <a:t>material</a:t>
            </a:r>
            <a:r>
              <a:rPr lang="en-US" dirty="0"/>
              <a:t>;</a:t>
            </a:r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pPr marL="0" indent="0" algn="ctr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300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Materiales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Finalmente cuando calculemos el color del fragmento, usaremos la textura como si fuese un color.</a:t>
            </a:r>
          </a:p>
          <a:p>
            <a:r>
              <a:rPr lang="es-ES" dirty="0" smtClean="0"/>
              <a:t>Ejemplo:</a:t>
            </a:r>
          </a:p>
          <a:p>
            <a:pPr lvl="1"/>
            <a:r>
              <a:rPr lang="es-ES" dirty="0"/>
              <a:t>vec3 </a:t>
            </a:r>
            <a:r>
              <a:rPr lang="es-ES" dirty="0" err="1"/>
              <a:t>diffuse</a:t>
            </a:r>
            <a:r>
              <a:rPr lang="es-ES" dirty="0"/>
              <a:t> = </a:t>
            </a:r>
            <a:r>
              <a:rPr lang="es-ES" dirty="0" err="1" smtClean="0"/>
              <a:t>Ldiffuse</a:t>
            </a:r>
            <a:r>
              <a:rPr lang="es-ES" dirty="0" smtClean="0"/>
              <a:t> </a:t>
            </a:r>
            <a:r>
              <a:rPr lang="es-ES" dirty="0"/>
              <a:t>* </a:t>
            </a:r>
            <a:r>
              <a:rPr lang="es-ES" dirty="0" err="1"/>
              <a:t>diff</a:t>
            </a:r>
            <a:r>
              <a:rPr lang="es-ES" dirty="0"/>
              <a:t> * vec3(</a:t>
            </a:r>
            <a:r>
              <a:rPr lang="es-ES" dirty="0" err="1"/>
              <a:t>texture</a:t>
            </a:r>
            <a:r>
              <a:rPr lang="es-ES" dirty="0"/>
              <a:t>(</a:t>
            </a:r>
            <a:r>
              <a:rPr lang="es-ES" dirty="0" err="1"/>
              <a:t>material.diffuse</a:t>
            </a:r>
            <a:r>
              <a:rPr lang="es-ES" dirty="0"/>
              <a:t>, </a:t>
            </a:r>
            <a:r>
              <a:rPr lang="es-ES" dirty="0" err="1"/>
              <a:t>TexCoords</a:t>
            </a:r>
            <a:r>
              <a:rPr lang="es-ES" dirty="0"/>
              <a:t>)); </a:t>
            </a:r>
          </a:p>
          <a:p>
            <a:endParaRPr lang="es-ES" dirty="0" smtClean="0"/>
          </a:p>
          <a:p>
            <a:endParaRPr lang="es-ES" dirty="0" smtClean="0"/>
          </a:p>
          <a:p>
            <a:pPr marL="0" indent="0" algn="ctr">
              <a:buNone/>
            </a:pPr>
            <a:endParaRPr lang="es-E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vec3(texture(material.diffuse, TexCoords)); 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4201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 bandas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TM03090430[[fn=Con bandas]]</Template>
  <TotalTime>186</TotalTime>
  <Words>296</Words>
  <Application>Microsoft Office PowerPoint</Application>
  <PresentationFormat>Panorámica</PresentationFormat>
  <Paragraphs>52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 Unicode MS</vt:lpstr>
      <vt:lpstr>Arial</vt:lpstr>
      <vt:lpstr>Corbel</vt:lpstr>
      <vt:lpstr>Wingdings</vt:lpstr>
      <vt:lpstr>Con bandas</vt:lpstr>
      <vt:lpstr>Tema 6.3: Datos Complejos En GLSL/Materiales</vt:lpstr>
      <vt:lpstr>Indice</vt:lpstr>
      <vt:lpstr>Datos Complejos</vt:lpstr>
      <vt:lpstr>Datos Complejos</vt:lpstr>
      <vt:lpstr>Datos Complejos</vt:lpstr>
      <vt:lpstr>Materiales</vt:lpstr>
      <vt:lpstr>Materiales</vt:lpstr>
      <vt:lpstr>Materiales</vt:lpstr>
      <vt:lpstr>Materiales</vt:lpstr>
      <vt:lpstr>Ejercicio 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6.2: Formulación de luces (basadas en phong)</dc:title>
  <dc:creator>Windows User</dc:creator>
  <cp:lastModifiedBy>Windows User</cp:lastModifiedBy>
  <cp:revision>27</cp:revision>
  <dcterms:created xsi:type="dcterms:W3CDTF">2017-04-24T22:25:56Z</dcterms:created>
  <dcterms:modified xsi:type="dcterms:W3CDTF">2017-04-28T02:04:00Z</dcterms:modified>
</cp:coreProperties>
</file>