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Tema 6.4: GLSL FUNCIONES y </a:t>
            </a:r>
            <a:r>
              <a:rPr lang="es-ES" dirty="0" err="1" smtClean="0"/>
              <a:t>multi</a:t>
            </a:r>
            <a:r>
              <a:rPr lang="es-ES" dirty="0"/>
              <a:t>-</a:t>
            </a:r>
            <a:r>
              <a:rPr lang="es-ES" dirty="0" smtClean="0"/>
              <a:t>iluminación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2149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1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Crea una nueva escena donde uses al menos 2 luces puntuales, 2 luces focales y una luz direccional.</a:t>
            </a:r>
          </a:p>
          <a:p>
            <a:pPr lvl="1"/>
            <a:r>
              <a:rPr lang="es-ES" dirty="0" smtClean="0"/>
              <a:t>Crea una clase Light, basada en la que se facilita por </a:t>
            </a:r>
            <a:r>
              <a:rPr lang="es-ES" dirty="0" err="1" smtClean="0"/>
              <a:t>modle</a:t>
            </a:r>
            <a:r>
              <a:rPr lang="es-ES" dirty="0" smtClean="0"/>
              <a:t>, la cual se encargará de almacenar las propiedades de las luces y pasar dichas propiedades al </a:t>
            </a:r>
            <a:r>
              <a:rPr lang="es-ES" dirty="0" err="1" smtClean="0"/>
              <a:t>shader</a:t>
            </a:r>
            <a:r>
              <a:rPr lang="es-ES" dirty="0" smtClean="0"/>
              <a:t> de fragmentos.</a:t>
            </a:r>
          </a:p>
          <a:p>
            <a:pPr lvl="1"/>
            <a:r>
              <a:rPr lang="es-ES" dirty="0"/>
              <a:t>Modifica tu </a:t>
            </a:r>
            <a:r>
              <a:rPr lang="es-ES" dirty="0" err="1"/>
              <a:t>shader</a:t>
            </a:r>
            <a:r>
              <a:rPr lang="es-ES" dirty="0"/>
              <a:t> de fragmentos </a:t>
            </a:r>
            <a:r>
              <a:rPr lang="es-ES" dirty="0" smtClean="0"/>
              <a:t>para crear tres </a:t>
            </a:r>
            <a:r>
              <a:rPr lang="es-ES" dirty="0" err="1" smtClean="0"/>
              <a:t>struct</a:t>
            </a:r>
            <a:r>
              <a:rPr lang="es-ES" dirty="0" smtClean="0"/>
              <a:t>, uno para las propiedades de la luz direccional, otro para la puntual y otro para la focal.</a:t>
            </a:r>
          </a:p>
          <a:p>
            <a:pPr lvl="1"/>
            <a:r>
              <a:rPr lang="es-ES" dirty="0" smtClean="0"/>
              <a:t>Modifica tu </a:t>
            </a:r>
            <a:r>
              <a:rPr lang="es-ES" dirty="0" err="1" smtClean="0"/>
              <a:t>shader</a:t>
            </a:r>
            <a:r>
              <a:rPr lang="es-ES" dirty="0" smtClean="0"/>
              <a:t> de fragmentos, para que el calculo de luz puntual, luz direccional y luz focal se calcule mediante funciones (</a:t>
            </a:r>
            <a:r>
              <a:rPr lang="es-ES" dirty="0" err="1" smtClean="0"/>
              <a:t>Ldirectional</a:t>
            </a:r>
            <a:r>
              <a:rPr lang="es-ES" dirty="0" smtClean="0"/>
              <a:t>, </a:t>
            </a:r>
            <a:r>
              <a:rPr lang="es-ES" dirty="0" err="1" smtClean="0"/>
              <a:t>Lpuntual</a:t>
            </a:r>
            <a:r>
              <a:rPr lang="es-ES" dirty="0" smtClean="0"/>
              <a:t>, </a:t>
            </a:r>
            <a:r>
              <a:rPr lang="es-ES" dirty="0" err="1" smtClean="0"/>
              <a:t>Lfocal</a:t>
            </a:r>
            <a:r>
              <a:rPr lang="es-ES" dirty="0" smtClean="0"/>
              <a:t>). </a:t>
            </a:r>
          </a:p>
          <a:p>
            <a:pPr lvl="1"/>
            <a:r>
              <a:rPr lang="es-ES" dirty="0" smtClean="0"/>
              <a:t>Utilizando las funciones creadas en el punto anterior, calcula el color </a:t>
            </a:r>
            <a:r>
              <a:rPr lang="es-ES" smtClean="0"/>
              <a:t>del fragmento.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174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Creación de funciones:</a:t>
            </a:r>
          </a:p>
          <a:p>
            <a:pPr marL="0" indent="0">
              <a:buNone/>
            </a:pPr>
            <a:r>
              <a:rPr lang="es-ES" dirty="0" smtClean="0"/>
              <a:t>Tipo a devolver “nombre de la </a:t>
            </a:r>
            <a:r>
              <a:rPr lang="es-ES" dirty="0" err="1" smtClean="0"/>
              <a:t>funcion</a:t>
            </a:r>
            <a:r>
              <a:rPr lang="es-ES" dirty="0" smtClean="0"/>
              <a:t>” (tipo </a:t>
            </a:r>
            <a:r>
              <a:rPr lang="es-ES" dirty="0" err="1" smtClean="0"/>
              <a:t>nombre_variable</a:t>
            </a:r>
            <a:r>
              <a:rPr lang="es-ES" dirty="0" smtClean="0"/>
              <a:t>,….){</a:t>
            </a:r>
          </a:p>
          <a:p>
            <a:pPr marL="0" indent="0">
              <a:buNone/>
            </a:pPr>
            <a:r>
              <a:rPr lang="es-ES" dirty="0" smtClean="0"/>
              <a:t>	//procesos</a:t>
            </a:r>
          </a:p>
          <a:p>
            <a:pPr marL="0" indent="0">
              <a:buNone/>
            </a:pPr>
            <a:r>
              <a:rPr lang="es-ES" dirty="0" smtClean="0"/>
              <a:t>}</a:t>
            </a:r>
          </a:p>
          <a:p>
            <a:r>
              <a:rPr lang="es-ES" dirty="0" smtClean="0"/>
              <a:t>Al estar basado en C, cualquier función que se cree, tendrá que estar definida con anterioridad a su uso.</a:t>
            </a:r>
          </a:p>
          <a:p>
            <a:r>
              <a:rPr lang="es-ES" dirty="0" smtClean="0"/>
              <a:t>A diferencia de C/C++, GLSL no admite funciones recursivas.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0234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4619779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Ejemplo de función</a:t>
            </a:r>
          </a:p>
          <a:p>
            <a:pPr marL="457200" lvl="2" indent="0">
              <a:buNone/>
            </a:pPr>
            <a:r>
              <a:rPr lang="es-ES" i="1" dirty="0" err="1" smtClean="0"/>
              <a:t>Out</a:t>
            </a:r>
            <a:r>
              <a:rPr lang="es-ES" i="1" dirty="0" smtClean="0"/>
              <a:t> vec3 color;</a:t>
            </a:r>
          </a:p>
          <a:p>
            <a:pPr marL="457200" lvl="2" indent="0">
              <a:buNone/>
            </a:pPr>
            <a:endParaRPr lang="es-ES" i="1" dirty="0" smtClean="0"/>
          </a:p>
          <a:p>
            <a:pPr marL="457200" lvl="2" indent="0">
              <a:buNone/>
            </a:pPr>
            <a:r>
              <a:rPr lang="es-ES" i="1" dirty="0" smtClean="0"/>
              <a:t>vec3 Suma</a:t>
            </a:r>
            <a:r>
              <a:rPr lang="es-ES" i="1" dirty="0"/>
              <a:t>(vec3 A, vec3B</a:t>
            </a:r>
            <a:r>
              <a:rPr lang="es-ES" i="1" dirty="0" smtClean="0"/>
              <a:t>);</a:t>
            </a:r>
          </a:p>
          <a:p>
            <a:pPr marL="457200" lvl="2" indent="0">
              <a:buNone/>
            </a:pPr>
            <a:r>
              <a:rPr lang="es-ES" i="1" dirty="0" err="1"/>
              <a:t>Void</a:t>
            </a:r>
            <a:r>
              <a:rPr lang="es-ES" i="1" dirty="0"/>
              <a:t> </a:t>
            </a:r>
            <a:r>
              <a:rPr lang="es-ES" i="1" dirty="0" err="1"/>
              <a:t>IncremenBrillo</a:t>
            </a:r>
            <a:r>
              <a:rPr lang="es-ES" i="1" dirty="0"/>
              <a:t>(</a:t>
            </a:r>
            <a:r>
              <a:rPr lang="es-ES" i="1" dirty="0" err="1"/>
              <a:t>float</a:t>
            </a:r>
            <a:r>
              <a:rPr lang="es-ES" i="1" dirty="0"/>
              <a:t> n</a:t>
            </a:r>
            <a:r>
              <a:rPr lang="es-ES" i="1" dirty="0" smtClean="0"/>
              <a:t>);</a:t>
            </a:r>
          </a:p>
          <a:p>
            <a:pPr marL="457200" lvl="2" indent="0">
              <a:buNone/>
            </a:pPr>
            <a:endParaRPr lang="es-ES" i="1" dirty="0" smtClean="0"/>
          </a:p>
          <a:p>
            <a:pPr marL="457200" lvl="2" indent="0">
              <a:buNone/>
            </a:pPr>
            <a:r>
              <a:rPr lang="es-ES" i="1" dirty="0" err="1" smtClean="0"/>
              <a:t>Void</a:t>
            </a:r>
            <a:r>
              <a:rPr lang="es-ES" i="1" dirty="0" smtClean="0"/>
              <a:t> </a:t>
            </a:r>
            <a:r>
              <a:rPr lang="es-ES" i="1" dirty="0" err="1" smtClean="0"/>
              <a:t>main</a:t>
            </a:r>
            <a:r>
              <a:rPr lang="es-ES" i="1" dirty="0" smtClean="0"/>
              <a:t>(){</a:t>
            </a:r>
          </a:p>
          <a:p>
            <a:pPr marL="457200" lvl="2" indent="0">
              <a:buNone/>
            </a:pPr>
            <a:r>
              <a:rPr lang="es-ES" i="1" dirty="0"/>
              <a:t>	</a:t>
            </a:r>
            <a:r>
              <a:rPr lang="es-ES" i="1" dirty="0" err="1" smtClean="0"/>
              <a:t>IncremenBrillo</a:t>
            </a:r>
            <a:r>
              <a:rPr lang="es-ES" i="1" dirty="0" smtClean="0"/>
              <a:t>();</a:t>
            </a:r>
          </a:p>
          <a:p>
            <a:pPr marL="457200" lvl="2" indent="0">
              <a:buNone/>
            </a:pPr>
            <a:r>
              <a:rPr lang="es-ES" i="1" dirty="0" smtClean="0"/>
              <a:t>	Color = Suma(vec3(1.0f),vec3(0.5f));</a:t>
            </a:r>
          </a:p>
          <a:p>
            <a:pPr marL="457200" lvl="2" indent="0">
              <a:buNone/>
            </a:pPr>
            <a:r>
              <a:rPr lang="es-ES" i="1" dirty="0" smtClean="0"/>
              <a:t>}</a:t>
            </a:r>
          </a:p>
          <a:p>
            <a:pPr marL="457200" lvl="2" indent="0">
              <a:buNone/>
            </a:pPr>
            <a:endParaRPr lang="es-ES" i="1" dirty="0" smtClean="0"/>
          </a:p>
          <a:p>
            <a:pPr marL="457200" lvl="2" indent="0">
              <a:buNone/>
            </a:pPr>
            <a:r>
              <a:rPr lang="es-ES" i="1" dirty="0" smtClean="0"/>
              <a:t>Vec3 Suma(vec3 </a:t>
            </a:r>
            <a:r>
              <a:rPr lang="es-ES" i="1" dirty="0"/>
              <a:t>A, vec3B</a:t>
            </a:r>
            <a:r>
              <a:rPr lang="es-ES" i="1" dirty="0" smtClean="0"/>
              <a:t>){</a:t>
            </a:r>
          </a:p>
          <a:p>
            <a:pPr marL="457200" lvl="2" indent="0">
              <a:buNone/>
            </a:pPr>
            <a:r>
              <a:rPr lang="es-ES" i="1" dirty="0"/>
              <a:t>	</a:t>
            </a:r>
            <a:r>
              <a:rPr lang="es-ES" i="1" dirty="0" err="1" smtClean="0"/>
              <a:t>return</a:t>
            </a:r>
            <a:r>
              <a:rPr lang="es-ES" i="1" dirty="0" smtClean="0"/>
              <a:t> (A+B);</a:t>
            </a:r>
          </a:p>
          <a:p>
            <a:pPr marL="457200" lvl="2" indent="0">
              <a:buNone/>
            </a:pPr>
            <a:r>
              <a:rPr lang="es-ES" i="1" dirty="0" smtClean="0"/>
              <a:t>}</a:t>
            </a:r>
          </a:p>
          <a:p>
            <a:pPr marL="457200" lvl="2" indent="0">
              <a:buNone/>
            </a:pPr>
            <a:endParaRPr lang="es-ES" i="1" dirty="0"/>
          </a:p>
          <a:p>
            <a:pPr marL="457200" lvl="2" indent="0">
              <a:buNone/>
            </a:pPr>
            <a:r>
              <a:rPr lang="es-ES" i="1" dirty="0" err="1" smtClean="0"/>
              <a:t>Void</a:t>
            </a:r>
            <a:r>
              <a:rPr lang="es-ES" i="1" dirty="0" smtClean="0"/>
              <a:t> </a:t>
            </a:r>
            <a:r>
              <a:rPr lang="es-ES" i="1" dirty="0" err="1" smtClean="0"/>
              <a:t>IncremenBrillo</a:t>
            </a:r>
            <a:r>
              <a:rPr lang="es-ES" i="1" dirty="0" smtClean="0"/>
              <a:t>(</a:t>
            </a:r>
            <a:r>
              <a:rPr lang="es-ES" i="1" dirty="0" err="1" smtClean="0"/>
              <a:t>float</a:t>
            </a:r>
            <a:r>
              <a:rPr lang="es-ES" i="1" dirty="0" smtClean="0"/>
              <a:t> n){</a:t>
            </a:r>
          </a:p>
          <a:p>
            <a:pPr marL="457200" lvl="2" indent="0">
              <a:buNone/>
            </a:pPr>
            <a:r>
              <a:rPr lang="es-ES" i="1" dirty="0"/>
              <a:t>	</a:t>
            </a:r>
            <a:r>
              <a:rPr lang="es-ES" i="1" dirty="0" err="1" smtClean="0"/>
              <a:t>mat.brillo</a:t>
            </a:r>
            <a:r>
              <a:rPr lang="es-ES" i="1" dirty="0" smtClean="0"/>
              <a:t> += n;</a:t>
            </a:r>
          </a:p>
          <a:p>
            <a:pPr marL="457200" lvl="2" indent="0">
              <a:buNone/>
            </a:pPr>
            <a:r>
              <a:rPr lang="es-ES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9476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4619779"/>
          </a:xfrm>
        </p:spPr>
        <p:txBody>
          <a:bodyPr>
            <a:normAutofit/>
          </a:bodyPr>
          <a:lstStyle/>
          <a:p>
            <a:r>
              <a:rPr lang="es-ES" dirty="0" smtClean="0"/>
              <a:t>Los parámetros de la función pueden ser configurados como entrada, salida, entrada-salida.</a:t>
            </a:r>
          </a:p>
          <a:p>
            <a:pPr lvl="1"/>
            <a:r>
              <a:rPr lang="es-ES" i="1" dirty="0" smtClean="0"/>
              <a:t>Los parámetros de entrada solo se podrán leer y serán una copia de los pasados.</a:t>
            </a:r>
          </a:p>
          <a:p>
            <a:pPr lvl="1"/>
            <a:r>
              <a:rPr lang="es-ES" i="1" dirty="0" smtClean="0"/>
              <a:t>Los parámetros de salida solo se  podrán escribir sobre ellos.</a:t>
            </a:r>
          </a:p>
          <a:p>
            <a:pPr lvl="1"/>
            <a:r>
              <a:rPr lang="es-ES" i="1" dirty="0" smtClean="0"/>
              <a:t>Los parámetros de entrada-salida se podrán usar como escritura y lectura, siendo una referencia de los parámetros proporcionados.</a:t>
            </a:r>
          </a:p>
          <a:p>
            <a:r>
              <a:rPr lang="es-ES" dirty="0" smtClean="0"/>
              <a:t>Los</a:t>
            </a:r>
            <a:r>
              <a:rPr lang="es-ES" dirty="0"/>
              <a:t> </a:t>
            </a:r>
            <a:r>
              <a:rPr lang="es-ES" dirty="0" smtClean="0"/>
              <a:t>identificadores son:</a:t>
            </a:r>
          </a:p>
          <a:p>
            <a:pPr lvl="1"/>
            <a:r>
              <a:rPr lang="es-ES" i="1" dirty="0" smtClean="0"/>
              <a:t>In</a:t>
            </a:r>
          </a:p>
          <a:p>
            <a:pPr lvl="1"/>
            <a:r>
              <a:rPr lang="es-ES" i="1" dirty="0" err="1" smtClean="0"/>
              <a:t>Out</a:t>
            </a:r>
            <a:endParaRPr lang="es-ES" i="1" dirty="0" smtClean="0"/>
          </a:p>
          <a:p>
            <a:pPr lvl="1"/>
            <a:r>
              <a:rPr lang="es-ES" i="1" dirty="0" err="1" smtClean="0"/>
              <a:t>inout</a:t>
            </a:r>
            <a:endParaRPr lang="es-ES" i="1" dirty="0" smtClean="0"/>
          </a:p>
          <a:p>
            <a:pPr lvl="1"/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19701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4619779"/>
          </a:xfrm>
        </p:spPr>
        <p:txBody>
          <a:bodyPr>
            <a:normAutofit/>
          </a:bodyPr>
          <a:lstStyle/>
          <a:p>
            <a:r>
              <a:rPr lang="es-ES" dirty="0" smtClean="0"/>
              <a:t>Ejemplo:</a:t>
            </a:r>
            <a:endParaRPr lang="es-ES" i="1" dirty="0" smtClean="0"/>
          </a:p>
          <a:p>
            <a:pPr marL="0" indent="0">
              <a:buNone/>
            </a:pPr>
            <a:r>
              <a:rPr lang="es-ES" sz="1900" i="1" dirty="0" err="1"/>
              <a:t>void</a:t>
            </a:r>
            <a:r>
              <a:rPr lang="es-ES" sz="1900" i="1" dirty="0"/>
              <a:t> </a:t>
            </a:r>
            <a:r>
              <a:rPr lang="es-ES" sz="1900" i="1" dirty="0" err="1"/>
              <a:t>MyFunction</a:t>
            </a:r>
            <a:r>
              <a:rPr lang="es-ES" sz="1900" i="1" dirty="0"/>
              <a:t>(in </a:t>
            </a:r>
            <a:r>
              <a:rPr lang="es-ES" sz="1900" i="1" dirty="0" err="1"/>
              <a:t>float</a:t>
            </a:r>
            <a:r>
              <a:rPr lang="es-ES" sz="1900" i="1" dirty="0"/>
              <a:t> </a:t>
            </a:r>
            <a:r>
              <a:rPr lang="es-ES" sz="1900" i="1" dirty="0" err="1"/>
              <a:t>inputValue</a:t>
            </a:r>
            <a:r>
              <a:rPr lang="es-ES" sz="1900" i="1" dirty="0"/>
              <a:t>, </a:t>
            </a:r>
            <a:r>
              <a:rPr lang="es-ES" sz="1900" i="1" dirty="0" err="1"/>
              <a:t>out</a:t>
            </a:r>
            <a:r>
              <a:rPr lang="es-ES" sz="1900" i="1" dirty="0"/>
              <a:t> </a:t>
            </a:r>
            <a:r>
              <a:rPr lang="es-ES" sz="1900" i="1" dirty="0" err="1"/>
              <a:t>int</a:t>
            </a:r>
            <a:r>
              <a:rPr lang="es-ES" sz="1900" i="1" dirty="0"/>
              <a:t> </a:t>
            </a:r>
            <a:r>
              <a:rPr lang="es-ES" sz="1900" i="1" dirty="0" err="1"/>
              <a:t>outputValue</a:t>
            </a:r>
            <a:r>
              <a:rPr lang="es-ES" sz="1900" i="1" dirty="0"/>
              <a:t>, </a:t>
            </a:r>
            <a:r>
              <a:rPr lang="es-ES" sz="1900" i="1" dirty="0" err="1"/>
              <a:t>inout</a:t>
            </a:r>
            <a:r>
              <a:rPr lang="es-ES" sz="1900" i="1" dirty="0"/>
              <a:t> </a:t>
            </a:r>
            <a:r>
              <a:rPr lang="es-ES" sz="1900" i="1" dirty="0" err="1"/>
              <a:t>float</a:t>
            </a:r>
            <a:r>
              <a:rPr lang="es-ES" sz="1900" i="1" dirty="0"/>
              <a:t> </a:t>
            </a:r>
            <a:r>
              <a:rPr lang="es-ES" sz="1900" i="1" dirty="0" err="1"/>
              <a:t>inAndOutValue</a:t>
            </a:r>
            <a:r>
              <a:rPr lang="es-ES" sz="1900" i="1" dirty="0" smtClean="0"/>
              <a:t>){</a:t>
            </a:r>
            <a:endParaRPr lang="es-ES" sz="1900" i="1" dirty="0"/>
          </a:p>
          <a:p>
            <a:pPr marL="228600" lvl="1" indent="0">
              <a:buNone/>
            </a:pPr>
            <a:r>
              <a:rPr lang="es-ES" sz="1900" i="1" dirty="0"/>
              <a:t>  </a:t>
            </a:r>
            <a:r>
              <a:rPr lang="es-ES" sz="1900" i="1" dirty="0" err="1"/>
              <a:t>inputValue</a:t>
            </a:r>
            <a:r>
              <a:rPr lang="es-ES" sz="1900" i="1" dirty="0"/>
              <a:t> = 0.0;</a:t>
            </a:r>
          </a:p>
          <a:p>
            <a:pPr marL="228600" lvl="1" indent="0">
              <a:buNone/>
            </a:pPr>
            <a:r>
              <a:rPr lang="es-ES" sz="1900" i="1" dirty="0"/>
              <a:t>  </a:t>
            </a:r>
            <a:r>
              <a:rPr lang="es-ES" sz="1900" i="1" dirty="0" err="1"/>
              <a:t>outputValue</a:t>
            </a:r>
            <a:r>
              <a:rPr lang="es-ES" sz="1900" i="1" dirty="0"/>
              <a:t> = </a:t>
            </a:r>
            <a:r>
              <a:rPr lang="es-ES" sz="1900" i="1" dirty="0" err="1"/>
              <a:t>int</a:t>
            </a:r>
            <a:r>
              <a:rPr lang="es-ES" sz="1900" i="1" dirty="0"/>
              <a:t>(</a:t>
            </a:r>
            <a:r>
              <a:rPr lang="es-ES" sz="1900" i="1" dirty="0" err="1"/>
              <a:t>inAndOutValue</a:t>
            </a:r>
            <a:r>
              <a:rPr lang="es-ES" sz="1900" i="1" dirty="0"/>
              <a:t> + </a:t>
            </a:r>
            <a:r>
              <a:rPr lang="es-ES" sz="1900" i="1" dirty="0" err="1"/>
              <a:t>inputValue</a:t>
            </a:r>
            <a:r>
              <a:rPr lang="es-ES" sz="1900" i="1" dirty="0"/>
              <a:t>);</a:t>
            </a:r>
          </a:p>
          <a:p>
            <a:pPr marL="228600" lvl="1" indent="0">
              <a:buNone/>
            </a:pPr>
            <a:r>
              <a:rPr lang="es-ES" sz="1900" i="1" dirty="0"/>
              <a:t>  </a:t>
            </a:r>
            <a:r>
              <a:rPr lang="es-ES" sz="1900" i="1" dirty="0" err="1"/>
              <a:t>inAndOutValue</a:t>
            </a:r>
            <a:r>
              <a:rPr lang="es-ES" sz="1900" i="1" dirty="0"/>
              <a:t> = 3.0;</a:t>
            </a:r>
          </a:p>
          <a:p>
            <a:pPr marL="0" indent="0">
              <a:buNone/>
            </a:pPr>
            <a:r>
              <a:rPr lang="es-ES" sz="1900" i="1" dirty="0" smtClean="0"/>
              <a:t>}</a:t>
            </a:r>
            <a:endParaRPr lang="es-ES" sz="1900" i="1" dirty="0"/>
          </a:p>
          <a:p>
            <a:pPr marL="0" indent="0">
              <a:buNone/>
            </a:pPr>
            <a:r>
              <a:rPr lang="es-ES" sz="1900" i="1" dirty="0" err="1"/>
              <a:t>void</a:t>
            </a:r>
            <a:r>
              <a:rPr lang="es-ES" sz="1900" i="1" dirty="0"/>
              <a:t> </a:t>
            </a:r>
            <a:r>
              <a:rPr lang="es-ES" sz="1900" i="1" dirty="0" err="1"/>
              <a:t>main</a:t>
            </a:r>
            <a:r>
              <a:rPr lang="es-ES" sz="1900" i="1" dirty="0" smtClean="0"/>
              <a:t>(){</a:t>
            </a:r>
            <a:endParaRPr lang="es-ES" sz="1900" i="1" dirty="0"/>
          </a:p>
          <a:p>
            <a:pPr marL="228600" lvl="1" indent="0">
              <a:buNone/>
            </a:pPr>
            <a:r>
              <a:rPr lang="es-ES" sz="1900" i="1" dirty="0"/>
              <a:t>  </a:t>
            </a:r>
            <a:r>
              <a:rPr lang="es-ES" sz="1900" i="1" dirty="0" err="1"/>
              <a:t>float</a:t>
            </a:r>
            <a:r>
              <a:rPr lang="es-ES" sz="1900" i="1" dirty="0"/>
              <a:t> in1 = 10.5;</a:t>
            </a:r>
          </a:p>
          <a:p>
            <a:pPr marL="228600" lvl="1" indent="0">
              <a:buNone/>
            </a:pPr>
            <a:r>
              <a:rPr lang="es-ES" sz="1900" i="1" dirty="0"/>
              <a:t>  </a:t>
            </a:r>
            <a:r>
              <a:rPr lang="es-ES" sz="1900" i="1" dirty="0" err="1"/>
              <a:t>int</a:t>
            </a:r>
            <a:r>
              <a:rPr lang="es-ES" sz="1900" i="1" dirty="0"/>
              <a:t> out1 = 5;</a:t>
            </a:r>
          </a:p>
          <a:p>
            <a:pPr marL="228600" lvl="1" indent="0">
              <a:buNone/>
            </a:pPr>
            <a:r>
              <a:rPr lang="es-ES" sz="1900" i="1" dirty="0"/>
              <a:t>  </a:t>
            </a:r>
            <a:r>
              <a:rPr lang="es-ES" sz="1900" i="1" dirty="0" err="1"/>
              <a:t>float</a:t>
            </a:r>
            <a:r>
              <a:rPr lang="es-ES" sz="1900" i="1" dirty="0"/>
              <a:t> out2 = 10.0;</a:t>
            </a:r>
          </a:p>
          <a:p>
            <a:pPr marL="228600" lvl="1" indent="0">
              <a:buNone/>
            </a:pPr>
            <a:r>
              <a:rPr lang="es-ES" sz="1900" i="1" dirty="0"/>
              <a:t>  </a:t>
            </a:r>
            <a:r>
              <a:rPr lang="es-ES" sz="1900" i="1" dirty="0" err="1"/>
              <a:t>MyFunction</a:t>
            </a:r>
            <a:r>
              <a:rPr lang="es-ES" sz="1900" i="1" dirty="0"/>
              <a:t>(in1, out1, out2);</a:t>
            </a:r>
          </a:p>
          <a:p>
            <a:pPr marL="0" indent="0">
              <a:buNone/>
            </a:pPr>
            <a:r>
              <a:rPr lang="es-ES" sz="1900" i="1" dirty="0"/>
              <a:t>}</a:t>
            </a:r>
            <a:endParaRPr lang="es-ES" sz="1900" i="1" dirty="0" smtClean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451878"/>
              </p:ext>
            </p:extLst>
          </p:nvPr>
        </p:nvGraphicFramePr>
        <p:xfrm>
          <a:off x="7719323" y="4871536"/>
          <a:ext cx="25120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036"/>
                <a:gridCol w="1256036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in1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>
                          <a:solidFill>
                            <a:schemeClr val="tx1"/>
                          </a:solidFill>
                        </a:rPr>
                        <a:t>10.5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>
                          <a:solidFill>
                            <a:schemeClr val="tx1"/>
                          </a:solidFill>
                        </a:rPr>
                        <a:t>out1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>
                          <a:solidFill>
                            <a:schemeClr val="tx1"/>
                          </a:solidFill>
                        </a:rPr>
                        <a:t>out2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934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Los </a:t>
            </a:r>
            <a:r>
              <a:rPr lang="es-ES" dirty="0" err="1" smtClean="0"/>
              <a:t>statements</a:t>
            </a:r>
            <a:r>
              <a:rPr lang="es-ES" dirty="0" smtClean="0"/>
              <a:t> que acepta </a:t>
            </a:r>
            <a:r>
              <a:rPr lang="es-ES" dirty="0" err="1" smtClean="0"/>
              <a:t>OpenGL</a:t>
            </a:r>
            <a:r>
              <a:rPr lang="es-ES" dirty="0" smtClean="0"/>
              <a:t> son:</a:t>
            </a:r>
          </a:p>
          <a:p>
            <a:pPr lvl="1"/>
            <a:r>
              <a:rPr lang="es-ES" dirty="0" smtClean="0"/>
              <a:t>Bucles “</a:t>
            </a:r>
            <a:r>
              <a:rPr lang="es-ES" dirty="0" err="1"/>
              <a:t>F</a:t>
            </a:r>
            <a:r>
              <a:rPr lang="es-ES" dirty="0" err="1" smtClean="0"/>
              <a:t>or</a:t>
            </a:r>
            <a:r>
              <a:rPr lang="es-ES" dirty="0" smtClean="0"/>
              <a:t>”</a:t>
            </a:r>
          </a:p>
          <a:p>
            <a:pPr lvl="1"/>
            <a:r>
              <a:rPr lang="es-ES" dirty="0" smtClean="0"/>
              <a:t>Bucles “</a:t>
            </a:r>
            <a:r>
              <a:rPr lang="es-ES" dirty="0" err="1" smtClean="0"/>
              <a:t>While</a:t>
            </a:r>
            <a:r>
              <a:rPr lang="es-ES" dirty="0" smtClean="0"/>
              <a:t>”</a:t>
            </a:r>
          </a:p>
          <a:p>
            <a:pPr lvl="1"/>
            <a:r>
              <a:rPr lang="es-ES" dirty="0"/>
              <a:t>Bucles </a:t>
            </a:r>
            <a:r>
              <a:rPr lang="es-ES" dirty="0" smtClean="0"/>
              <a:t>“Do </a:t>
            </a:r>
            <a:r>
              <a:rPr lang="es-ES" dirty="0" err="1" smtClean="0"/>
              <a:t>While</a:t>
            </a:r>
            <a:r>
              <a:rPr lang="es-ES" dirty="0"/>
              <a:t>”</a:t>
            </a:r>
          </a:p>
          <a:p>
            <a:pPr lvl="1"/>
            <a:r>
              <a:rPr lang="es-ES" dirty="0" smtClean="0"/>
              <a:t>Saltos condicionales “</a:t>
            </a:r>
            <a:r>
              <a:rPr lang="es-ES" dirty="0" err="1" smtClean="0"/>
              <a:t>if</a:t>
            </a:r>
            <a:r>
              <a:rPr lang="es-ES" dirty="0" smtClean="0"/>
              <a:t>”, “</a:t>
            </a:r>
            <a:r>
              <a:rPr lang="es-ES" dirty="0" err="1" smtClean="0"/>
              <a:t>if-else</a:t>
            </a:r>
            <a:r>
              <a:rPr lang="es-ES" dirty="0" smtClean="0"/>
              <a:t>”</a:t>
            </a:r>
          </a:p>
          <a:p>
            <a:pPr lvl="1"/>
            <a:r>
              <a:rPr lang="es-ES" dirty="0" err="1" smtClean="0"/>
              <a:t>Devolucion</a:t>
            </a:r>
            <a:r>
              <a:rPr lang="es-ES" dirty="0" smtClean="0"/>
              <a:t> “</a:t>
            </a:r>
            <a:r>
              <a:rPr lang="es-ES" dirty="0" err="1" smtClean="0"/>
              <a:t>return</a:t>
            </a:r>
            <a:r>
              <a:rPr lang="es-ES" dirty="0" smtClean="0"/>
              <a:t>”</a:t>
            </a:r>
          </a:p>
          <a:p>
            <a:pPr lvl="1"/>
            <a:r>
              <a:rPr lang="es-ES" dirty="0" smtClean="0"/>
              <a:t>Saltos “</a:t>
            </a:r>
            <a:r>
              <a:rPr lang="es-ES" dirty="0" err="1" smtClean="0"/>
              <a:t>continue</a:t>
            </a:r>
            <a:r>
              <a:rPr lang="es-ES" dirty="0" smtClean="0"/>
              <a:t>” (dentro de un bucle salta a la </a:t>
            </a:r>
            <a:r>
              <a:rPr lang="es-ES" dirty="0" err="1" smtClean="0"/>
              <a:t>siguente</a:t>
            </a:r>
            <a:r>
              <a:rPr lang="es-ES" dirty="0" smtClean="0"/>
              <a:t> iteración)</a:t>
            </a:r>
          </a:p>
          <a:p>
            <a:pPr lvl="1"/>
            <a:r>
              <a:rPr lang="es-ES" dirty="0"/>
              <a:t>Rotura de bucles “break”</a:t>
            </a:r>
          </a:p>
          <a:p>
            <a:pPr lvl="1"/>
            <a:r>
              <a:rPr lang="es-ES" dirty="0" err="1" smtClean="0"/>
              <a:t>Discard</a:t>
            </a:r>
            <a:r>
              <a:rPr lang="es-ES" dirty="0" smtClean="0"/>
              <a:t> (solo en el </a:t>
            </a:r>
            <a:r>
              <a:rPr lang="es-ES" dirty="0" err="1" smtClean="0"/>
              <a:t>fragment</a:t>
            </a:r>
            <a:r>
              <a:rPr lang="es-ES" dirty="0" smtClean="0"/>
              <a:t> </a:t>
            </a:r>
            <a:r>
              <a:rPr lang="es-ES" dirty="0" err="1" smtClean="0"/>
              <a:t>shader</a:t>
            </a:r>
            <a:r>
              <a:rPr lang="es-ES" dirty="0" smtClean="0"/>
              <a:t>, para el </a:t>
            </a:r>
            <a:r>
              <a:rPr lang="es-ES" dirty="0" err="1" smtClean="0"/>
              <a:t>shader</a:t>
            </a:r>
            <a:r>
              <a:rPr lang="es-ES" dirty="0" smtClean="0"/>
              <a:t> y no escribe en el </a:t>
            </a:r>
            <a:r>
              <a:rPr lang="es-ES" dirty="0" err="1" smtClean="0"/>
              <a:t>frame</a:t>
            </a:r>
            <a:r>
              <a:rPr lang="es-ES" dirty="0" smtClean="0"/>
              <a:t> buffer o en el </a:t>
            </a:r>
            <a:r>
              <a:rPr lang="es-ES" dirty="0" err="1" smtClean="0"/>
              <a:t>depth</a:t>
            </a:r>
            <a:r>
              <a:rPr lang="es-ES" dirty="0" smtClean="0"/>
              <a:t> buffer)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0624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Al igual que c/</a:t>
            </a:r>
            <a:r>
              <a:rPr lang="es-ES" dirty="0" err="1" smtClean="0"/>
              <a:t>c++</a:t>
            </a:r>
            <a:r>
              <a:rPr lang="es-ES" dirty="0" smtClean="0"/>
              <a:t> se pueden definir variables. Para ello se usa el comando “#define” </a:t>
            </a:r>
            <a:r>
              <a:rPr lang="es-ES" dirty="0" err="1" smtClean="0"/>
              <a:t>nombre_de_la_variable</a:t>
            </a:r>
            <a:r>
              <a:rPr lang="es-ES" dirty="0" smtClean="0"/>
              <a:t> </a:t>
            </a:r>
            <a:r>
              <a:rPr lang="es-ES" dirty="0" err="1" smtClean="0"/>
              <a:t>valor_de</a:t>
            </a:r>
            <a:r>
              <a:rPr lang="es-ES" dirty="0" smtClean="0"/>
              <a:t> la </a:t>
            </a:r>
            <a:r>
              <a:rPr lang="es-ES" dirty="0" err="1" smtClean="0"/>
              <a:t>varaible</a:t>
            </a:r>
            <a:r>
              <a:rPr lang="es-ES" dirty="0" smtClean="0"/>
              <a:t>.</a:t>
            </a:r>
          </a:p>
          <a:p>
            <a:pPr marL="228600" lvl="1" indent="0">
              <a:buNone/>
            </a:pPr>
            <a:r>
              <a:rPr lang="es-ES" dirty="0" err="1" smtClean="0"/>
              <a:t>Ej</a:t>
            </a:r>
            <a:r>
              <a:rPr lang="es-ES" dirty="0" smtClean="0"/>
              <a:t>: #define MAXLIGHT 4</a:t>
            </a:r>
          </a:p>
          <a:p>
            <a:r>
              <a:rPr lang="es-ES" dirty="0" smtClean="0"/>
              <a:t>También se pueden crear </a:t>
            </a:r>
            <a:r>
              <a:rPr lang="es-ES" dirty="0" err="1" smtClean="0"/>
              <a:t>arrays</a:t>
            </a:r>
            <a:r>
              <a:rPr lang="es-ES" dirty="0" smtClean="0"/>
              <a:t> de variables. Al igual que en c/</a:t>
            </a:r>
            <a:r>
              <a:rPr lang="es-ES" dirty="0" err="1" smtClean="0"/>
              <a:t>c++</a:t>
            </a:r>
            <a:r>
              <a:rPr lang="es-ES" dirty="0" smtClean="0"/>
              <a:t> para crear un </a:t>
            </a:r>
            <a:r>
              <a:rPr lang="es-ES" dirty="0" err="1" smtClean="0"/>
              <a:t>array</a:t>
            </a:r>
            <a:r>
              <a:rPr lang="es-ES" dirty="0"/>
              <a:t> </a:t>
            </a:r>
            <a:r>
              <a:rPr lang="es-ES" dirty="0" smtClean="0"/>
              <a:t>“</a:t>
            </a:r>
            <a:r>
              <a:rPr lang="es-ES" dirty="0" err="1" smtClean="0"/>
              <a:t>uniform</a:t>
            </a:r>
            <a:r>
              <a:rPr lang="es-ES" dirty="0" smtClean="0"/>
              <a:t> </a:t>
            </a:r>
            <a:r>
              <a:rPr lang="es-ES" dirty="0" err="1" smtClean="0"/>
              <a:t>float</a:t>
            </a:r>
            <a:r>
              <a:rPr lang="es-ES" dirty="0" smtClean="0"/>
              <a:t> vector[5]”o </a:t>
            </a:r>
            <a:r>
              <a:rPr lang="es-ES" dirty="0" err="1" smtClean="0"/>
              <a:t>arrays</a:t>
            </a:r>
            <a:r>
              <a:rPr lang="es-ES" dirty="0" smtClean="0"/>
              <a:t> de </a:t>
            </a:r>
            <a:r>
              <a:rPr lang="es-ES" dirty="0" err="1" smtClean="0"/>
              <a:t>arrays</a:t>
            </a:r>
            <a:r>
              <a:rPr lang="es-ES" dirty="0" smtClean="0"/>
              <a:t> “</a:t>
            </a:r>
            <a:r>
              <a:rPr lang="es-ES" dirty="0" err="1" smtClean="0"/>
              <a:t>uniform</a:t>
            </a:r>
            <a:r>
              <a:rPr lang="es-ES" dirty="0" smtClean="0"/>
              <a:t> vec3 mapa[2][3]”. Estos últimos solo estarán disponibles en la versión 4.3 de </a:t>
            </a:r>
            <a:r>
              <a:rPr lang="es-ES" dirty="0" err="1" smtClean="0"/>
              <a:t>OpenGL</a:t>
            </a:r>
            <a:r>
              <a:rPr lang="es-ES" dirty="0" smtClean="0"/>
              <a:t>.</a:t>
            </a:r>
          </a:p>
          <a:p>
            <a:pPr marL="228600" lvl="1" indent="0">
              <a:buNone/>
            </a:pPr>
            <a:r>
              <a:rPr lang="es-ES" dirty="0" err="1" smtClean="0"/>
              <a:t>Ej</a:t>
            </a:r>
            <a:r>
              <a:rPr lang="es-ES" dirty="0" smtClean="0"/>
              <a:t>: </a:t>
            </a:r>
            <a:r>
              <a:rPr lang="es-ES" dirty="0" err="1" smtClean="0"/>
              <a:t>uniform</a:t>
            </a:r>
            <a:r>
              <a:rPr lang="es-ES" dirty="0" smtClean="0"/>
              <a:t> </a:t>
            </a:r>
            <a:r>
              <a:rPr lang="es-ES" dirty="0" err="1" smtClean="0"/>
              <a:t>Plight</a:t>
            </a:r>
            <a:r>
              <a:rPr lang="es-ES" dirty="0" smtClean="0"/>
              <a:t> </a:t>
            </a:r>
            <a:r>
              <a:rPr lang="es-ES" dirty="0" err="1" smtClean="0"/>
              <a:t>puntualLights</a:t>
            </a:r>
            <a:r>
              <a:rPr lang="es-ES" dirty="0" smtClean="0"/>
              <a:t>[6];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900953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Multi</a:t>
            </a:r>
            <a:r>
              <a:rPr lang="es-ES" dirty="0" smtClean="0"/>
              <a:t>-iluminación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570352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Cuando en una escena existe más de una luz, hay que calcular la suma de todas las luces de la escena para definir el color final de fragmento.</a:t>
            </a:r>
          </a:p>
          <a:p>
            <a:r>
              <a:rPr lang="es-ES" dirty="0" smtClean="0"/>
              <a:t>Ejemplo:</a:t>
            </a:r>
          </a:p>
          <a:p>
            <a:pPr lvl="1"/>
            <a:r>
              <a:rPr lang="es-ES" dirty="0" smtClean="0"/>
              <a:t>Si tenemos dos luces (A,B) en nuestra escena, cuando coloreemos dentro del </a:t>
            </a:r>
            <a:r>
              <a:rPr lang="es-ES" dirty="0" err="1" smtClean="0"/>
              <a:t>shader</a:t>
            </a:r>
            <a:r>
              <a:rPr lang="es-ES" dirty="0" smtClean="0"/>
              <a:t> de fragmentos, necesitaremos calcular el color del fragmento. Para ello se calcula el color producido por la luz A y sumarlo con el generado a partir de la luz B, obteniendo una suma de ambas.</a:t>
            </a:r>
          </a:p>
          <a:p>
            <a:pPr marL="228600" lvl="1" indent="0" algn="ctr">
              <a:buNone/>
            </a:pPr>
            <a:r>
              <a:rPr lang="es-ES" i="1" dirty="0" smtClean="0"/>
              <a:t>Color = Luz(A)+Luz(B);</a:t>
            </a:r>
          </a:p>
          <a:p>
            <a:r>
              <a:rPr lang="es-ES" dirty="0" smtClean="0"/>
              <a:t>Una forma útil de calcular la luz, es mediante el uso de funciones que calculen el color del fragmento. </a:t>
            </a:r>
          </a:p>
          <a:p>
            <a:r>
              <a:rPr lang="es-ES" dirty="0" smtClean="0"/>
              <a:t>Como no todas las luces son iguales, una opción de facilitar los cálculos sería la de usar tipo de datos </a:t>
            </a:r>
            <a:r>
              <a:rPr lang="es-ES" dirty="0" err="1" smtClean="0"/>
              <a:t>struct</a:t>
            </a:r>
            <a:r>
              <a:rPr lang="es-ES" dirty="0" smtClean="0"/>
              <a:t> con las variables necesarias para cada luz, de esta forma al llamar a las propiedades (al igual que se hacía con los materiales), podremos acceder a ellas directamente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416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Multi</a:t>
            </a:r>
            <a:r>
              <a:rPr lang="es-ES" dirty="0" smtClean="0"/>
              <a:t>-iluminación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570352"/>
          </a:xfrm>
        </p:spPr>
        <p:txBody>
          <a:bodyPr>
            <a:normAutofit/>
          </a:bodyPr>
          <a:lstStyle/>
          <a:p>
            <a:r>
              <a:rPr lang="es-ES" dirty="0" smtClean="0"/>
              <a:t>Teniendo los tres tipos de luces (que hemos visto hasta ahora), definidas en </a:t>
            </a:r>
            <a:r>
              <a:rPr lang="es-ES" dirty="0" err="1" smtClean="0"/>
              <a:t>struct</a:t>
            </a:r>
            <a:r>
              <a:rPr lang="es-ES" dirty="0" smtClean="0"/>
              <a:t>, tendremos que almacenar más de un tipo de luz.</a:t>
            </a:r>
          </a:p>
          <a:p>
            <a:r>
              <a:rPr lang="es-ES" dirty="0" smtClean="0"/>
              <a:t>Para ello podremos usar </a:t>
            </a:r>
            <a:r>
              <a:rPr lang="es-ES" dirty="0" err="1" smtClean="0"/>
              <a:t>arrays</a:t>
            </a:r>
            <a:r>
              <a:rPr lang="es-ES" dirty="0" smtClean="0"/>
              <a:t> de luces para acceder a ellas.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3898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 bandas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 bandas</Template>
  <TotalTime>254</TotalTime>
  <Words>684</Words>
  <Application>Microsoft Office PowerPoint</Application>
  <PresentationFormat>Panorámica</PresentationFormat>
  <Paragraphs>86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Corbel</vt:lpstr>
      <vt:lpstr>Wingdings</vt:lpstr>
      <vt:lpstr>Con bandas</vt:lpstr>
      <vt:lpstr>Tema 6.4: GLSL FUNCIONES y multi-iluminación</vt:lpstr>
      <vt:lpstr>Funciones</vt:lpstr>
      <vt:lpstr>Funciones</vt:lpstr>
      <vt:lpstr>Funciones</vt:lpstr>
      <vt:lpstr>Funciones</vt:lpstr>
      <vt:lpstr>Funciones</vt:lpstr>
      <vt:lpstr>Funciones</vt:lpstr>
      <vt:lpstr>Multi-iluminación</vt:lpstr>
      <vt:lpstr>Multi-iluminación</vt:lpstr>
      <vt:lpstr>Ejercicio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6: GLSL FUNCIONES y multi-iluminación</dc:title>
  <dc:creator>Windows User</dc:creator>
  <cp:lastModifiedBy>Windows User</cp:lastModifiedBy>
  <cp:revision>12</cp:revision>
  <dcterms:created xsi:type="dcterms:W3CDTF">2017-05-01T17:11:51Z</dcterms:created>
  <dcterms:modified xsi:type="dcterms:W3CDTF">2017-05-01T21:26:24Z</dcterms:modified>
</cp:coreProperties>
</file>