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74" r:id="rId2"/>
  </p:sldMasterIdLst>
  <p:notesMasterIdLst>
    <p:notesMasterId r:id="rId25"/>
  </p:notesMasterIdLst>
  <p:sldIdLst>
    <p:sldId id="256" r:id="rId3"/>
    <p:sldId id="276" r:id="rId4"/>
    <p:sldId id="257" r:id="rId5"/>
    <p:sldId id="282" r:id="rId6"/>
    <p:sldId id="277" r:id="rId7"/>
    <p:sldId id="260" r:id="rId8"/>
    <p:sldId id="278" r:id="rId9"/>
    <p:sldId id="262" r:id="rId10"/>
    <p:sldId id="279" r:id="rId11"/>
    <p:sldId id="263" r:id="rId12"/>
    <p:sldId id="265" r:id="rId13"/>
    <p:sldId id="267" r:id="rId14"/>
    <p:sldId id="266" r:id="rId15"/>
    <p:sldId id="268" r:id="rId16"/>
    <p:sldId id="269" r:id="rId17"/>
    <p:sldId id="270" r:id="rId18"/>
    <p:sldId id="272" r:id="rId19"/>
    <p:sldId id="274" r:id="rId20"/>
    <p:sldId id="280" r:id="rId21"/>
    <p:sldId id="275" r:id="rId22"/>
    <p:sldId id="283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E3B16-6B86-402F-9E0B-810491C67A12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65811-A948-447C-BEBF-B126A178F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0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6904-ED87-4E95-9567-18B0993E1AD0}" type="datetime1">
              <a:rPr lang="en-IN" smtClean="0"/>
              <a:t>06-04-2021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967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CC3B-8EE8-49C8-B172-68842D26F955}" type="datetime1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1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7A8-2709-4FEB-8F97-93FE706DF2C8}" type="datetime1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59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6904-ED87-4E95-9567-18B0993E1AD0}" type="datetime1">
              <a:rPr lang="en-IN" smtClean="0"/>
              <a:t>06-04-2021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0647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FC41-3636-4043-BC9F-85B48F4D24D3}" type="datetime1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29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A827-25BB-4B31-9B59-469A7D322310}" type="datetime1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896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0EC-D5D1-401E-BD0D-878C40A6A93B}" type="datetime1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43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75F2-A7B2-442C-AA9C-4C61B9FF052F}" type="datetime1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398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49DC-5DC2-4BC0-B19C-9E36A90BCD0A}" type="datetime1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3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5503-0956-4AD2-8470-D6A59BA2556E}" type="datetime1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411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D8D-E42A-42BE-BA46-6B80A423AF90}" type="datetime1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4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FC41-3636-4043-BC9F-85B48F4D24D3}" type="datetime1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24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E14-50A3-4B2B-9589-49AEDA3693EB}" type="datetime1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997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CC3B-8EE8-49C8-B172-68842D26F955}" type="datetime1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37A8-2709-4FEB-8F97-93FE706DF2C8}" type="datetime1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94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A827-25BB-4B31-9B59-469A7D322310}" type="datetime1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896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0EC-D5D1-401E-BD0D-878C40A6A93B}" type="datetime1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3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75F2-A7B2-442C-AA9C-4C61B9FF052F}" type="datetime1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2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49DC-5DC2-4BC0-B19C-9E36A90BCD0A}" type="datetime1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1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5503-0956-4AD2-8470-D6A59BA2556E}" type="datetime1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ED8D-E42A-42BE-BA46-6B80A423AF90}" type="datetime1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6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3E14-50A3-4B2B-9589-49AEDA3693EB}" type="datetime1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C1E9B0AD-EB86-4ABB-B943-DE40B4E3C1F8}" type="datetime1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0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C1E9B0AD-EB86-4ABB-B943-DE40B4E3C1F8}" type="datetime1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5AA0924-450B-442C-A4BA-20E398CF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3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DFAF-9752-4197-8F1B-BF61BBA00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675" y="930443"/>
            <a:ext cx="7723160" cy="270496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a Hospital Database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(HDMS) for Medical Doctors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A4FBE-992C-4319-A036-05FCF9A01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0675" y="3868069"/>
            <a:ext cx="9144000" cy="16557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James C., A. Valerian C., and N. Sixtus 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8F35E-1F3E-44BD-9388-18FBC4E5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3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EF3B-5C4B-4386-BD06-52E252BE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SYSTEM PROPOSAL/PROPOSAL OF NEW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4BA3-FC0C-4695-B88D-D3D28760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functionalities of the database management system: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fully automate the operation of the hospital and managerial system in the hospital.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good computing skills for the management and staff of the hospital.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accurate record keeping in the hospital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timely access to patients and personnel records</a:t>
            </a:r>
            <a:r>
              <a:rPr lang="en-US" sz="2800" dirty="0"/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6A85D-D12F-4DA5-BFF3-E1366E82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58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EF3B-5C4B-4386-BD06-52E252BE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SYSTEM PROPOSAL/PROPOSAL OF NEW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4BA3-FC0C-4695-B88D-D3D28760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 will have the following modules: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Administrative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Receptionist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Medical Doctor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pharmacy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Nurse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Lab-Technologist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Account module </a:t>
            </a:r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0468F-F446-4A67-9F38-F1D61B96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BCF188-9C58-4B9C-89FB-ADF20001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Program Structure</a:t>
            </a:r>
            <a:endParaRPr lang="en-IN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6897B2-0B7B-43D2-9A6B-FB9FDED3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14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EF3B-5C4B-4386-BD06-52E252BE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4BA3-FC0C-4695-B88D-D3D28760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Hospital database application runs in a web browser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Username and password are necessary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designed to make use of e-mail addresses for username field.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 you have a successful login process, the application will enable a hyperlink that assigns duties based on user role.</a:t>
            </a:r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160FE-6EC0-41F0-AD35-DF14DCA9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8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333E0-D601-4A21-B473-306677A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14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7EF3B-5C4B-4386-BD06-52E252BEC1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25455"/>
            <a:ext cx="9601200" cy="1303337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Software Requirement: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4BA3-FC0C-4695-B88D-D3D28760CA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49400"/>
            <a:ext cx="10515600" cy="1870075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includes the software and the hardware that make the package being developed to run effectively.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Requires networking devices that will enable connection within a Local Area Network (LAN). </a:t>
            </a:r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130850-541E-47A7-914B-D3A228D42F30}"/>
              </a:ext>
            </a:extLst>
          </p:cNvPr>
          <p:cNvSpPr txBox="1">
            <a:spLocks/>
          </p:cNvSpPr>
          <p:nvPr/>
        </p:nvSpPr>
        <p:spPr>
          <a:xfrm>
            <a:off x="224589" y="340209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2DA304AB-8A3B-418F-85C3-A2D02EE1E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27387"/>
              </p:ext>
            </p:extLst>
          </p:nvPr>
        </p:nvGraphicFramePr>
        <p:xfrm>
          <a:off x="828842" y="3540082"/>
          <a:ext cx="968675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379">
                  <a:extLst>
                    <a:ext uri="{9D8B030D-6E8A-4147-A177-3AD203B41FA5}">
                      <a16:colId xmlns:a16="http://schemas.microsoft.com/office/drawing/2014/main" val="2158961286"/>
                    </a:ext>
                  </a:extLst>
                </a:gridCol>
                <a:gridCol w="4843379">
                  <a:extLst>
                    <a:ext uri="{9D8B030D-6E8A-4147-A177-3AD203B41FA5}">
                      <a16:colId xmlns:a16="http://schemas.microsoft.com/office/drawing/2014/main" val="599694250"/>
                    </a:ext>
                  </a:extLst>
                </a:gridCol>
              </a:tblGrid>
              <a:tr h="355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Server side:</a:t>
                      </a:r>
                    </a:p>
                    <a:p>
                      <a:pPr algn="ctr"/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side: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34481"/>
                  </a:ext>
                </a:extLst>
              </a:tr>
              <a:tr h="1316059">
                <a:tc>
                  <a:txBody>
                    <a:bodyPr/>
                    <a:lstStyle/>
                    <a:p>
                      <a:pPr marL="1371600" lvl="2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</a:p>
                    <a:p>
                      <a:pPr marL="1371600" lvl="2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Apache</a:t>
                      </a:r>
                    </a:p>
                    <a:p>
                      <a:pPr marL="1371600" lvl="2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  <a:p>
                      <a:pPr marL="1371600" lvl="2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PHP (WAMP)</a:t>
                      </a:r>
                      <a:endParaRPr lang="en-IN" sz="2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Browser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9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22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DF6466-5175-46F2-8D69-D2C3FA78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0FF5C9F-5CBC-43C3-A478-0BB81090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79" y="2506662"/>
            <a:ext cx="10515600" cy="4351338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Intel or Microsoft compatible computers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hard disk capacity of at least 2 GB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Memory (RAM) size at least 64MB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switch that connects all the client computers to the server, and network cables that connect all the hospital units to the server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567078-3F0D-4DF4-B9C0-D6B4271A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0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1413C3-611D-4318-A167-6D60D6F4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F156CC-2408-4395-828D-E90D13978C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1" y="262393"/>
            <a:ext cx="5293739" cy="614183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6788C9-D2FB-423D-AD9C-18F6F5B255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62295"/>
            <a:ext cx="5815109" cy="578610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8D6B7F-7D6A-4881-85CD-959A11F1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3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7571B2-F8A0-476C-9C67-1307E85E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Development 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EF04C-7F1D-4C03-8694-712EFE3A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developed using system development life cycle (SDLC)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existing system was identified and defined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problems and setbacks were identified and a solution is put into place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C35BFC-7F10-4B30-8B5E-082DCD6B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84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911DA2-D9CE-4604-8F66-E617EFCD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System is Made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BCAB0-8862-4108-831E-C35F184F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Testing and Evaluation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System Change Over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System Maintenance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D9735F-35FD-4A38-83FB-2F2FC5AF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5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112D-DAE8-4E1E-B289-567C1F57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CONCLUSION</a:t>
            </a:r>
            <a:endParaRPr lang="en-IN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E4D2A-469C-4AC3-BCA4-CBC749EA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8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4D6B-5D2E-417A-821F-AB635C5A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Introduction</a:t>
            </a:r>
            <a:endParaRPr lang="en-IN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EE94A-640B-45BD-A294-317F1E8C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64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0CC7-904B-4799-AC53-D6588DD4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F188-6903-48E2-903E-EEE19BE2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system has been created and is fully functional in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Lady of Mercy hospital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has been designed to include program modules to handle the Medical Centre information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are made according to requirement periodically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resulting in a compatible, accurate, flexible, secured and efficient system.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45083-137C-4BB4-A6C5-1C713F1E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91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D28A-0DD5-4D24-80F0-E1B10024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D1D8-D6E9-4407-BCEA-6147D22E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C., Amaechi &amp; C., </a:t>
            </a:r>
            <a:r>
              <a:rPr lang="en-IN" dirty="0" err="1"/>
              <a:t>Agbasonu</a:t>
            </a:r>
            <a:r>
              <a:rPr lang="en-IN" dirty="0"/>
              <a:t> &amp; </a:t>
            </a:r>
            <a:r>
              <a:rPr lang="en-IN" dirty="0" err="1"/>
              <a:t>Nwawudu</a:t>
            </a:r>
            <a:r>
              <a:rPr lang="en-IN" dirty="0"/>
              <a:t>, </a:t>
            </a:r>
            <a:r>
              <a:rPr lang="en-IN" dirty="0" err="1"/>
              <a:t>Sixtus</a:t>
            </a:r>
            <a:r>
              <a:rPr lang="en-IN" dirty="0"/>
              <a:t> </a:t>
            </a:r>
            <a:r>
              <a:rPr lang="en-IN" dirty="0" err="1"/>
              <a:t>Ezenwa</a:t>
            </a:r>
            <a:r>
              <a:rPr lang="en-IN" dirty="0"/>
              <a:t>. (2018). Design and Implementation of a Hospital Database Management System (HDMS) for Medical Doctors. International Journal of Computer Theory and Engineering. 10. 1-6. 10.7763/IJCTE.2018.V10.1190.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158F6-C46E-418A-B3BF-915F6ED5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A0924-450B-442C-A4BA-20E398CFFB2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2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47CF-5CFC-4FAC-8E98-5C9193B8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746B-32C5-4C30-A73B-D4181605F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will be created, this will contain the tables shown in the paper.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be created where the user can enter whether they are doctor, patient, nurse, etc.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will have to login with a username and password to access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7A6C0-71FD-42AB-96ED-B18BDC94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78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85423-6A2C-4290-B4E4-9FDACF4A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3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17B6-A452-466A-BDBE-E7BFB76416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65175"/>
            <a:ext cx="10696575" cy="378777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are one of the most principle institutions in a society and it is absolutely necessary that they are operated in the most efficient manner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there is need for a system that will make this possible.</a:t>
            </a:r>
          </a:p>
        </p:txBody>
      </p:sp>
      <p:pic>
        <p:nvPicPr>
          <p:cNvPr id="1028" name="Picture 4" descr="It's time to disrupt the existing hospital business model">
            <a:extLst>
              <a:ext uri="{FF2B5EF4-FFF2-40B4-BE49-F238E27FC236}">
                <a16:creationId xmlns:a16="http://schemas.microsoft.com/office/drawing/2014/main" id="{E626FE34-B592-4B2C-9E85-9DC6EEC5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219" y="3364079"/>
            <a:ext cx="4093243" cy="27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8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F019-4DB5-4E11-B12C-7103807B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64" y="246351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and Functions Provided in the Hospital Database Management System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6DB222-0C2E-4377-93E5-C1E04D5F4A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9382981"/>
              </p:ext>
            </p:extLst>
          </p:nvPr>
        </p:nvGraphicFramePr>
        <p:xfrm>
          <a:off x="465221" y="1828800"/>
          <a:ext cx="10411326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5937">
                  <a:extLst>
                    <a:ext uri="{9D8B030D-6E8A-4147-A177-3AD203B41FA5}">
                      <a16:colId xmlns:a16="http://schemas.microsoft.com/office/drawing/2014/main" val="3135348684"/>
                    </a:ext>
                  </a:extLst>
                </a:gridCol>
                <a:gridCol w="3336758">
                  <a:extLst>
                    <a:ext uri="{9D8B030D-6E8A-4147-A177-3AD203B41FA5}">
                      <a16:colId xmlns:a16="http://schemas.microsoft.com/office/drawing/2014/main" val="1738183313"/>
                    </a:ext>
                  </a:extLst>
                </a:gridCol>
                <a:gridCol w="3288631">
                  <a:extLst>
                    <a:ext uri="{9D8B030D-6E8A-4147-A177-3AD203B41FA5}">
                      <a16:colId xmlns:a16="http://schemas.microsoft.com/office/drawing/2014/main" val="3580586055"/>
                    </a:ext>
                  </a:extLst>
                </a:gridCol>
              </a:tblGrid>
              <a:tr h="444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Doctors and Nurses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patients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administration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44470"/>
                  </a:ext>
                </a:extLst>
              </a:tr>
              <a:tr h="1852863">
                <a:tc>
                  <a:txBody>
                    <a:bodyPr/>
                    <a:lstStyle/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patient information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Arranging doctors’ and nurses’ schedules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lab results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their diagnostic information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their prescriptions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hospital stats like, patient capacity, employee details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Maintaining accounts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734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C30DD-7642-4006-AEA7-D51DD72A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2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4D6B-5D2E-417A-821F-AB635C5A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Sources of data</a:t>
            </a:r>
            <a:endParaRPr lang="en-IN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60A6E-C6F2-4DAD-8D53-B6227FEB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4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583365-42FC-4496-B55A-509BAC0E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Sources of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4A8CF1-8119-4FF1-A5A5-A1100BA05A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Method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Events in the hospitals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from published sources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Structure of the Hospital </a:t>
            </a:r>
          </a:p>
          <a:p>
            <a:pPr marL="0" indent="0">
              <a:buNone/>
            </a:pP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6D4E9D-C98B-458C-BE36-B83A191C75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4"/>
          <a:stretch/>
        </p:blipFill>
        <p:spPr>
          <a:xfrm>
            <a:off x="5415496" y="1828800"/>
            <a:ext cx="5685641" cy="32615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330737-F267-45A7-95D7-AC7D5E3F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28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4D6B-5D2E-417A-821F-AB635C5A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5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Method of Keeping Record - Manual</a:t>
            </a:r>
            <a:endParaRPr lang="en-IN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916F7-C275-4804-B21E-6103F153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8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6FFC-6EF2-4CFE-86C1-6B635A9C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27610"/>
            <a:ext cx="9601196" cy="13038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Method of Keeping Record -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71D1-77E7-4EB7-991F-04157B980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1477"/>
            <a:ext cx="10515600" cy="3692860"/>
          </a:xfrm>
        </p:spPr>
        <p:txBody>
          <a:bodyPr>
            <a:normAutofit/>
          </a:bodyPr>
          <a:lstStyle/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this method: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inefficient to retrieve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make changes and updations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have errors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cost efficient 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</a:t>
            </a:r>
          </a:p>
          <a:p>
            <a:pPr lvl="2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1B67-13F7-4916-B68E-0FB2999F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4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A0BF-42C8-4780-8E59-F37FD42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228996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SYSTEM PROPOSAL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2D1F4-1838-4ECE-B283-D3C6ED92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5AA0924-450B-442C-A4BA-20E398CFFB2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592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2233</TotalTime>
  <Words>696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Schoolbook</vt:lpstr>
      <vt:lpstr>Times New Roman</vt:lpstr>
      <vt:lpstr>Wingdings 2</vt:lpstr>
      <vt:lpstr>View</vt:lpstr>
      <vt:lpstr>1_View</vt:lpstr>
      <vt:lpstr>Design and Implementation of a Hospital Database Management System (HDMS) for Medical Doctors</vt:lpstr>
      <vt:lpstr>I. Introduction</vt:lpstr>
      <vt:lpstr>PowerPoint Presentation</vt:lpstr>
      <vt:lpstr>Need and Functions Provided in the Hospital Database Management System </vt:lpstr>
      <vt:lpstr>II. Sources of data</vt:lpstr>
      <vt:lpstr>II. Sources of data</vt:lpstr>
      <vt:lpstr>III. Method of Keeping Record - Manual</vt:lpstr>
      <vt:lpstr>III. Method of Keeping Record - Manual</vt:lpstr>
      <vt:lpstr>IV. SYSTEM PROPOSAL</vt:lpstr>
      <vt:lpstr>IV. SYSTEM PROPOSAL/PROPOSAL OF NEW SYSTEM</vt:lpstr>
      <vt:lpstr>IV. SYSTEM PROPOSAL/PROPOSAL OF NEW SYSTEM</vt:lpstr>
      <vt:lpstr>V. Program Structure</vt:lpstr>
      <vt:lpstr>Overview:</vt:lpstr>
      <vt:lpstr>System and Software Requirement:</vt:lpstr>
      <vt:lpstr>Hardware Requirement</vt:lpstr>
      <vt:lpstr>PowerPoint Presentation</vt:lpstr>
      <vt:lpstr>The System Development Process</vt:lpstr>
      <vt:lpstr>After System is Made</vt:lpstr>
      <vt:lpstr>VII. CONCLUSION</vt:lpstr>
      <vt:lpstr>VIII. CONCLUSION</vt:lpstr>
      <vt:lpstr>Bibliography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 Hospital Database Management System (HDMS) for Medical Doctors</dc:title>
  <dc:creator>Pinaki Jayakar</dc:creator>
  <cp:lastModifiedBy>Pinaki Jayakar</cp:lastModifiedBy>
  <cp:revision>51</cp:revision>
  <dcterms:created xsi:type="dcterms:W3CDTF">2021-02-19T10:01:14Z</dcterms:created>
  <dcterms:modified xsi:type="dcterms:W3CDTF">2021-04-06T12:09:34Z</dcterms:modified>
</cp:coreProperties>
</file>