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sldIdLst>
    <p:sldId id="376" r:id="rId2"/>
    <p:sldId id="377" r:id="rId3"/>
    <p:sldId id="375" r:id="rId4"/>
    <p:sldId id="398" r:id="rId5"/>
    <p:sldId id="379" r:id="rId6"/>
    <p:sldId id="399" r:id="rId7"/>
    <p:sldId id="400" r:id="rId8"/>
    <p:sldId id="378" r:id="rId9"/>
    <p:sldId id="401" r:id="rId10"/>
    <p:sldId id="380" r:id="rId11"/>
    <p:sldId id="382" r:id="rId12"/>
    <p:sldId id="396" r:id="rId13"/>
    <p:sldId id="402" r:id="rId14"/>
    <p:sldId id="383" r:id="rId15"/>
    <p:sldId id="381" r:id="rId16"/>
    <p:sldId id="384" r:id="rId17"/>
    <p:sldId id="385" r:id="rId18"/>
    <p:sldId id="386" r:id="rId19"/>
    <p:sldId id="388" r:id="rId20"/>
    <p:sldId id="391" r:id="rId21"/>
    <p:sldId id="392" r:id="rId22"/>
    <p:sldId id="393" r:id="rId23"/>
    <p:sldId id="395" r:id="rId24"/>
    <p:sldId id="405" r:id="rId25"/>
    <p:sldId id="406" r:id="rId26"/>
    <p:sldId id="407" r:id="rId27"/>
    <p:sldId id="403" r:id="rId28"/>
    <p:sldId id="404" r:id="rId29"/>
    <p:sldId id="408" r:id="rId30"/>
    <p:sldId id="397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7" r:id="rId39"/>
    <p:sldId id="418" r:id="rId40"/>
    <p:sldId id="419" r:id="rId41"/>
    <p:sldId id="416" r:id="rId42"/>
    <p:sldId id="420" r:id="rId43"/>
    <p:sldId id="421" r:id="rId44"/>
    <p:sldId id="422" r:id="rId45"/>
    <p:sldId id="423" r:id="rId46"/>
    <p:sldId id="424" r:id="rId47"/>
    <p:sldId id="429" r:id="rId48"/>
    <p:sldId id="425" r:id="rId49"/>
    <p:sldId id="426" r:id="rId50"/>
    <p:sldId id="430" r:id="rId51"/>
    <p:sldId id="427" r:id="rId52"/>
    <p:sldId id="428" r:id="rId53"/>
    <p:sldId id="436" r:id="rId54"/>
    <p:sldId id="432" r:id="rId55"/>
    <p:sldId id="435" r:id="rId56"/>
    <p:sldId id="434" r:id="rId57"/>
    <p:sldId id="433" r:id="rId58"/>
    <p:sldId id="442" r:id="rId59"/>
    <p:sldId id="431" r:id="rId60"/>
    <p:sldId id="437" r:id="rId61"/>
    <p:sldId id="441" r:id="rId62"/>
    <p:sldId id="445" r:id="rId63"/>
    <p:sldId id="443" r:id="rId64"/>
    <p:sldId id="444" r:id="rId65"/>
    <p:sldId id="438" r:id="rId66"/>
    <p:sldId id="440" r:id="rId67"/>
    <p:sldId id="446" r:id="rId68"/>
    <p:sldId id="447" r:id="rId69"/>
    <p:sldId id="448" r:id="rId70"/>
    <p:sldId id="449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82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5A140-1B5E-48D0-AD4D-963A5322AF50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444E6-44AE-4DAC-8EC1-965B1715AA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E6-44AE-4DAC-8EC1-965B1715AA9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"/>
            <a:ext cx="9144000" cy="65836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MODULE-2</a:t>
            </a:r>
            <a:r>
              <a:rPr lang="en-US" b="1" i="1" u="sng" dirty="0" smtClean="0">
                <a:solidFill>
                  <a:srgbClr val="00B0F0"/>
                </a:solidFill>
              </a:rPr>
              <a:t/>
            </a:r>
            <a:br>
              <a:rPr lang="en-US" b="1" i="1" u="sng" dirty="0" smtClean="0">
                <a:solidFill>
                  <a:srgbClr val="00B0F0"/>
                </a:solidFill>
              </a:rPr>
            </a:br>
            <a:r>
              <a:rPr lang="en-US" b="1" i="1" u="sng" dirty="0" smtClean="0">
                <a:solidFill>
                  <a:srgbClr val="00B0F0"/>
                </a:solidFill>
              </a:rPr>
              <a:t/>
            </a:r>
            <a:br>
              <a:rPr lang="en-US" b="1" i="1" u="sng" dirty="0" smtClean="0">
                <a:solidFill>
                  <a:srgbClr val="00B0F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DIRECTING </a:t>
            </a:r>
            <a:br>
              <a:rPr lang="en-US" sz="7200" b="1" u="sng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&amp; </a:t>
            </a:r>
            <a:br>
              <a:rPr lang="en-US" sz="7200" b="1" u="sng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CONTROLLING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BASIC OF MOTIVATION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Complexities Involved In Understanding True Motivation: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Individuals differ in their motivation: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Individuals himself is unaware of his motivation: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changes: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BASIC OF MOTIVATION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Complexities Involved In Understanding True Motivation: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Motivations are expressing and dealing differs among individuals: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study and dealing is difficult and complex: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Multiple Motivation goal problem: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Approach-Approach conflict: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Avoidance-Avoidance conflict: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Approach-Avoidance conflict: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TOPIC-2.3.3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OVERVIEW OF DIFFERENT MOTIVATION THEORIES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TOPIC-2.3.3.1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MASLOW’s THEORIES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introduction &amp; features of MASLOW’s motivation theories: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 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MASLOW’s priority order of human needs: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Physiological needs: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b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2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248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Diagram- : Order of Priority of human needs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84" y="1295400"/>
            <a:ext cx="830083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MASLOW’s priority order of human needs: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Safety &amp; security needs: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Social needs: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Esteem needs: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Self-realization/self fulfillment needs: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MASLOW’s priority order of human needs: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Low order needs: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Physiological needs: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Safety/ security needs: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high order needs: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Social needs: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Esteem needs: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Self-realization needs: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Merits &amp; Demerits MASLOW’s Theory: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Merits: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Identifies different needs: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Extends to study of all areas of human needs: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Gives the insight of history &amp; future: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Identifies the fact that a satisfied need is not motivator: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De-merits: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Order of needs and scale of needs change: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Identifying a person’s needs from his behaviors analysis is difficult: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Untested Theory: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TOPIC-2.3.3.2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HERZBERG’s 2-FACTOR THEORIES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TOPIC-2.1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MEANING &amp; NATURE OF DIRECTING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introduction &amp; features of HERZBERG’s 2-factor motivation theories: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 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2-factors of HERZBERG’s Theory: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Maintenance/hygiene factors[Intrinsic rewards]: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Motivators/satisfiers[Extrinsic rewards]: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b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2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248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Diagram- : HERZBERG’s &amp; MASLOW’s theory compared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2-types of workers according to HERZBERG: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seeker: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Maintenance seeker: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Merits &amp; Demerits  HERZBERG’s Theory: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Merits: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De-merits: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Deemphasizes </a:t>
            </a: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economic motivation: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 the job needs not concentrated: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Around the job needs not concentrated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TOPIC-2.3.3.3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Mc-CLELLAND’S NEED FOR ACHIEVEMENT  THEORY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3-Important needs of an employee are: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Need for affiliation: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Need for power 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Need for achievement 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3-distinct characteristics of a person in need for achievement: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Sets moderately difficult to achieve goals: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Eager to take &amp; manage responsibilities &amp; execute on his own: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Accepts concrete feedbacks: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Advantages of Mc-CLELLAND’s Theory: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Helps in identifying the achievement needs of an employee: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Results in improved faculty performance: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Identifies the needs to achieve a set of tasks and places based on behavior matching: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TOPIC-2.3.3.4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VICTOR’s V-room EXPECTENCY THEORY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Main features: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Main consideration: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considers that under free choice, an individual is motivated towards that activity he is most capable of rendering &amp; which he believes that has highest probability of leading him to his most preferred goal.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 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concepts of this theory: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First and second-level outcomes: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Valence: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distinct value that is hold for a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outcome according to individual.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Valence ranges: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valance of any outcome may  be 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‘0’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Instrumentality 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is the subjective measure of probability of achieving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outcome from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-level outcome, according to an individual and ranges from -1 to +1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They help in finding the valence of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outcome.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Formulae for valence of 1</a:t>
            </a:r>
            <a:r>
              <a:rPr lang="en-US" b="1" i="1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level outcomes: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valence of each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outcome =</a:t>
            </a:r>
          </a:p>
          <a:p>
            <a:pPr marL="1773238" indent="-396875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summation of different( valence of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outcomes  x  instrumentalities).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concepts of this theory: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Expectancy: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Measure of the probability of each individual efforts that joins to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outcomes.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Ranges: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always ranges from 0-1.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multiplicative function of valence for each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outcome(V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&amp; believed Expectancy(E).</a:t>
            </a:r>
          </a:p>
          <a:p>
            <a:pPr marL="1773238" indent="-396875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 = f (V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E)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b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b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2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248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Diagram- : Working of VICTOR’s V-room’s motivation Theory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19039"/>
            <a:ext cx="8458200" cy="462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MOTIVATION THEORIES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concepts of this theory: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Some inferences from this theory: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indicates that to motivate people, it is not enough to offer them rewards, it should be made them to feel: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Attracted towards the awards: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Convinced that the prescribed effort will lead them to those rewards: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They have the ability to put in the prescribed effort: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TOPIC-2.3.3.5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ADAM’s EQUITY THEORY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ADAM’s EQUITY THEOREM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Main features: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Main consideration: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Inferences from most discussions: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Behavioral inferences of each individuals upon comparison of equity: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normal: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Rational behavior 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TOPIC-2.3.3.5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SKINNER’s BEHAVIOUR MODIFICATION THEORY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SKINNER’s BEHAVIOR MODIFICATION THEORY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features of Skinners behavior modification theory: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Pleasant outcomes: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Un-pleasant outcomes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Consequences increase the frequency of behavior: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Positive reinforcement: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Negative reinforcement 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Consequences decrease the frequency of behavior: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extinction: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punishment: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TOPIC-2.4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COMMUNICATION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BASICS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Definition &amp; purpose: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Clarity of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being communicated: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being received: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Advantage: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directs the human action towards accomplishing goals.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SYSTEMS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According to organizational structure: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Formal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828800" indent="-452438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Information proceeds through proper formal channel, predefined by    the organization.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E.g., orders, instructions, decisions etc…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2-types of formal communication channels/paths: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Single channel/path: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Multiple channel/path: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SYSTEMS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According to organizational structure: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Merits of Formal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Maintenance  of power of authorities to the officers: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Sound &amp; proper communication: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De-Merits of Formal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Overload of work to line officers: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Decay in accuracy as the information travels through the communication path: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Overlook of sub-ordinates by line officers: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Useful only in downward communication: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SYSTEMS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According to organizational structure: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IN-Formal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828800" indent="-452438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communication through informal channels.</a:t>
            </a:r>
          </a:p>
          <a:p>
            <a:pPr marL="1828800" indent="-452438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Source: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operated by personal, social or group relationship of the people.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Used to communicate non-programmed activities within formal boundaries of the system.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Faster than formal: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Flexible than formal: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b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2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248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Diagram-: Motivation process indication diagram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1"/>
            <a:ext cx="845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SYSTEMS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According to organizational structure: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Merits of IN-Formal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Positive service to the organization: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Operates at greater speed: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Fulfills the communication needs of various persons: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Informal network involves peoples of same level of an organization: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De-Merits of IN-Formal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Less orderly &amp; static: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Messages communicated will be erratic &amp; uncertain: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Communicates rumors, half truths, incinerate: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Origin &amp; direction of information is unpredictable: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By the time the information completes its cycle may be distorted: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SYSTEMS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According to direction of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Downward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Communication flow path: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communication flowing from upper position towards lower positions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Participating authorities: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rules, minutes of the meetings, notices etc…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Upward communication 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Communication flow path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communication flowing from lower positions towards upper positions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Participating authorities: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reactions, suggestions, reports, proposals, statements, grievances etc…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Horizontal communication 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Communication flow path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horizontal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Participating authorities: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Employees working under same level or of equal designation.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meetings of HODs, meetings of general managers.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SYSTEMS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According to way of expression: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Oral/vertical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Communication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Both the communicating parties communicate face to face.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meetings, conferences, interviews, phone conversations etc…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Written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Communication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communicate in the form of written words, graphs, diagrams, pictures, etc…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rules, notices, manuals, reports 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BASICS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Barriers of successful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Information has to pass among more levels of organization: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Long &amp; structure less channels of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Heavy loads at certain levels of organization: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b="1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Prestige/superiority complex: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BASICS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Barriers of successful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Lack symbolizing capacity of the sender: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Attitude of the receiver: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Ignoring of conflicting information: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Information evaluation by receivers own angle: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BASICS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Techniques to overcome the barriers of successful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Sending direct &amp; simple messages using multiple  channels: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Feedback system to confirm the successfulness of the 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Adopting face to face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Timing transmission of the message: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BASICS OF COMMUNICATION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Techniques to overcome the barriers of successful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Prepare &amp; deliver the message to the receivers vocabulary, interests &amp; values: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Introduce sufficient amount of redundancy during communication: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b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2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248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Diagram- : H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TOPIC-2.5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CO-ORDINATION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CO-ORDINATION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Definition &amp; purpose: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828800" indent="-452438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I.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TOPIC-2.3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MOTIVATION THEORIES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/>
          </a:bodyPr>
          <a:lstStyle/>
          <a:p>
            <a:pPr algn="ctr"/>
            <a: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COORDINATION</a:t>
            </a:r>
            <a:b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2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248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Diagram- : H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TOPIC-2.6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CONTROLLING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Definition &amp; purpose: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E.F.L BRECH 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endParaRPr lang="en-US" b="1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Henry FAYOL 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GEORGE R TERRY 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Point out weaknesses &amp; errors &amp; rectify them: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endParaRPr lang="en-US" b="1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To ensure adequate progress &amp; satisfactory performance: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endParaRPr lang="en-US" b="1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TOPIC-2.6.1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STEPS IN CONTROLLING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STEPS IN CONTROLLING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Establishing standards: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What is establishing standards: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endParaRPr lang="en-US" b="1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Features expected from standards established: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Flexible in adopting changes: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Result oriented: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Types of standards established: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Qualitative standards: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employees morale, faster communication, good will reducing costs, quality of the product etc..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Quantitative standards: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profit percentage, standard hours, number of units produced, total cost incurred etc..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STEPS IN CONTROLLING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Establishing standards: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Types of standards established: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Cost standards: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Revenue standards: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Capital standards: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STEPS IN CONTROLLING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1773238" indent="-396875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Measuring &amp; comparing actual results against standards: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Measuring function basics: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endParaRPr lang="en-US" b="1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Methods for measuring: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Personal observation: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Various summaries: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E.g.,: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evaluation reports, chats plotted &amp; statements etc…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Usual actions taken: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Take corrective action for deviated standards: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Report to top management for deviation beyond limits: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STEPS IN CONTROLLING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Taking corrective actions: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Basics: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STEPS IN CONTROLLING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Taking corrective actions: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Different Causes of deviation: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Ineffective communication: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Defective system of wages: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Negligence from workers: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Wrong tools &amp; machines: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Lack of training: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Ineffective supervision: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Inadequate facilities: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/>
          </a:bodyPr>
          <a:lstStyle/>
          <a:p>
            <a:pPr algn="ctr"/>
            <a: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b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2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248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Diagram- : H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TOPIC-2.3.1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MEANING FEATURES &amp; NATURE OF MOTIVATION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TOPIC-2.6.2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ESSENTIALS OF SOUND CONTROL SYSTEMS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ESSENTIALS  OF SOUND CONTROL SYSTEMS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Different sound control systems essentials: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Feedback: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Suitability: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ESSENTIALS  OF SOUND CONTROL SYSTEMS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Different sound control systems essentials: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Prompt &amp; Timely reporting: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Forward looking: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Flexible: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ESSENTIALS  OF SOUND CONTROL SYSTEMS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Different sound control systems essentials: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Economical: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Simple: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Effective &amp; operational: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ESSENTIALS  OF SOUND CONTROL SYSTEMS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Different sound control systems essentials: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2-: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TOPIC-2.6.3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METHODS OF ESTABLISHING  CONTROL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Different methods of Establishing control: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Personal observation: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Processing style &amp; disadvantages: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Budgeting: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Budgeting definition, activity &amp; 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Different types of budget: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Cost accounting &amp; control: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 &amp; processing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evaluating &amp; controlling the investment cost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Break even analysis: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 &amp; processing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Standard costing: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features &amp; 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Steps involved in standard costing: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Setting the costs for various components: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Comparing the actual cost with the standard cost: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Evaluate the variance: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Taking corrective measures to avoid future variances: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endParaRPr lang="en-US" b="1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Return on Investment[ROI]: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 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 </a:t>
            </a:r>
          </a:p>
          <a:p>
            <a:pPr marL="2170113" indent="-396875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ROI =profit / total investment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Responsibility accounting: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purpose &amp; 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Management audit: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purpose &amp; 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checking planning, organizing other management functions.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Internal audit: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purpose &amp; operation style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External audit: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purpose &amp; operation style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Statistical control report: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purpose &amp; operation style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quantitative reports of sales, production etc…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Gant Milestone chart: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purpose &amp; operation style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THEORIES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BASIC OF MOTIVATION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Definition &amp; Basic Features Of Motivation: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506413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OVERVIEW OF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S:</a:t>
            </a:r>
          </a:p>
          <a:p>
            <a:pPr marL="914400" indent="-396875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Production control: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purpose &amp; operation style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Program evaluation &amp; review techniques[PERT]: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purpose &amp; operation style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6363" indent="-352425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Critical path method[CPM]: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773238" indent="-396875"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Definition, purpose &amp; operation style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 style: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70113" indent="-396875" algn="just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br>
              <a:rPr lang="en-IN" sz="4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2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248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Diagram-: Motivation process indication diagram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1"/>
            <a:ext cx="845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589788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u="sng" dirty="0" smtClean="0">
                <a:solidFill>
                  <a:srgbClr val="00B0F0"/>
                </a:solidFill>
              </a:rPr>
              <a:t>TOPIC-2.3.2</a:t>
            </a:r>
            <a:r>
              <a:rPr lang="en-US" sz="7200" b="1" i="1" dirty="0" smtClean="0">
                <a:solidFill>
                  <a:srgbClr val="00B0F0"/>
                </a:solidFill>
              </a:rPr>
              <a:t/>
            </a:r>
            <a:br>
              <a:rPr lang="en-US" sz="7200" b="1" i="1" dirty="0" smtClean="0">
                <a:solidFill>
                  <a:srgbClr val="00B0F0"/>
                </a:solidFill>
              </a:rPr>
            </a:br>
            <a:r>
              <a:rPr lang="en-US" sz="7200" b="1" u="sng" dirty="0" smtClean="0">
                <a:solidFill>
                  <a:srgbClr val="92D050"/>
                </a:solidFill>
              </a:rPr>
              <a:t>COMPLEXITIES INVOLVED IN UNDERSTANDING TRUE MOTIVATION</a:t>
            </a:r>
            <a:endParaRPr lang="en-US" sz="7200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33288</TotalTime>
  <Words>3251</Words>
  <Application>Microsoft Office PowerPoint</Application>
  <PresentationFormat>On-screen Show (4:3)</PresentationFormat>
  <Paragraphs>767</Paragraphs>
  <Slides>70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Metro</vt:lpstr>
      <vt:lpstr>MODULE-2  DIRECTING  &amp;  CONTROLLING</vt:lpstr>
      <vt:lpstr>TOPIC-2.1  MEANING &amp; NATURE OF DIRECTING</vt:lpstr>
      <vt:lpstr>I [O ] </vt:lpstr>
      <vt:lpstr>N  [T]</vt:lpstr>
      <vt:lpstr>TOPIC-2.3  MOTIVATION THEORIES</vt:lpstr>
      <vt:lpstr>TOPIC-2.3.1 MEANING FEATURES &amp; NATURE OF MOTIVATION</vt:lpstr>
      <vt:lpstr>MOTIVATION THEORIES [O ] </vt:lpstr>
      <vt:lpstr>N  [T]</vt:lpstr>
      <vt:lpstr>TOPIC-2.3.2 COMPLEXITIES INVOLVED IN UNDERSTANDING TRUE MOTIVATION</vt:lpstr>
      <vt:lpstr>MOTIVATION THEORIES [O ] </vt:lpstr>
      <vt:lpstr>MOTIVATION THEORIES [O ] </vt:lpstr>
      <vt:lpstr>TOPIC-2.3.3  OVERVIEW OF DIFFERENT MOTIVATION THEORIES</vt:lpstr>
      <vt:lpstr>TOPIC-2.3.3.1  MASLOW’s THEORIES</vt:lpstr>
      <vt:lpstr>MOTIVATION THEORIES [O ] </vt:lpstr>
      <vt:lpstr>MOTIVATION THEORIES  [T]</vt:lpstr>
      <vt:lpstr>MOTIVATION THEORIES [O ] </vt:lpstr>
      <vt:lpstr>MOTIVATION THEORIES [O ] </vt:lpstr>
      <vt:lpstr>MOTIVATION THEORIES [O ] </vt:lpstr>
      <vt:lpstr>TOPIC-2.3.3.2  HERZBERG’s 2-FACTOR THEORIES</vt:lpstr>
      <vt:lpstr>MOTIVATION THEORIES [O ] </vt:lpstr>
      <vt:lpstr>MOTIVATION THEORIES  [T]</vt:lpstr>
      <vt:lpstr>MOTIVATION THEORIES [O ] </vt:lpstr>
      <vt:lpstr>MOTIVATION THEORIES [O ] </vt:lpstr>
      <vt:lpstr>TOPIC-2.3.3.3  Mc-CLELLAND’S NEED FOR ACHIEVEMENT  THEORY</vt:lpstr>
      <vt:lpstr>MOTIVATION THEORIES [O ] </vt:lpstr>
      <vt:lpstr>MOTIVATION THEORIES [O ] </vt:lpstr>
      <vt:lpstr>TOPIC-2.3.3.4  VICTOR’s V-room EXPECTENCY THEORY</vt:lpstr>
      <vt:lpstr>MOTIVATION THEORIES [O ] </vt:lpstr>
      <vt:lpstr>MOTIVATION THEORIES [O ] </vt:lpstr>
      <vt:lpstr>MOTIVATION THEORIES  [T]</vt:lpstr>
      <vt:lpstr>MOTIVATION THEORIES [O ] </vt:lpstr>
      <vt:lpstr>TOPIC-2.3.3.5  ADAM’s EQUITY THEORY</vt:lpstr>
      <vt:lpstr>MOTIVATION THEORIES [O ] </vt:lpstr>
      <vt:lpstr>TOPIC-2.3.3.5  SKINNER’s BEHAVIOUR MODIFICATION THEORY</vt:lpstr>
      <vt:lpstr>MOTIVATION THEORIES [O ] </vt:lpstr>
      <vt:lpstr>TOPIC-2.4  COMMUNICATION</vt:lpstr>
      <vt:lpstr>COMMUNICATION [O ] </vt:lpstr>
      <vt:lpstr>COMMUNICATION [O ] </vt:lpstr>
      <vt:lpstr>COMMUNICATION [O ] </vt:lpstr>
      <vt:lpstr>COMMUNICATION [O ] </vt:lpstr>
      <vt:lpstr>COMMUNICATION [O ] </vt:lpstr>
      <vt:lpstr>COMMUNICATION [O ] </vt:lpstr>
      <vt:lpstr>COMMUNICATION [O ] </vt:lpstr>
      <vt:lpstr>COMMUNICATION [O ] </vt:lpstr>
      <vt:lpstr>COMMUNICATION [O ] </vt:lpstr>
      <vt:lpstr>COMMUNICATION [O ] </vt:lpstr>
      <vt:lpstr>COMMUNICATION  [T]</vt:lpstr>
      <vt:lpstr>TOPIC-2.5  CO-ORDINATION</vt:lpstr>
      <vt:lpstr>CO-ORDINATION [O ] </vt:lpstr>
      <vt:lpstr>COORDINATION [T]</vt:lpstr>
      <vt:lpstr>TOPIC-2.6  CONTROLLING</vt:lpstr>
      <vt:lpstr>CONTROLLING [O ] </vt:lpstr>
      <vt:lpstr>TOPIC-2.6.1  STEPS IN CONTROLLING</vt:lpstr>
      <vt:lpstr>CONTROLLING [O ] </vt:lpstr>
      <vt:lpstr>CONTROLLING [O ] </vt:lpstr>
      <vt:lpstr>CONTROLLING [O ] </vt:lpstr>
      <vt:lpstr>CONTROLLING [O ] </vt:lpstr>
      <vt:lpstr>CONTROLLING [O ] </vt:lpstr>
      <vt:lpstr>CONTROLLING [T]</vt:lpstr>
      <vt:lpstr>TOPIC-2.6.2  ESSENTIALS OF SOUND CONTROL SYSTEMS</vt:lpstr>
      <vt:lpstr>CONTROLLING [O ] </vt:lpstr>
      <vt:lpstr>CONTROLLING [O ] </vt:lpstr>
      <vt:lpstr>CONTROLLING [O ] </vt:lpstr>
      <vt:lpstr>CONTROLLING [O ] </vt:lpstr>
      <vt:lpstr>TOPIC-2.6.3  METHODS OF ESTABLISHING  CONTROL</vt:lpstr>
      <vt:lpstr>CONTROLLING [O ] </vt:lpstr>
      <vt:lpstr>CONTROLLING [O ] </vt:lpstr>
      <vt:lpstr>CONTROLLING [O ] </vt:lpstr>
      <vt:lpstr>CONTROLLING [O ] </vt:lpstr>
      <vt:lpstr>CONTROLLING [O ]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&amp; DATA COMMUNICATION</dc:title>
  <dc:creator>prashanth kumar</dc:creator>
  <cp:lastModifiedBy>Prashanth</cp:lastModifiedBy>
  <cp:revision>5263</cp:revision>
  <dcterms:created xsi:type="dcterms:W3CDTF">2006-08-16T00:00:00Z</dcterms:created>
  <dcterms:modified xsi:type="dcterms:W3CDTF">2019-10-12T09:29:13Z</dcterms:modified>
</cp:coreProperties>
</file>