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F8"/>
    <a:srgbClr val="FFFFCC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56098-B9EB-449D-A247-19130D13130E}" v="109" dt="2022-11-17T08:51:08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984" autoAdjust="0"/>
  </p:normalViewPr>
  <p:slideViewPr>
    <p:cSldViewPr snapToGrid="0">
      <p:cViewPr varScale="1">
        <p:scale>
          <a:sx n="92" d="100"/>
          <a:sy n="92" d="100"/>
        </p:scale>
        <p:origin x="4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Jażdżyk" userId="8e70246fa557882b" providerId="LiveId" clId="{AF7403C1-6895-4E74-8A9A-BA74B62AFDA1}"/>
    <pc:docChg chg="undo redo custSel addSld modSld">
      <pc:chgData name="Piotr Jażdżyk" userId="8e70246fa557882b" providerId="LiveId" clId="{AF7403C1-6895-4E74-8A9A-BA74B62AFDA1}" dt="2021-10-24T16:13:40.416" v="6037" actId="692"/>
      <pc:docMkLst>
        <pc:docMk/>
      </pc:docMkLst>
      <pc:sldChg chg="addSp delSp modSp add mod">
        <pc:chgData name="Piotr Jażdżyk" userId="8e70246fa557882b" providerId="LiveId" clId="{AF7403C1-6895-4E74-8A9A-BA74B62AFDA1}" dt="2021-10-08T09:25:02.357" v="5509" actId="20577"/>
        <pc:sldMkLst>
          <pc:docMk/>
          <pc:sldMk cId="3884594867" sldId="263"/>
        </pc:sldMkLst>
        <pc:spChg chg="mod">
          <ac:chgData name="Piotr Jażdżyk" userId="8e70246fa557882b" providerId="LiveId" clId="{AF7403C1-6895-4E74-8A9A-BA74B62AFDA1}" dt="2021-10-08T09:25:02.357" v="5509" actId="20577"/>
          <ac:spMkLst>
            <pc:docMk/>
            <pc:sldMk cId="3884594867" sldId="263"/>
            <ac:spMk id="2" creationId="{09A62344-E6EF-4E82-B375-8177436A65C4}"/>
          </ac:spMkLst>
        </pc:spChg>
        <pc:spChg chg="del mod">
          <ac:chgData name="Piotr Jażdżyk" userId="8e70246fa557882b" providerId="LiveId" clId="{AF7403C1-6895-4E74-8A9A-BA74B62AFDA1}" dt="2021-10-07T19:27:47.137" v="5" actId="478"/>
          <ac:spMkLst>
            <pc:docMk/>
            <pc:sldMk cId="3884594867" sldId="263"/>
            <ac:spMk id="7" creationId="{38E568C4-FFDA-45AD-9082-013B9B64634F}"/>
          </ac:spMkLst>
        </pc:spChg>
        <pc:spChg chg="del">
          <ac:chgData name="Piotr Jażdżyk" userId="8e70246fa557882b" providerId="LiveId" clId="{AF7403C1-6895-4E74-8A9A-BA74B62AFDA1}" dt="2021-10-07T19:27:49.625" v="8" actId="478"/>
          <ac:spMkLst>
            <pc:docMk/>
            <pc:sldMk cId="3884594867" sldId="263"/>
            <ac:spMk id="11" creationId="{D9D43AD8-02BD-47C7-B082-E9AD70259601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12" creationId="{596468F6-320B-4384-9E5C-E80DF4A2426F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14" creationId="{414ACE17-DE22-46A3-B879-F6203DC16CF7}"/>
          </ac:spMkLst>
        </pc:spChg>
        <pc:spChg chg="del">
          <ac:chgData name="Piotr Jażdżyk" userId="8e70246fa557882b" providerId="LiveId" clId="{AF7403C1-6895-4E74-8A9A-BA74B62AFDA1}" dt="2021-10-07T19:27:44.377" v="2" actId="478"/>
          <ac:spMkLst>
            <pc:docMk/>
            <pc:sldMk cId="3884594867" sldId="263"/>
            <ac:spMk id="15" creationId="{607B4207-0434-4159-9921-0283AE521174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16" creationId="{112BE33C-F931-4845-BAB9-FF7DEBDF46F1}"/>
          </ac:spMkLst>
        </pc:spChg>
        <pc:spChg chg="del">
          <ac:chgData name="Piotr Jażdżyk" userId="8e70246fa557882b" providerId="LiveId" clId="{AF7403C1-6895-4E74-8A9A-BA74B62AFDA1}" dt="2021-10-07T19:27:48.673" v="7" actId="478"/>
          <ac:spMkLst>
            <pc:docMk/>
            <pc:sldMk cId="3884594867" sldId="263"/>
            <ac:spMk id="17" creationId="{67147C31-5826-4187-BAAB-BF2CF1329D6D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18" creationId="{FD265896-E17D-4189-9F3A-ECED44CA0C2D}"/>
          </ac:spMkLst>
        </pc:spChg>
        <pc:spChg chg="del">
          <ac:chgData name="Piotr Jażdżyk" userId="8e70246fa557882b" providerId="LiveId" clId="{AF7403C1-6895-4E74-8A9A-BA74B62AFDA1}" dt="2021-10-07T19:27:41.653" v="1" actId="478"/>
          <ac:spMkLst>
            <pc:docMk/>
            <pc:sldMk cId="3884594867" sldId="263"/>
            <ac:spMk id="19" creationId="{ED4F10F6-FBFC-455D-9293-0FC314C3EF8E}"/>
          </ac:spMkLst>
        </pc:spChg>
        <pc:spChg chg="add del mod">
          <ac:chgData name="Piotr Jażdżyk" userId="8e70246fa557882b" providerId="LiveId" clId="{AF7403C1-6895-4E74-8A9A-BA74B62AFDA1}" dt="2021-10-07T19:47:10.760" v="2007" actId="478"/>
          <ac:spMkLst>
            <pc:docMk/>
            <pc:sldMk cId="3884594867" sldId="263"/>
            <ac:spMk id="20" creationId="{EA4D3206-350E-4F5B-8F3C-AEB5363D8A11}"/>
          </ac:spMkLst>
        </pc:spChg>
        <pc:spChg chg="del">
          <ac:chgData name="Piotr Jażdżyk" userId="8e70246fa557882b" providerId="LiveId" clId="{AF7403C1-6895-4E74-8A9A-BA74B62AFDA1}" dt="2021-10-07T19:27:48.114" v="6" actId="478"/>
          <ac:spMkLst>
            <pc:docMk/>
            <pc:sldMk cId="3884594867" sldId="263"/>
            <ac:spMk id="21" creationId="{202CFCB1-6FDB-47A1-9461-E3031B5860A9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22" creationId="{387D5599-5C7E-4BCB-ADFF-607AB230B43E}"/>
          </ac:spMkLst>
        </pc:spChg>
        <pc:spChg chg="del">
          <ac:chgData name="Piotr Jażdżyk" userId="8e70246fa557882b" providerId="LiveId" clId="{AF7403C1-6895-4E74-8A9A-BA74B62AFDA1}" dt="2021-10-07T19:27:51.809" v="9" actId="478"/>
          <ac:spMkLst>
            <pc:docMk/>
            <pc:sldMk cId="3884594867" sldId="263"/>
            <ac:spMk id="23" creationId="{5F82C074-500F-4753-B41D-F41A0DDD5B45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24" creationId="{125C76F9-C718-4A6F-AE7D-13DAC23F159B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27" creationId="{3C689A8C-E430-4CDC-9809-15088472C505}"/>
          </ac:spMkLst>
        </pc:spChg>
        <pc:spChg chg="add del mod">
          <ac:chgData name="Piotr Jażdżyk" userId="8e70246fa557882b" providerId="LiveId" clId="{AF7403C1-6895-4E74-8A9A-BA74B62AFDA1}" dt="2021-10-07T19:47:24.417" v="2013" actId="478"/>
          <ac:spMkLst>
            <pc:docMk/>
            <pc:sldMk cId="3884594867" sldId="263"/>
            <ac:spMk id="28" creationId="{D6375FD5-7DC3-4E2D-BC66-E1879EAC5BE4}"/>
          </ac:spMkLst>
        </pc:spChg>
        <pc:spChg chg="add del mod">
          <ac:chgData name="Piotr Jażdżyk" userId="8e70246fa557882b" providerId="LiveId" clId="{AF7403C1-6895-4E74-8A9A-BA74B62AFDA1}" dt="2021-10-07T19:47:10.760" v="2007" actId="478"/>
          <ac:spMkLst>
            <pc:docMk/>
            <pc:sldMk cId="3884594867" sldId="263"/>
            <ac:spMk id="31" creationId="{BA174215-7696-48AE-BBAB-9815F825E1B6}"/>
          </ac:spMkLst>
        </pc:spChg>
        <pc:spChg chg="add del mod">
          <ac:chgData name="Piotr Jażdżyk" userId="8e70246fa557882b" providerId="LiveId" clId="{AF7403C1-6895-4E74-8A9A-BA74B62AFDA1}" dt="2021-10-07T19:46:48.153" v="2006" actId="478"/>
          <ac:spMkLst>
            <pc:docMk/>
            <pc:sldMk cId="3884594867" sldId="263"/>
            <ac:spMk id="32" creationId="{4385DA6B-4FC6-406C-8FC9-8EED8D2C5BE8}"/>
          </ac:spMkLst>
        </pc:spChg>
        <pc:spChg chg="add del mod">
          <ac:chgData name="Piotr Jażdżyk" userId="8e70246fa557882b" providerId="LiveId" clId="{AF7403C1-6895-4E74-8A9A-BA74B62AFDA1}" dt="2021-10-07T19:47:19.465" v="2010" actId="478"/>
          <ac:spMkLst>
            <pc:docMk/>
            <pc:sldMk cId="3884594867" sldId="263"/>
            <ac:spMk id="33" creationId="{6D51156C-3D06-466F-BC98-D31B30C4FD54}"/>
          </ac:spMkLst>
        </pc:spChg>
        <pc:spChg chg="add del mod">
          <ac:chgData name="Piotr Jażdżyk" userId="8e70246fa557882b" providerId="LiveId" clId="{AF7403C1-6895-4E74-8A9A-BA74B62AFDA1}" dt="2021-10-07T19:47:21.129" v="2011" actId="478"/>
          <ac:spMkLst>
            <pc:docMk/>
            <pc:sldMk cId="3884594867" sldId="263"/>
            <ac:spMk id="36" creationId="{08C4E28D-F224-40DA-BF31-05BB2C7B5FD4}"/>
          </ac:spMkLst>
        </pc:spChg>
        <pc:spChg chg="add del mod">
          <ac:chgData name="Piotr Jażdżyk" userId="8e70246fa557882b" providerId="LiveId" clId="{AF7403C1-6895-4E74-8A9A-BA74B62AFDA1}" dt="2021-10-07T19:47:19.465" v="2010" actId="478"/>
          <ac:spMkLst>
            <pc:docMk/>
            <pc:sldMk cId="3884594867" sldId="263"/>
            <ac:spMk id="37" creationId="{62214EE9-2BFA-4E97-941A-E7ECA0B5E838}"/>
          </ac:spMkLst>
        </pc:spChg>
        <pc:spChg chg="add del mod">
          <ac:chgData name="Piotr Jażdżyk" userId="8e70246fa557882b" providerId="LiveId" clId="{AF7403C1-6895-4E74-8A9A-BA74B62AFDA1}" dt="2021-10-07T19:47:22.433" v="2012" actId="478"/>
          <ac:spMkLst>
            <pc:docMk/>
            <pc:sldMk cId="3884594867" sldId="263"/>
            <ac:spMk id="38" creationId="{2E780441-6A06-46FA-A836-9A17065CF7D0}"/>
          </ac:spMkLst>
        </pc:spChg>
        <pc:spChg chg="add del mod">
          <ac:chgData name="Piotr Jażdżyk" userId="8e70246fa557882b" providerId="LiveId" clId="{AF7403C1-6895-4E74-8A9A-BA74B62AFDA1}" dt="2021-10-07T19:47:19.465" v="2010" actId="478"/>
          <ac:spMkLst>
            <pc:docMk/>
            <pc:sldMk cId="3884594867" sldId="263"/>
            <ac:spMk id="39" creationId="{938E7EE8-A7CB-47A8-87CE-D9BD1CF21681}"/>
          </ac:spMkLst>
        </pc:spChg>
        <pc:spChg chg="add del mod">
          <ac:chgData name="Piotr Jażdżyk" userId="8e70246fa557882b" providerId="LiveId" clId="{AF7403C1-6895-4E74-8A9A-BA74B62AFDA1}" dt="2021-10-07T19:47:19.465" v="2010" actId="478"/>
          <ac:spMkLst>
            <pc:docMk/>
            <pc:sldMk cId="3884594867" sldId="263"/>
            <ac:spMk id="40" creationId="{F817B466-D300-4619-9434-0EC2E2DA27D3}"/>
          </ac:spMkLst>
        </pc:spChg>
        <pc:spChg chg="add del mod">
          <ac:chgData name="Piotr Jażdżyk" userId="8e70246fa557882b" providerId="LiveId" clId="{AF7403C1-6895-4E74-8A9A-BA74B62AFDA1}" dt="2021-10-07T19:47:19.465" v="2010" actId="478"/>
          <ac:spMkLst>
            <pc:docMk/>
            <pc:sldMk cId="3884594867" sldId="263"/>
            <ac:spMk id="41" creationId="{FA5EEA6D-DC77-4E74-BB58-13C19304ED94}"/>
          </ac:spMkLst>
        </pc:spChg>
        <pc:graphicFrameChg chg="del">
          <ac:chgData name="Piotr Jażdżyk" userId="8e70246fa557882b" providerId="LiveId" clId="{AF7403C1-6895-4E74-8A9A-BA74B62AFDA1}" dt="2021-10-07T19:27:53.228" v="10" actId="478"/>
          <ac:graphicFrameMkLst>
            <pc:docMk/>
            <pc:sldMk cId="3884594867" sldId="263"/>
            <ac:graphicFrameMk id="13" creationId="{A60E9ACC-A2DE-40C4-A351-5E7631C53D09}"/>
          </ac:graphicFrameMkLst>
        </pc:graphicFrameChg>
        <pc:picChg chg="del">
          <ac:chgData name="Piotr Jażdżyk" userId="8e70246fa557882b" providerId="LiveId" clId="{AF7403C1-6895-4E74-8A9A-BA74B62AFDA1}" dt="2021-10-07T19:27:45.393" v="3" actId="478"/>
          <ac:picMkLst>
            <pc:docMk/>
            <pc:sldMk cId="3884594867" sldId="263"/>
            <ac:picMk id="9" creationId="{45C46E5C-808C-4E38-985B-41C27C40803F}"/>
          </ac:picMkLst>
        </pc:picChg>
        <pc:cxnChg chg="add del mod">
          <ac:chgData name="Piotr Jażdżyk" userId="8e70246fa557882b" providerId="LiveId" clId="{AF7403C1-6895-4E74-8A9A-BA74B62AFDA1}" dt="2021-10-07T19:47:24.417" v="2013" actId="478"/>
          <ac:cxnSpMkLst>
            <pc:docMk/>
            <pc:sldMk cId="3884594867" sldId="263"/>
            <ac:cxnSpMk id="25" creationId="{EE41B270-F0A1-42A2-90FF-72192D1BB0DB}"/>
          </ac:cxnSpMkLst>
        </pc:cxnChg>
        <pc:cxnChg chg="add del mod">
          <ac:chgData name="Piotr Jażdżyk" userId="8e70246fa557882b" providerId="LiveId" clId="{AF7403C1-6895-4E74-8A9A-BA74B62AFDA1}" dt="2021-10-07T19:47:24.417" v="2013" actId="478"/>
          <ac:cxnSpMkLst>
            <pc:docMk/>
            <pc:sldMk cId="3884594867" sldId="263"/>
            <ac:cxnSpMk id="26" creationId="{C5CE4656-A241-43EB-A1B2-002847EE913F}"/>
          </ac:cxnSpMkLst>
        </pc:cxnChg>
        <pc:cxnChg chg="add del mod">
          <ac:chgData name="Piotr Jażdżyk" userId="8e70246fa557882b" providerId="LiveId" clId="{AF7403C1-6895-4E74-8A9A-BA74B62AFDA1}" dt="2021-10-07T19:47:24.417" v="2013" actId="478"/>
          <ac:cxnSpMkLst>
            <pc:docMk/>
            <pc:sldMk cId="3884594867" sldId="263"/>
            <ac:cxnSpMk id="29" creationId="{DC04612E-D967-4829-82D9-0A3365033358}"/>
          </ac:cxnSpMkLst>
        </pc:cxnChg>
        <pc:cxnChg chg="add del mod">
          <ac:chgData name="Piotr Jażdżyk" userId="8e70246fa557882b" providerId="LiveId" clId="{AF7403C1-6895-4E74-8A9A-BA74B62AFDA1}" dt="2021-10-07T19:47:24.417" v="2013" actId="478"/>
          <ac:cxnSpMkLst>
            <pc:docMk/>
            <pc:sldMk cId="3884594867" sldId="263"/>
            <ac:cxnSpMk id="30" creationId="{F989CB65-95F5-47CE-AB6E-16C960F59CBB}"/>
          </ac:cxnSpMkLst>
        </pc:cxnChg>
        <pc:cxnChg chg="add del mod">
          <ac:chgData name="Piotr Jażdżyk" userId="8e70246fa557882b" providerId="LiveId" clId="{AF7403C1-6895-4E74-8A9A-BA74B62AFDA1}" dt="2021-10-07T19:47:19.465" v="2010" actId="478"/>
          <ac:cxnSpMkLst>
            <pc:docMk/>
            <pc:sldMk cId="3884594867" sldId="263"/>
            <ac:cxnSpMk id="34" creationId="{E2F40615-9F6A-4B53-9327-9C99B77935BA}"/>
          </ac:cxnSpMkLst>
        </pc:cxnChg>
        <pc:cxnChg chg="add del mod">
          <ac:chgData name="Piotr Jażdżyk" userId="8e70246fa557882b" providerId="LiveId" clId="{AF7403C1-6895-4E74-8A9A-BA74B62AFDA1}" dt="2021-10-07T19:47:19.465" v="2010" actId="478"/>
          <ac:cxnSpMkLst>
            <pc:docMk/>
            <pc:sldMk cId="3884594867" sldId="263"/>
            <ac:cxnSpMk id="35" creationId="{6F495177-0AD4-457E-938C-07F5212E517C}"/>
          </ac:cxnSpMkLst>
        </pc:cxnChg>
      </pc:sldChg>
      <pc:sldChg chg="addSp delSp modSp add mod">
        <pc:chgData name="Piotr Jażdżyk" userId="8e70246fa557882b" providerId="LiveId" clId="{AF7403C1-6895-4E74-8A9A-BA74B62AFDA1}" dt="2021-10-24T16:13:40.416" v="6037" actId="692"/>
        <pc:sldMkLst>
          <pc:docMk/>
          <pc:sldMk cId="474060172" sldId="264"/>
        </pc:sldMkLst>
        <pc:spChg chg="del mod">
          <ac:chgData name="Piotr Jażdżyk" userId="8e70246fa557882b" providerId="LiveId" clId="{AF7403C1-6895-4E74-8A9A-BA74B62AFDA1}" dt="2021-10-07T19:52:56.600" v="3083" actId="478"/>
          <ac:spMkLst>
            <pc:docMk/>
            <pc:sldMk cId="474060172" sldId="264"/>
            <ac:spMk id="2" creationId="{09A62344-E6EF-4E82-B375-8177436A65C4}"/>
          </ac:spMkLst>
        </pc:spChg>
        <pc:spChg chg="add mod">
          <ac:chgData name="Piotr Jażdżyk" userId="8e70246fa557882b" providerId="LiveId" clId="{AF7403C1-6895-4E74-8A9A-BA74B62AFDA1}" dt="2021-10-08T13:01:58.353" v="5672" actId="207"/>
          <ac:spMkLst>
            <pc:docMk/>
            <pc:sldMk cId="474060172" sldId="264"/>
            <ac:spMk id="2" creationId="{31E576CA-87DA-4AF9-9643-E86B92D6B341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3" creationId="{683960E1-21FE-4F3E-BF23-55900B7A7D58}"/>
          </ac:spMkLst>
        </pc:spChg>
        <pc:spChg chg="add mod">
          <ac:chgData name="Piotr Jażdżyk" userId="8e70246fa557882b" providerId="LiveId" clId="{AF7403C1-6895-4E74-8A9A-BA74B62AFDA1}" dt="2021-10-08T12:59:32.064" v="5637" actId="20577"/>
          <ac:spMkLst>
            <pc:docMk/>
            <pc:sldMk cId="474060172" sldId="264"/>
            <ac:spMk id="6" creationId="{00E3EC49-C8BA-4A3E-88F5-9A918C4F2D1F}"/>
          </ac:spMkLst>
        </pc:spChg>
        <pc:spChg chg="add del mod">
          <ac:chgData name="Piotr Jażdżyk" userId="8e70246fa557882b" providerId="LiveId" clId="{AF7403C1-6895-4E74-8A9A-BA74B62AFDA1}" dt="2021-10-07T19:53:22.489" v="3087" actId="478"/>
          <ac:spMkLst>
            <pc:docMk/>
            <pc:sldMk cId="474060172" sldId="264"/>
            <ac:spMk id="7" creationId="{67381480-D96F-4FA1-9E52-8E89EF058CF3}"/>
          </ac:spMkLst>
        </pc:spChg>
        <pc:spChg chg="add del mod">
          <ac:chgData name="Piotr Jażdżyk" userId="8e70246fa557882b" providerId="LiveId" clId="{AF7403C1-6895-4E74-8A9A-BA74B62AFDA1}" dt="2021-10-07T19:53:20.744" v="3086" actId="478"/>
          <ac:spMkLst>
            <pc:docMk/>
            <pc:sldMk cId="474060172" sldId="264"/>
            <ac:spMk id="8" creationId="{6BA7EFED-7C1E-4623-BCC1-B3A887E04201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9" creationId="{0E1E9B75-FD24-43DF-8020-5E55226EA2FE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0" creationId="{3815CD8E-C6B7-4256-A092-196DF1290974}"/>
          </ac:spMkLst>
        </pc:spChg>
        <pc:spChg chg="add mod">
          <ac:chgData name="Piotr Jażdżyk" userId="8e70246fa557882b" providerId="LiveId" clId="{AF7403C1-6895-4E74-8A9A-BA74B62AFDA1}" dt="2021-10-08T09:23:36.093" v="5490" actId="207"/>
          <ac:spMkLst>
            <pc:docMk/>
            <pc:sldMk cId="474060172" sldId="264"/>
            <ac:spMk id="11" creationId="{9DCF1235-4A64-4EC9-A416-530667B63CDB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2" creationId="{2FAC98A2-3D70-410D-944D-9C3586800DDA}"/>
          </ac:spMkLst>
        </pc:spChg>
        <pc:spChg chg="add del mod">
          <ac:chgData name="Piotr Jażdżyk" userId="8e70246fa557882b" providerId="LiveId" clId="{AF7403C1-6895-4E74-8A9A-BA74B62AFDA1}" dt="2021-10-07T19:57:30.146" v="3267"/>
          <ac:spMkLst>
            <pc:docMk/>
            <pc:sldMk cId="474060172" sldId="264"/>
            <ac:spMk id="13" creationId="{B2EF9AD8-47E3-43D8-988C-DD937D6EFD2C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6" creationId="{00A5E584-4343-4D11-89AD-D8795D1C8349}"/>
          </ac:spMkLst>
        </pc:spChg>
        <pc:spChg chg="add del mod">
          <ac:chgData name="Piotr Jażdżyk" userId="8e70246fa557882b" providerId="LiveId" clId="{AF7403C1-6895-4E74-8A9A-BA74B62AFDA1}" dt="2021-10-07T20:02:21.049" v="3449" actId="478"/>
          <ac:spMkLst>
            <pc:docMk/>
            <pc:sldMk cId="474060172" sldId="264"/>
            <ac:spMk id="17" creationId="{D1F00879-7BA1-4107-8B0B-5A3B25F42F75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8" creationId="{90493B9E-5146-4497-9DFF-F37994E1984D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9" creationId="{612034FA-159E-4691-A8B4-27E9D5B35E03}"/>
          </ac:spMkLst>
        </pc:spChg>
        <pc:spChg chg="add mod">
          <ac:chgData name="Piotr Jażdżyk" userId="8e70246fa557882b" providerId="LiveId" clId="{AF7403C1-6895-4E74-8A9A-BA74B62AFDA1}" dt="2021-10-08T08:55:44.213" v="5451" actId="20577"/>
          <ac:spMkLst>
            <pc:docMk/>
            <pc:sldMk cId="474060172" sldId="264"/>
            <ac:spMk id="20" creationId="{06FD002B-E5C8-424C-9078-DAFAA2806305}"/>
          </ac:spMkLst>
        </pc:spChg>
        <pc:spChg chg="add del mod">
          <ac:chgData name="Piotr Jażdżyk" userId="8e70246fa557882b" providerId="LiveId" clId="{AF7403C1-6895-4E74-8A9A-BA74B62AFDA1}" dt="2021-10-07T20:07:34.087" v="3627" actId="478"/>
          <ac:spMkLst>
            <pc:docMk/>
            <pc:sldMk cId="474060172" sldId="264"/>
            <ac:spMk id="22" creationId="{59D6A32B-79D9-46E2-9DB5-52305B9F13BE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28" creationId="{FF37C6FD-76B0-49DB-BDCD-9803A068126C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29" creationId="{7FCE1957-8A17-4483-A56E-1AF2EC20AC24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30" creationId="{C1E34B5A-6803-43FD-9DDE-0C1CDF0CA2B9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55" creationId="{79FF47CF-C40B-441A-BEF1-71B456524B01}"/>
          </ac:spMkLst>
        </pc:spChg>
        <pc:spChg chg="add del mod">
          <ac:chgData name="Piotr Jażdżyk" userId="8e70246fa557882b" providerId="LiveId" clId="{AF7403C1-6895-4E74-8A9A-BA74B62AFDA1}" dt="2021-10-07T20:11:56.455" v="3798" actId="478"/>
          <ac:spMkLst>
            <pc:docMk/>
            <pc:sldMk cId="474060172" sldId="264"/>
            <ac:spMk id="56" creationId="{83B98372-C40F-48EF-BDE8-0F93024094D5}"/>
          </ac:spMkLst>
        </pc:spChg>
        <pc:spChg chg="add mod">
          <ac:chgData name="Piotr Jażdżyk" userId="8e70246fa557882b" providerId="LiveId" clId="{AF7403C1-6895-4E74-8A9A-BA74B62AFDA1}" dt="2021-10-08T12:18:24.030" v="5547" actId="1076"/>
          <ac:spMkLst>
            <pc:docMk/>
            <pc:sldMk cId="474060172" sldId="264"/>
            <ac:spMk id="67" creationId="{284DE157-942E-4B80-8A5F-153406E2FF4C}"/>
          </ac:spMkLst>
        </pc:spChg>
        <pc:spChg chg="add mod">
          <ac:chgData name="Piotr Jażdżyk" userId="8e70246fa557882b" providerId="LiveId" clId="{AF7403C1-6895-4E74-8A9A-BA74B62AFDA1}" dt="2021-10-08T13:01:16.350" v="5667" actId="1076"/>
          <ac:spMkLst>
            <pc:docMk/>
            <pc:sldMk cId="474060172" sldId="264"/>
            <ac:spMk id="70" creationId="{C726CD78-E066-45F0-8C2C-C8701106FC42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71" creationId="{E3A2BEF5-F6C7-4D2E-A430-4C89626F233D}"/>
          </ac:spMkLst>
        </pc:spChg>
        <pc:spChg chg="add mod">
          <ac:chgData name="Piotr Jażdżyk" userId="8e70246fa557882b" providerId="LiveId" clId="{AF7403C1-6895-4E74-8A9A-BA74B62AFDA1}" dt="2021-10-08T13:07:49.962" v="5979" actId="1076"/>
          <ac:spMkLst>
            <pc:docMk/>
            <pc:sldMk cId="474060172" sldId="264"/>
            <ac:spMk id="81" creationId="{D04D0C29-40F7-4303-AE62-63C487850E50}"/>
          </ac:spMkLst>
        </pc:spChg>
        <pc:spChg chg="add mod">
          <ac:chgData name="Piotr Jażdżyk" userId="8e70246fa557882b" providerId="LiveId" clId="{AF7403C1-6895-4E74-8A9A-BA74B62AFDA1}" dt="2021-10-08T13:04:09.624" v="5803" actId="1076"/>
          <ac:spMkLst>
            <pc:docMk/>
            <pc:sldMk cId="474060172" sldId="264"/>
            <ac:spMk id="84" creationId="{C935AA74-A513-4315-A6C1-006D89AE595F}"/>
          </ac:spMkLst>
        </pc:spChg>
        <pc:spChg chg="add del mod">
          <ac:chgData name="Piotr Jażdżyk" userId="8e70246fa557882b" providerId="LiveId" clId="{AF7403C1-6895-4E74-8A9A-BA74B62AFDA1}" dt="2021-10-08T13:04:13.538" v="5805"/>
          <ac:spMkLst>
            <pc:docMk/>
            <pc:sldMk cId="474060172" sldId="264"/>
            <ac:spMk id="86" creationId="{5B09FB79-126F-4C90-AA7F-7FC45A6757FF}"/>
          </ac:spMkLst>
        </pc:spChg>
        <pc:spChg chg="add mod">
          <ac:chgData name="Piotr Jażdżyk" userId="8e70246fa557882b" providerId="LiveId" clId="{AF7403C1-6895-4E74-8A9A-BA74B62AFDA1}" dt="2021-10-08T08:39:44.654" v="4844" actId="20577"/>
          <ac:spMkLst>
            <pc:docMk/>
            <pc:sldMk cId="474060172" sldId="264"/>
            <ac:spMk id="89" creationId="{3FC4A0DF-1F40-463A-801C-98DEE0C8E765}"/>
          </ac:spMkLst>
        </pc:spChg>
        <pc:spChg chg="add mod">
          <ac:chgData name="Piotr Jażdżyk" userId="8e70246fa557882b" providerId="LiveId" clId="{AF7403C1-6895-4E74-8A9A-BA74B62AFDA1}" dt="2021-10-08T13:08:12.873" v="6018" actId="1076"/>
          <ac:spMkLst>
            <pc:docMk/>
            <pc:sldMk cId="474060172" sldId="264"/>
            <ac:spMk id="95" creationId="{A9DB1FBB-C72D-45B4-839E-76E511CB6D53}"/>
          </ac:spMkLst>
        </pc:spChg>
        <pc:spChg chg="add mod">
          <ac:chgData name="Piotr Jażdżyk" userId="8e70246fa557882b" providerId="LiveId" clId="{AF7403C1-6895-4E74-8A9A-BA74B62AFDA1}" dt="2021-10-08T13:08:16.206" v="6020" actId="1076"/>
          <ac:spMkLst>
            <pc:docMk/>
            <pc:sldMk cId="474060172" sldId="264"/>
            <ac:spMk id="96" creationId="{2E6AEC00-0330-40F5-999F-1D845EF6B018}"/>
          </ac:spMkLst>
        </pc:spChg>
        <pc:spChg chg="add mod">
          <ac:chgData name="Piotr Jażdżyk" userId="8e70246fa557882b" providerId="LiveId" clId="{AF7403C1-6895-4E74-8A9A-BA74B62AFDA1}" dt="2021-10-08T13:06:23.606" v="5847" actId="1038"/>
          <ac:spMkLst>
            <pc:docMk/>
            <pc:sldMk cId="474060172" sldId="264"/>
            <ac:spMk id="98" creationId="{8B23A0F8-1262-48C8-9EF9-371BE856EE4D}"/>
          </ac:spMkLst>
        </pc:spChg>
        <pc:spChg chg="add del mod">
          <ac:chgData name="Piotr Jażdżyk" userId="8e70246fa557882b" providerId="LiveId" clId="{AF7403C1-6895-4E74-8A9A-BA74B62AFDA1}" dt="2021-10-08T08:41:22.342" v="4892" actId="478"/>
          <ac:spMkLst>
            <pc:docMk/>
            <pc:sldMk cId="474060172" sldId="264"/>
            <ac:spMk id="99" creationId="{4EE5BE85-A82E-47EC-9EB4-3DCEEB12A814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10" creationId="{6B238B4E-A06C-4A8A-AC41-B3C25BE99026}"/>
          </ac:spMkLst>
        </pc:spChg>
        <pc:spChg chg="add del mod">
          <ac:chgData name="Piotr Jażdżyk" userId="8e70246fa557882b" providerId="LiveId" clId="{AF7403C1-6895-4E74-8A9A-BA74B62AFDA1}" dt="2021-10-08T08:42:46.944" v="4962"/>
          <ac:spMkLst>
            <pc:docMk/>
            <pc:sldMk cId="474060172" sldId="264"/>
            <ac:spMk id="111" creationId="{B5F9616F-24E0-4A69-B443-62846AF299C2}"/>
          </ac:spMkLst>
        </pc:spChg>
        <pc:spChg chg="add mod">
          <ac:chgData name="Piotr Jażdżyk" userId="8e70246fa557882b" providerId="LiveId" clId="{AF7403C1-6895-4E74-8A9A-BA74B62AFDA1}" dt="2021-10-08T08:53:48.465" v="5392" actId="1076"/>
          <ac:spMkLst>
            <pc:docMk/>
            <pc:sldMk cId="474060172" sldId="264"/>
            <ac:spMk id="112" creationId="{925D37AB-FB87-47B3-BC0F-660DF79A9E6E}"/>
          </ac:spMkLst>
        </pc:spChg>
        <pc:spChg chg="add del mod">
          <ac:chgData name="Piotr Jażdżyk" userId="8e70246fa557882b" providerId="LiveId" clId="{AF7403C1-6895-4E74-8A9A-BA74B62AFDA1}" dt="2021-10-08T08:45:38.683" v="5021" actId="21"/>
          <ac:spMkLst>
            <pc:docMk/>
            <pc:sldMk cId="474060172" sldId="264"/>
            <ac:spMk id="118" creationId="{9C7372D4-E7BE-4CE2-B368-2EFBC189F0E5}"/>
          </ac:spMkLst>
        </pc:spChg>
        <pc:spChg chg="add del mod">
          <ac:chgData name="Piotr Jażdżyk" userId="8e70246fa557882b" providerId="LiveId" clId="{AF7403C1-6895-4E74-8A9A-BA74B62AFDA1}" dt="2021-10-08T08:45:38.683" v="5021" actId="21"/>
          <ac:spMkLst>
            <pc:docMk/>
            <pc:sldMk cId="474060172" sldId="264"/>
            <ac:spMk id="119" creationId="{FDA104A5-937B-4086-A263-06F67BE03A2C}"/>
          </ac:spMkLst>
        </pc:spChg>
        <pc:spChg chg="add mod">
          <ac:chgData name="Piotr Jażdżyk" userId="8e70246fa557882b" providerId="LiveId" clId="{AF7403C1-6895-4E74-8A9A-BA74B62AFDA1}" dt="2021-10-24T16:13:33.445" v="6036" actId="692"/>
          <ac:spMkLst>
            <pc:docMk/>
            <pc:sldMk cId="474060172" sldId="264"/>
            <ac:spMk id="120" creationId="{2C3F941C-656C-411F-8D2E-D998C2285F30}"/>
          </ac:spMkLst>
        </pc:spChg>
        <pc:spChg chg="add mod">
          <ac:chgData name="Piotr Jażdżyk" userId="8e70246fa557882b" providerId="LiveId" clId="{AF7403C1-6895-4E74-8A9A-BA74B62AFDA1}" dt="2021-10-08T13:00:05.667" v="5662" actId="1036"/>
          <ac:spMkLst>
            <pc:docMk/>
            <pc:sldMk cId="474060172" sldId="264"/>
            <ac:spMk id="121" creationId="{E7BCCD19-27FD-4270-86EF-E957B523AEA3}"/>
          </ac:spMkLst>
        </pc:spChg>
        <pc:spChg chg="add mod">
          <ac:chgData name="Piotr Jażdżyk" userId="8e70246fa557882b" providerId="LiveId" clId="{AF7403C1-6895-4E74-8A9A-BA74B62AFDA1}" dt="2021-10-24T16:13:40.416" v="6037" actId="692"/>
          <ac:spMkLst>
            <pc:docMk/>
            <pc:sldMk cId="474060172" sldId="264"/>
            <ac:spMk id="146" creationId="{D0D78E4D-BC04-4946-9BF5-B5C9820749C0}"/>
          </ac:spMkLst>
        </pc:spChg>
        <pc:spChg chg="add mod">
          <ac:chgData name="Piotr Jażdżyk" userId="8e70246fa557882b" providerId="LiveId" clId="{AF7403C1-6895-4E74-8A9A-BA74B62AFDA1}" dt="2021-10-08T13:00:05.667" v="5662" actId="1036"/>
          <ac:spMkLst>
            <pc:docMk/>
            <pc:sldMk cId="474060172" sldId="264"/>
            <ac:spMk id="147" creationId="{737A8D1C-3C70-4131-91D2-FB6C53F65640}"/>
          </ac:spMkLst>
        </pc:spChg>
        <pc:spChg chg="add del">
          <ac:chgData name="Piotr Jażdżyk" userId="8e70246fa557882b" providerId="LiveId" clId="{AF7403C1-6895-4E74-8A9A-BA74B62AFDA1}" dt="2021-10-08T08:48:59.941" v="5241" actId="478"/>
          <ac:spMkLst>
            <pc:docMk/>
            <pc:sldMk cId="474060172" sldId="264"/>
            <ac:spMk id="148" creationId="{7306694C-F288-41D5-9D03-0ECA19FE731C}"/>
          </ac:spMkLst>
        </pc:spChg>
        <pc:spChg chg="add mod">
          <ac:chgData name="Piotr Jażdżyk" userId="8e70246fa557882b" providerId="LiveId" clId="{AF7403C1-6895-4E74-8A9A-BA74B62AFDA1}" dt="2021-10-08T13:00:05.667" v="5662" actId="1036"/>
          <ac:spMkLst>
            <pc:docMk/>
            <pc:sldMk cId="474060172" sldId="264"/>
            <ac:spMk id="159" creationId="{5F78F46F-61CD-498A-B3A7-58F07ABEAD40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1" creationId="{E10EA6B5-B7EA-44DE-B9EF-694F78C762C0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2" creationId="{C1D96E05-AD33-47ED-8556-E45EA0198E0C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3" creationId="{8D3A5135-B985-4A3F-99D1-6A0AF91254A4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4" creationId="{8C76BD58-153B-41C8-AE58-818529876CA0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5" creationId="{E2D7F1C0-C228-49C3-8F52-E3B9BBA08E7B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6" creationId="{3DCAB6A0-9C6B-4124-B085-0884E941EBA8}"/>
          </ac:spMkLst>
        </pc:spChg>
        <pc:spChg chg="add mod">
          <ac:chgData name="Piotr Jażdżyk" userId="8e70246fa557882b" providerId="LiveId" clId="{AF7403C1-6895-4E74-8A9A-BA74B62AFDA1}" dt="2021-10-08T13:06:18.046" v="5843" actId="1038"/>
          <ac:spMkLst>
            <pc:docMk/>
            <pc:sldMk cId="474060172" sldId="264"/>
            <ac:spMk id="167" creationId="{D36F130B-511A-4367-843C-214A067A5531}"/>
          </ac:spMkLst>
        </pc:spChg>
        <pc:graphicFrameChg chg="add del modGraphic">
          <ac:chgData name="Piotr Jażdżyk" userId="8e70246fa557882b" providerId="LiveId" clId="{AF7403C1-6895-4E74-8A9A-BA74B62AFDA1}" dt="2021-10-07T20:05:49.522" v="3583" actId="27309"/>
          <ac:graphicFrameMkLst>
            <pc:docMk/>
            <pc:sldMk cId="474060172" sldId="264"/>
            <ac:graphicFrameMk id="28" creationId="{2E98F94D-1065-4A6D-AA76-0646DD295CC0}"/>
          </ac:graphicFrameMkLst>
        </pc:graphicFrameChg>
        <pc:picChg chg="add mod">
          <ac:chgData name="Piotr Jażdżyk" userId="8e70246fa557882b" providerId="LiveId" clId="{AF7403C1-6895-4E74-8A9A-BA74B62AFDA1}" dt="2021-10-08T13:07:29.515" v="5974" actId="1076"/>
          <ac:picMkLst>
            <pc:docMk/>
            <pc:sldMk cId="474060172" sldId="264"/>
            <ac:picMk id="73" creationId="{03812D99-9E1D-4A55-A8A2-374C1FC3987E}"/>
          </ac:picMkLst>
        </pc:picChg>
        <pc:picChg chg="add mod">
          <ac:chgData name="Piotr Jażdżyk" userId="8e70246fa557882b" providerId="LiveId" clId="{AF7403C1-6895-4E74-8A9A-BA74B62AFDA1}" dt="2021-10-08T13:08:31.338" v="6027" actId="1076"/>
          <ac:picMkLst>
            <pc:docMk/>
            <pc:sldMk cId="474060172" sldId="264"/>
            <ac:picMk id="80" creationId="{69442D62-18B3-4740-B19C-4F5E3B82A312}"/>
          </ac:picMkLst>
        </pc:picChg>
        <pc:cxnChg chg="add del mod">
          <ac:chgData name="Piotr Jażdżyk" userId="8e70246fa557882b" providerId="LiveId" clId="{AF7403C1-6895-4E74-8A9A-BA74B62AFDA1}" dt="2021-10-07T19:53:29.184" v="3088" actId="478"/>
          <ac:cxnSpMkLst>
            <pc:docMk/>
            <pc:sldMk cId="474060172" sldId="264"/>
            <ac:cxnSpMk id="4" creationId="{E942C4F5-3F2B-4180-B504-F258788BE590}"/>
          </ac:cxnSpMkLst>
        </pc:cxnChg>
        <pc:cxnChg chg="add">
          <ac:chgData name="Piotr Jażdżyk" userId="8e70246fa557882b" providerId="LiveId" clId="{AF7403C1-6895-4E74-8A9A-BA74B62AFDA1}" dt="2021-10-08T13:02:07.858" v="5673" actId="11529"/>
          <ac:cxnSpMkLst>
            <pc:docMk/>
            <pc:sldMk cId="474060172" sldId="264"/>
            <ac:cxnSpMk id="5" creationId="{1CC3632A-199B-4096-BDA1-5783703AFDDE}"/>
          </ac:cxnSpMkLst>
        </pc:cxnChg>
        <pc:cxnChg chg="add del mod">
          <ac:chgData name="Piotr Jażdżyk" userId="8e70246fa557882b" providerId="LiveId" clId="{AF7403C1-6895-4E74-8A9A-BA74B62AFDA1}" dt="2021-10-07T19:53:31.440" v="3089" actId="478"/>
          <ac:cxnSpMkLst>
            <pc:docMk/>
            <pc:sldMk cId="474060172" sldId="264"/>
            <ac:cxnSpMk id="5" creationId="{ED07C825-9D1C-4FC3-9252-EF4FD7E67982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15" creationId="{85AAADC6-54C2-47E7-B917-14EC187AEEA9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24" creationId="{C270A541-B1E0-4B7F-9F8F-DE46C7125542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26" creationId="{90F65B71-B257-4BEF-BE5B-121D6A79F7BA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31" creationId="{68FAD1A5-CDDA-4C34-BCAA-C0F4729F9358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32" creationId="{1785B2B4-257D-4B56-8081-3F68F256014A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33" creationId="{6ED61997-C894-493C-8B0D-BC4A2CB85D51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34" creationId="{281353A8-C1C0-47E3-8A71-FD551CD51DB7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35" creationId="{B6B24BC6-D945-46D1-900D-1D4775B69F0B}"/>
          </ac:cxnSpMkLst>
        </pc:cxnChg>
        <pc:cxnChg chg="add mod">
          <ac:chgData name="Piotr Jażdżyk" userId="8e70246fa557882b" providerId="LiveId" clId="{AF7403C1-6895-4E74-8A9A-BA74B62AFDA1}" dt="2021-10-08T13:08:57.500" v="6035" actId="692"/>
          <ac:cxnSpMkLst>
            <pc:docMk/>
            <pc:sldMk cId="474060172" sldId="264"/>
            <ac:cxnSpMk id="45" creationId="{322A2E79-2767-4806-995B-6E02F3F8FD3F}"/>
          </ac:cxnSpMkLst>
        </pc:cxnChg>
        <pc:cxnChg chg="add del mod">
          <ac:chgData name="Piotr Jażdżyk" userId="8e70246fa557882b" providerId="LiveId" clId="{AF7403C1-6895-4E74-8A9A-BA74B62AFDA1}" dt="2021-10-08T08:29:17.062" v="3973" actId="478"/>
          <ac:cxnSpMkLst>
            <pc:docMk/>
            <pc:sldMk cId="474060172" sldId="264"/>
            <ac:cxnSpMk id="45" creationId="{406CFB08-CDD5-4828-82DC-A5E6331DB4B0}"/>
          </ac:cxnSpMkLst>
        </pc:cxnChg>
        <pc:cxnChg chg="add del mod">
          <ac:chgData name="Piotr Jażdżyk" userId="8e70246fa557882b" providerId="LiveId" clId="{AF7403C1-6895-4E74-8A9A-BA74B62AFDA1}" dt="2021-10-07T20:09:40.983" v="3732" actId="478"/>
          <ac:cxnSpMkLst>
            <pc:docMk/>
            <pc:sldMk cId="474060172" sldId="264"/>
            <ac:cxnSpMk id="48" creationId="{600F01E3-CBA2-4C32-BFB8-5998A7C4121A}"/>
          </ac:cxnSpMkLst>
        </pc:cxnChg>
        <pc:cxnChg chg="add del mod">
          <ac:chgData name="Piotr Jażdżyk" userId="8e70246fa557882b" providerId="LiveId" clId="{AF7403C1-6895-4E74-8A9A-BA74B62AFDA1}" dt="2021-10-07T20:10:58.759" v="3778" actId="478"/>
          <ac:cxnSpMkLst>
            <pc:docMk/>
            <pc:sldMk cId="474060172" sldId="264"/>
            <ac:cxnSpMk id="51" creationId="{8E0C3D6F-551C-4E59-88D3-03CC0B76E619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58" creationId="{CEDC6E2A-E2E4-4268-BEB8-CE3670FCD1BD}"/>
          </ac:cxnSpMkLst>
        </pc:cxnChg>
        <pc:cxnChg chg="add del mod">
          <ac:chgData name="Piotr Jażdżyk" userId="8e70246fa557882b" providerId="LiveId" clId="{AF7403C1-6895-4E74-8A9A-BA74B62AFDA1}" dt="2021-10-08T08:29:17.718" v="3974" actId="478"/>
          <ac:cxnSpMkLst>
            <pc:docMk/>
            <pc:sldMk cId="474060172" sldId="264"/>
            <ac:cxnSpMk id="59" creationId="{75609708-573B-48B6-8548-2AA9B9284F0E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60" creationId="{012E5470-A28C-4AE4-902E-D22DAE4D69CD}"/>
          </ac:cxnSpMkLst>
        </pc:cxnChg>
        <pc:cxnChg chg="add del mod">
          <ac:chgData name="Piotr Jażdżyk" userId="8e70246fa557882b" providerId="LiveId" clId="{AF7403C1-6895-4E74-8A9A-BA74B62AFDA1}" dt="2021-10-07T20:14:21.023" v="3853" actId="478"/>
          <ac:cxnSpMkLst>
            <pc:docMk/>
            <pc:sldMk cId="474060172" sldId="264"/>
            <ac:cxnSpMk id="60" creationId="{BA546069-37B3-4E3D-9937-39125ED237F2}"/>
          </ac:cxnSpMkLst>
        </pc:cxnChg>
        <pc:cxnChg chg="add del mod">
          <ac:chgData name="Piotr Jażdżyk" userId="8e70246fa557882b" providerId="LiveId" clId="{AF7403C1-6895-4E74-8A9A-BA74B62AFDA1}" dt="2021-10-07T20:14:19.871" v="3852" actId="478"/>
          <ac:cxnSpMkLst>
            <pc:docMk/>
            <pc:sldMk cId="474060172" sldId="264"/>
            <ac:cxnSpMk id="62" creationId="{64F68851-BBA3-4B80-9977-F28A05348B71}"/>
          </ac:cxnSpMkLst>
        </pc:cxnChg>
        <pc:cxnChg chg="add mod">
          <ac:chgData name="Piotr Jażdżyk" userId="8e70246fa557882b" providerId="LiveId" clId="{AF7403C1-6895-4E74-8A9A-BA74B62AFDA1}" dt="2021-10-08T12:30:21.007" v="5561" actId="14100"/>
          <ac:cxnSpMkLst>
            <pc:docMk/>
            <pc:sldMk cId="474060172" sldId="264"/>
            <ac:cxnSpMk id="62" creationId="{B8B6AD88-8DE7-4CD4-B79D-41EB5065B134}"/>
          </ac:cxnSpMkLst>
        </pc:cxnChg>
        <pc:cxnChg chg="add del mod">
          <ac:chgData name="Piotr Jażdżyk" userId="8e70246fa557882b" providerId="LiveId" clId="{AF7403C1-6895-4E74-8A9A-BA74B62AFDA1}" dt="2021-10-07T20:14:21.992" v="3854" actId="478"/>
          <ac:cxnSpMkLst>
            <pc:docMk/>
            <pc:sldMk cId="474060172" sldId="264"/>
            <ac:cxnSpMk id="64" creationId="{549DB386-E587-465A-B54D-A76F412D6BE6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65" creationId="{932FDFD5-7B06-43F1-8595-719F441D81D3}"/>
          </ac:cxnSpMkLst>
        </pc:cxnChg>
        <pc:cxnChg chg="add del">
          <ac:chgData name="Piotr Jażdżyk" userId="8e70246fa557882b" providerId="LiveId" clId="{AF7403C1-6895-4E74-8A9A-BA74B62AFDA1}" dt="2021-10-07T20:12:43.664" v="3805" actId="478"/>
          <ac:cxnSpMkLst>
            <pc:docMk/>
            <pc:sldMk cId="474060172" sldId="264"/>
            <ac:cxnSpMk id="66" creationId="{D07AFE67-D511-4B13-893C-B745A9A9AD0D}"/>
          </ac:cxnSpMkLst>
        </pc:cxnChg>
        <pc:cxnChg chg="add del mod">
          <ac:chgData name="Piotr Jażdżyk" userId="8e70246fa557882b" providerId="LiveId" clId="{AF7403C1-6895-4E74-8A9A-BA74B62AFDA1}" dt="2021-10-07T20:14:22.566" v="3855" actId="478"/>
          <ac:cxnSpMkLst>
            <pc:docMk/>
            <pc:sldMk cId="474060172" sldId="264"/>
            <ac:cxnSpMk id="67" creationId="{6CA53D4B-3F74-4C8E-B5F6-539E5DF302B2}"/>
          </ac:cxnSpMkLst>
        </pc:cxnChg>
        <pc:cxnChg chg="add mod">
          <ac:chgData name="Piotr Jażdżyk" userId="8e70246fa557882b" providerId="LiveId" clId="{AF7403C1-6895-4E74-8A9A-BA74B62AFDA1}" dt="2021-10-08T12:28:52.414" v="5558" actId="14100"/>
          <ac:cxnSpMkLst>
            <pc:docMk/>
            <pc:sldMk cId="474060172" sldId="264"/>
            <ac:cxnSpMk id="68" creationId="{A8685F37-B4D1-4F2F-810B-F162AA5447F3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69" creationId="{437322FF-CE74-4BD2-B10E-76930F7C9706}"/>
          </ac:cxnSpMkLst>
        </pc:cxnChg>
        <pc:cxnChg chg="add del mod">
          <ac:chgData name="Piotr Jażdżyk" userId="8e70246fa557882b" providerId="LiveId" clId="{AF7403C1-6895-4E74-8A9A-BA74B62AFDA1}" dt="2021-10-07T20:14:23.007" v="3856" actId="478"/>
          <ac:cxnSpMkLst>
            <pc:docMk/>
            <pc:sldMk cId="474060172" sldId="264"/>
            <ac:cxnSpMk id="69" creationId="{ED0A88DF-74A8-4404-87C1-A6C4F799704A}"/>
          </ac:cxnSpMkLst>
        </pc:cxnChg>
        <pc:cxnChg chg="add mod">
          <ac:chgData name="Piotr Jażdżyk" userId="8e70246fa557882b" providerId="LiveId" clId="{AF7403C1-6895-4E74-8A9A-BA74B62AFDA1}" dt="2021-10-08T12:30:15.233" v="5560" actId="692"/>
          <ac:cxnSpMkLst>
            <pc:docMk/>
            <pc:sldMk cId="474060172" sldId="264"/>
            <ac:cxnSpMk id="72" creationId="{E980244B-4818-460F-82D6-C4EB74F4BA6A}"/>
          </ac:cxnSpMkLst>
        </pc:cxnChg>
        <pc:cxnChg chg="add mod">
          <ac:chgData name="Piotr Jażdżyk" userId="8e70246fa557882b" providerId="LiveId" clId="{AF7403C1-6895-4E74-8A9A-BA74B62AFDA1}" dt="2021-10-08T12:18:36" v="5555" actId="14100"/>
          <ac:cxnSpMkLst>
            <pc:docMk/>
            <pc:sldMk cId="474060172" sldId="264"/>
            <ac:cxnSpMk id="74" creationId="{E5D73FBD-1D74-4F5F-BEEE-DDC1F9B58C8A}"/>
          </ac:cxnSpMkLst>
        </pc:cxnChg>
        <pc:cxnChg chg="add mod">
          <ac:chgData name="Piotr Jażdżyk" userId="8e70246fa557882b" providerId="LiveId" clId="{AF7403C1-6895-4E74-8A9A-BA74B62AFDA1}" dt="2021-10-08T12:18:39.597" v="5557" actId="14100"/>
          <ac:cxnSpMkLst>
            <pc:docMk/>
            <pc:sldMk cId="474060172" sldId="264"/>
            <ac:cxnSpMk id="75" creationId="{106788A3-2941-4D3F-8FDE-B0EB6744004D}"/>
          </ac:cxnSpMkLst>
        </pc:cxnChg>
        <pc:cxnChg chg="add mod">
          <ac:chgData name="Piotr Jażdżyk" userId="8e70246fa557882b" providerId="LiveId" clId="{AF7403C1-6895-4E74-8A9A-BA74B62AFDA1}" dt="2021-10-08T12:30:40.294" v="5563" actId="692"/>
          <ac:cxnSpMkLst>
            <pc:docMk/>
            <pc:sldMk cId="474060172" sldId="264"/>
            <ac:cxnSpMk id="76" creationId="{8CFB7B6E-FE4F-446C-AD2F-31506AC238BA}"/>
          </ac:cxnSpMkLst>
        </pc:cxnChg>
        <pc:cxnChg chg="add mod">
          <ac:chgData name="Piotr Jażdżyk" userId="8e70246fa557882b" providerId="LiveId" clId="{AF7403C1-6895-4E74-8A9A-BA74B62AFDA1}" dt="2021-10-08T13:02:12.288" v="5675" actId="1076"/>
          <ac:cxnSpMkLst>
            <pc:docMk/>
            <pc:sldMk cId="474060172" sldId="264"/>
            <ac:cxnSpMk id="77" creationId="{4DEE3D00-5CA1-4387-B9D7-6D248C4754F3}"/>
          </ac:cxnSpMkLst>
        </pc:cxnChg>
        <pc:cxnChg chg="add del mod">
          <ac:chgData name="Piotr Jażdżyk" userId="8e70246fa557882b" providerId="LiveId" clId="{AF7403C1-6895-4E74-8A9A-BA74B62AFDA1}" dt="2021-10-08T08:29:16.823" v="3972" actId="478"/>
          <ac:cxnSpMkLst>
            <pc:docMk/>
            <pc:sldMk cId="474060172" sldId="264"/>
            <ac:cxnSpMk id="77" creationId="{C80ED8C8-C118-42C1-8BAB-17308BC0BA1A}"/>
          </ac:cxnSpMkLst>
        </pc:cxnChg>
        <pc:cxnChg chg="add mod">
          <ac:chgData name="Piotr Jażdżyk" userId="8e70246fa557882b" providerId="LiveId" clId="{AF7403C1-6895-4E74-8A9A-BA74B62AFDA1}" dt="2021-10-08T12:30:40.294" v="5563" actId="692"/>
          <ac:cxnSpMkLst>
            <pc:docMk/>
            <pc:sldMk cId="474060172" sldId="264"/>
            <ac:cxnSpMk id="78" creationId="{5317D2C7-2A1D-4372-B1CC-07703EF4C40B}"/>
          </ac:cxnSpMkLst>
        </pc:cxnChg>
        <pc:cxnChg chg="add mod">
          <ac:chgData name="Piotr Jażdżyk" userId="8e70246fa557882b" providerId="LiveId" clId="{AF7403C1-6895-4E74-8A9A-BA74B62AFDA1}" dt="2021-10-08T13:02:15.228" v="5677" actId="1076"/>
          <ac:cxnSpMkLst>
            <pc:docMk/>
            <pc:sldMk cId="474060172" sldId="264"/>
            <ac:cxnSpMk id="79" creationId="{0755636B-0FF5-4C92-AC33-C81EB8E340A2}"/>
          </ac:cxnSpMkLst>
        </pc:cxnChg>
        <pc:cxnChg chg="add del mod">
          <ac:chgData name="Piotr Jażdżyk" userId="8e70246fa557882b" providerId="LiveId" clId="{AF7403C1-6895-4E74-8A9A-BA74B62AFDA1}" dt="2021-10-08T08:23:37.766" v="3916" actId="478"/>
          <ac:cxnSpMkLst>
            <pc:docMk/>
            <pc:sldMk cId="474060172" sldId="264"/>
            <ac:cxnSpMk id="79" creationId="{37A70E24-BB2B-4CC2-A0E4-B82B1B008492}"/>
          </ac:cxnSpMkLst>
        </pc:cxnChg>
        <pc:cxnChg chg="add del mod">
          <ac:chgData name="Piotr Jażdżyk" userId="8e70246fa557882b" providerId="LiveId" clId="{AF7403C1-6895-4E74-8A9A-BA74B62AFDA1}" dt="2021-10-08T08:23:37.415" v="3915" actId="478"/>
          <ac:cxnSpMkLst>
            <pc:docMk/>
            <pc:sldMk cId="474060172" sldId="264"/>
            <ac:cxnSpMk id="81" creationId="{0E6636F2-2DCC-4923-908C-DCBA89E09FFC}"/>
          </ac:cxnSpMkLst>
        </pc:cxnChg>
        <pc:cxnChg chg="add mod">
          <ac:chgData name="Piotr Jażdżyk" userId="8e70246fa557882b" providerId="LiveId" clId="{AF7403C1-6895-4E74-8A9A-BA74B62AFDA1}" dt="2021-10-08T13:07:49.962" v="5979" actId="1076"/>
          <ac:cxnSpMkLst>
            <pc:docMk/>
            <pc:sldMk cId="474060172" sldId="264"/>
            <ac:cxnSpMk id="82" creationId="{64FDA5C7-BAED-4C22-828C-3D7C50A03E59}"/>
          </ac:cxnSpMkLst>
        </pc:cxnChg>
        <pc:cxnChg chg="add del mod">
          <ac:chgData name="Piotr Jażdżyk" userId="8e70246fa557882b" providerId="LiveId" clId="{AF7403C1-6895-4E74-8A9A-BA74B62AFDA1}" dt="2021-10-08T08:23:36.827" v="3914" actId="478"/>
          <ac:cxnSpMkLst>
            <pc:docMk/>
            <pc:sldMk cId="474060172" sldId="264"/>
            <ac:cxnSpMk id="83" creationId="{56B34BCA-6A0E-4E7D-81AE-719B4605BE91}"/>
          </ac:cxnSpMkLst>
        </pc:cxnChg>
        <pc:cxnChg chg="add mod">
          <ac:chgData name="Piotr Jażdżyk" userId="8e70246fa557882b" providerId="LiveId" clId="{AF7403C1-6895-4E74-8A9A-BA74B62AFDA1}" dt="2021-10-08T13:08:19.202" v="6021" actId="692"/>
          <ac:cxnSpMkLst>
            <pc:docMk/>
            <pc:sldMk cId="474060172" sldId="264"/>
            <ac:cxnSpMk id="83" creationId="{E7883B76-D93D-4118-9188-5AA497C842CD}"/>
          </ac:cxnSpMkLst>
        </pc:cxnChg>
        <pc:cxnChg chg="add mod">
          <ac:chgData name="Piotr Jażdżyk" userId="8e70246fa557882b" providerId="LiveId" clId="{AF7403C1-6895-4E74-8A9A-BA74B62AFDA1}" dt="2021-10-08T12:30:40.294" v="5563" actId="692"/>
          <ac:cxnSpMkLst>
            <pc:docMk/>
            <pc:sldMk cId="474060172" sldId="264"/>
            <ac:cxnSpMk id="85" creationId="{BE58F239-A9D3-4BDD-9780-6693105FB446}"/>
          </ac:cxnSpMkLst>
        </pc:cxnChg>
        <pc:cxnChg chg="add mod">
          <ac:chgData name="Piotr Jażdżyk" userId="8e70246fa557882b" providerId="LiveId" clId="{AF7403C1-6895-4E74-8A9A-BA74B62AFDA1}" dt="2021-10-08T12:30:40.294" v="5563" actId="692"/>
          <ac:cxnSpMkLst>
            <pc:docMk/>
            <pc:sldMk cId="474060172" sldId="264"/>
            <ac:cxnSpMk id="87" creationId="{0C6FD4DF-F781-4364-9F47-181F9FC69183}"/>
          </ac:cxnSpMkLst>
        </pc:cxnChg>
        <pc:cxnChg chg="add mod">
          <ac:chgData name="Piotr Jażdżyk" userId="8e70246fa557882b" providerId="LiveId" clId="{AF7403C1-6895-4E74-8A9A-BA74B62AFDA1}" dt="2021-10-08T13:04:55.294" v="5817" actId="14100"/>
          <ac:cxnSpMkLst>
            <pc:docMk/>
            <pc:sldMk cId="474060172" sldId="264"/>
            <ac:cxnSpMk id="88" creationId="{1D05D799-B92A-40E0-90A8-B930D3A2C125}"/>
          </ac:cxnSpMkLst>
        </pc:cxnChg>
        <pc:cxnChg chg="add del mod">
          <ac:chgData name="Piotr Jażdżyk" userId="8e70246fa557882b" providerId="LiveId" clId="{AF7403C1-6895-4E74-8A9A-BA74B62AFDA1}" dt="2021-10-08T08:31:16.607" v="4003" actId="478"/>
          <ac:cxnSpMkLst>
            <pc:docMk/>
            <pc:sldMk cId="474060172" sldId="264"/>
            <ac:cxnSpMk id="88" creationId="{E6881204-9070-48CD-B0EC-1A9EE1A8105C}"/>
          </ac:cxnSpMkLst>
        </pc:cxnChg>
        <pc:cxnChg chg="add del mod">
          <ac:chgData name="Piotr Jażdżyk" userId="8e70246fa557882b" providerId="LiveId" clId="{AF7403C1-6895-4E74-8A9A-BA74B62AFDA1}" dt="2021-10-08T08:23:36.223" v="3913" actId="478"/>
          <ac:cxnSpMkLst>
            <pc:docMk/>
            <pc:sldMk cId="474060172" sldId="264"/>
            <ac:cxnSpMk id="90" creationId="{8C4A7D97-26F3-4318-89A2-7F1DAFE7C0EA}"/>
          </ac:cxnSpMkLst>
        </pc:cxnChg>
        <pc:cxnChg chg="add mod">
          <ac:chgData name="Piotr Jażdżyk" userId="8e70246fa557882b" providerId="LiveId" clId="{AF7403C1-6895-4E74-8A9A-BA74B62AFDA1}" dt="2021-10-08T13:05:02.572" v="5819" actId="692"/>
          <ac:cxnSpMkLst>
            <pc:docMk/>
            <pc:sldMk cId="474060172" sldId="264"/>
            <ac:cxnSpMk id="90" creationId="{F6FD3A7C-41DE-4502-AD40-58EB3A0991EF}"/>
          </ac:cxnSpMkLst>
        </pc:cxnChg>
        <pc:cxnChg chg="add mod">
          <ac:chgData name="Piotr Jażdżyk" userId="8e70246fa557882b" providerId="LiveId" clId="{AF7403C1-6895-4E74-8A9A-BA74B62AFDA1}" dt="2021-10-08T13:07:28.864" v="5973" actId="14100"/>
          <ac:cxnSpMkLst>
            <pc:docMk/>
            <pc:sldMk cId="474060172" sldId="264"/>
            <ac:cxnSpMk id="93" creationId="{9B939D1D-CA7F-49D5-B6C8-FACDC4C7FE50}"/>
          </ac:cxnSpMkLst>
        </pc:cxnChg>
        <pc:cxnChg chg="add del mod">
          <ac:chgData name="Piotr Jażdżyk" userId="8e70246fa557882b" providerId="LiveId" clId="{AF7403C1-6895-4E74-8A9A-BA74B62AFDA1}" dt="2021-10-08T13:06:18.046" v="5843" actId="1038"/>
          <ac:cxnSpMkLst>
            <pc:docMk/>
            <pc:sldMk cId="474060172" sldId="264"/>
            <ac:cxnSpMk id="101" creationId="{C6356204-5E9C-42DE-8127-8D72A258E05D}"/>
          </ac:cxnSpMkLst>
        </pc:cxnChg>
        <pc:cxnChg chg="add mod">
          <ac:chgData name="Piotr Jażdżyk" userId="8e70246fa557882b" providerId="LiveId" clId="{AF7403C1-6895-4E74-8A9A-BA74B62AFDA1}" dt="2021-10-08T13:08:27.228" v="6024" actId="14100"/>
          <ac:cxnSpMkLst>
            <pc:docMk/>
            <pc:sldMk cId="474060172" sldId="264"/>
            <ac:cxnSpMk id="102" creationId="{E0103E62-B68A-4AAE-B303-43E330CC186B}"/>
          </ac:cxnSpMkLst>
        </pc:cxnChg>
        <pc:cxnChg chg="add del mod">
          <ac:chgData name="Piotr Jażdżyk" userId="8e70246fa557882b" providerId="LiveId" clId="{AF7403C1-6895-4E74-8A9A-BA74B62AFDA1}" dt="2021-10-08T13:08:40.872" v="6029" actId="478"/>
          <ac:cxnSpMkLst>
            <pc:docMk/>
            <pc:sldMk cId="474060172" sldId="264"/>
            <ac:cxnSpMk id="103" creationId="{2396534D-7CF1-44CB-B81D-75B789671EC5}"/>
          </ac:cxnSpMkLst>
        </pc:cxnChg>
        <pc:cxnChg chg="add mod">
          <ac:chgData name="Piotr Jażdżyk" userId="8e70246fa557882b" providerId="LiveId" clId="{AF7403C1-6895-4E74-8A9A-BA74B62AFDA1}" dt="2021-10-08T08:53:48.465" v="5392" actId="1076"/>
          <ac:cxnSpMkLst>
            <pc:docMk/>
            <pc:sldMk cId="474060172" sldId="264"/>
            <ac:cxnSpMk id="113" creationId="{5E40BF60-5239-45F8-904F-59BD13B05F12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23" creationId="{5434D7B6-7880-4F01-A7CB-24BF5C2B9030}"/>
          </ac:cxnSpMkLst>
        </pc:cxnChg>
        <pc:cxnChg chg="add mod">
          <ac:chgData name="Piotr Jażdżyk" userId="8e70246fa557882b" providerId="LiveId" clId="{AF7403C1-6895-4E74-8A9A-BA74B62AFDA1}" dt="2021-10-08T13:05:25.364" v="5820" actId="14100"/>
          <ac:cxnSpMkLst>
            <pc:docMk/>
            <pc:sldMk cId="474060172" sldId="264"/>
            <ac:cxnSpMk id="125" creationId="{98E7FB14-D2B6-4ED8-BBDA-50F4174118C9}"/>
          </ac:cxnSpMkLst>
        </pc:cxnChg>
        <pc:cxnChg chg="add del mod">
          <ac:chgData name="Piotr Jażdżyk" userId="8e70246fa557882b" providerId="LiveId" clId="{AF7403C1-6895-4E74-8A9A-BA74B62AFDA1}" dt="2021-10-08T08:51:00.526" v="5291" actId="478"/>
          <ac:cxnSpMkLst>
            <pc:docMk/>
            <pc:sldMk cId="474060172" sldId="264"/>
            <ac:cxnSpMk id="128" creationId="{1D8F5ADA-9AE8-40DB-B582-DF9F20E0B624}"/>
          </ac:cxnSpMkLst>
        </pc:cxnChg>
        <pc:cxnChg chg="add mod">
          <ac:chgData name="Piotr Jażdżyk" userId="8e70246fa557882b" providerId="LiveId" clId="{AF7403C1-6895-4E74-8A9A-BA74B62AFDA1}" dt="2021-10-08T13:05:31.056" v="5821" actId="14100"/>
          <ac:cxnSpMkLst>
            <pc:docMk/>
            <pc:sldMk cId="474060172" sldId="264"/>
            <ac:cxnSpMk id="132" creationId="{4B40B927-274A-432D-8C86-E0B32CFC1ECE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34" creationId="{6D217B17-B449-423F-B64F-1B79E36DB00C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36" creationId="{4E6D8CD4-1A41-4EC8-881A-2D2526E5A982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41" creationId="{455D10DC-7977-464F-9C3F-0C02A5F66337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44" creationId="{1C8F320C-0246-415A-B144-4D2DBF9FC4FD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50" creationId="{5EA2D79C-4BC7-4C02-A3C3-6862909FB480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53" creationId="{2B81C333-0EF6-4174-B4C1-C8489A9B52DE}"/>
          </ac:cxnSpMkLst>
        </pc:cxnChg>
        <pc:cxnChg chg="add mod">
          <ac:chgData name="Piotr Jażdżyk" userId="8e70246fa557882b" providerId="LiveId" clId="{AF7403C1-6895-4E74-8A9A-BA74B62AFDA1}" dt="2021-10-08T13:00:05.667" v="5662" actId="1036"/>
          <ac:cxnSpMkLst>
            <pc:docMk/>
            <pc:sldMk cId="474060172" sldId="264"/>
            <ac:cxnSpMk id="156" creationId="{A48A45C6-8BE7-475F-9227-ACFADA31151A}"/>
          </ac:cxnSpMkLst>
        </pc:cxnChg>
      </pc:sldChg>
    </pc:docChg>
  </pc:docChgLst>
  <pc:docChgLst>
    <pc:chgData name="Piotr Jażdżyk" userId="8e70246fa557882b" providerId="LiveId" clId="{A854C75B-F42D-4871-97A3-57A9083801ED}"/>
    <pc:docChg chg="custSel modSld">
      <pc:chgData name="Piotr Jażdżyk" userId="8e70246fa557882b" providerId="LiveId" clId="{A854C75B-F42D-4871-97A3-57A9083801ED}" dt="2021-03-11T19:52:52.046" v="4" actId="6549"/>
      <pc:docMkLst>
        <pc:docMk/>
      </pc:docMkLst>
      <pc:sldChg chg="delSp modSp mod">
        <pc:chgData name="Piotr Jażdżyk" userId="8e70246fa557882b" providerId="LiveId" clId="{A854C75B-F42D-4871-97A3-57A9083801ED}" dt="2021-03-11T19:52:52.046" v="4" actId="6549"/>
        <pc:sldMkLst>
          <pc:docMk/>
          <pc:sldMk cId="3586470733" sldId="257"/>
        </pc:sldMkLst>
        <pc:spChg chg="mod">
          <ac:chgData name="Piotr Jażdżyk" userId="8e70246fa557882b" providerId="LiveId" clId="{A854C75B-F42D-4871-97A3-57A9083801ED}" dt="2021-03-11T19:52:52.046" v="4" actId="6549"/>
          <ac:spMkLst>
            <pc:docMk/>
            <pc:sldMk cId="3586470733" sldId="257"/>
            <ac:spMk id="212" creationId="{2A21A0E6-698A-4722-AA2D-5B9EBE84B61B}"/>
          </ac:spMkLst>
        </pc:spChg>
        <pc:cxnChg chg="del">
          <ac:chgData name="Piotr Jażdżyk" userId="8e70246fa557882b" providerId="LiveId" clId="{A854C75B-F42D-4871-97A3-57A9083801ED}" dt="2021-03-11T19:52:49.965" v="3" actId="478"/>
          <ac:cxnSpMkLst>
            <pc:docMk/>
            <pc:sldMk cId="3586470733" sldId="257"/>
            <ac:cxnSpMk id="224" creationId="{43CC1248-5767-4CA2-8906-B59114A5608F}"/>
          </ac:cxnSpMkLst>
        </pc:cxnChg>
      </pc:sldChg>
      <pc:sldChg chg="modSp mod">
        <pc:chgData name="Piotr Jażdżyk" userId="8e70246fa557882b" providerId="LiveId" clId="{A854C75B-F42D-4871-97A3-57A9083801ED}" dt="2021-03-11T19:52:20.843" v="2" actId="207"/>
        <pc:sldMkLst>
          <pc:docMk/>
          <pc:sldMk cId="1185174767" sldId="259"/>
        </pc:sldMkLst>
        <pc:spChg chg="mod">
          <ac:chgData name="Piotr Jażdżyk" userId="8e70246fa557882b" providerId="LiveId" clId="{A854C75B-F42D-4871-97A3-57A9083801ED}" dt="2021-03-11T19:52:20.843" v="2" actId="207"/>
          <ac:spMkLst>
            <pc:docMk/>
            <pc:sldMk cId="1185174767" sldId="259"/>
            <ac:spMk id="15" creationId="{607B4207-0434-4159-9921-0283AE521174}"/>
          </ac:spMkLst>
        </pc:spChg>
      </pc:sldChg>
    </pc:docChg>
  </pc:docChgLst>
  <pc:docChgLst>
    <pc:chgData name="Piotr Jażdżyk" userId="8e70246fa557882b" providerId="LiveId" clId="{D0556098-B9EB-449D-A247-19130D13130E}"/>
    <pc:docChg chg="undo custSel addSld delSld modSld">
      <pc:chgData name="Piotr Jażdżyk" userId="8e70246fa557882b" providerId="LiveId" clId="{D0556098-B9EB-449D-A247-19130D13130E}" dt="2022-11-17T08:53:55.087" v="2775" actId="2696"/>
      <pc:docMkLst>
        <pc:docMk/>
      </pc:docMkLst>
      <pc:sldChg chg="addSp modSp del">
        <pc:chgData name="Piotr Jażdżyk" userId="8e70246fa557882b" providerId="LiveId" clId="{D0556098-B9EB-449D-A247-19130D13130E}" dt="2022-11-17T08:53:55.087" v="2775" actId="2696"/>
        <pc:sldMkLst>
          <pc:docMk/>
          <pc:sldMk cId="474060172" sldId="264"/>
        </pc:sldMkLst>
        <pc:spChg chg="add mod">
          <ac:chgData name="Piotr Jażdżyk" userId="8e70246fa557882b" providerId="LiveId" clId="{D0556098-B9EB-449D-A247-19130D13130E}" dt="2022-11-17T07:42:05.539" v="605"/>
          <ac:spMkLst>
            <pc:docMk/>
            <pc:sldMk cId="474060172" sldId="264"/>
            <ac:spMk id="4" creationId="{D9B6C2A0-C4B8-EB82-76BE-2B3DDD2BEFCE}"/>
          </ac:spMkLst>
        </pc:spChg>
      </pc:sldChg>
      <pc:sldChg chg="addSp delSp modSp mod">
        <pc:chgData name="Piotr Jażdżyk" userId="8e70246fa557882b" providerId="LiveId" clId="{D0556098-B9EB-449D-A247-19130D13130E}" dt="2022-11-17T08:53:32.978" v="2774" actId="1038"/>
        <pc:sldMkLst>
          <pc:docMk/>
          <pc:sldMk cId="1370196380" sldId="265"/>
        </pc:sldMkLst>
        <pc:spChg chg="add 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2" creationId="{749C1C74-2524-9199-282F-9073196190C2}"/>
          </ac:spMkLst>
        </pc:spChg>
        <pc:spChg chg="add mod">
          <ac:chgData name="Piotr Jażdżyk" userId="8e70246fa557882b" providerId="LiveId" clId="{D0556098-B9EB-449D-A247-19130D13130E}" dt="2022-11-17T07:39:49.464" v="575" actId="1076"/>
          <ac:spMkLst>
            <pc:docMk/>
            <pc:sldMk cId="1370196380" sldId="265"/>
            <ac:spMk id="17" creationId="{CF1052B2-4252-931E-DAE0-AFB9CD589722}"/>
          </ac:spMkLst>
        </pc:spChg>
        <pc:spChg chg="add del mod">
          <ac:chgData name="Piotr Jażdżyk" userId="8e70246fa557882b" providerId="LiveId" clId="{D0556098-B9EB-449D-A247-19130D13130E}" dt="2022-11-17T07:22:53.498" v="145" actId="478"/>
          <ac:spMkLst>
            <pc:docMk/>
            <pc:sldMk cId="1370196380" sldId="265"/>
            <ac:spMk id="18" creationId="{288F79CE-02C2-BF16-A2DC-1F6F94642935}"/>
          </ac:spMkLst>
        </pc:spChg>
        <pc:spChg chg="add mod">
          <ac:chgData name="Piotr Jażdżyk" userId="8e70246fa557882b" providerId="LiveId" clId="{D0556098-B9EB-449D-A247-19130D13130E}" dt="2022-11-17T07:39:51.162" v="576" actId="1076"/>
          <ac:spMkLst>
            <pc:docMk/>
            <pc:sldMk cId="1370196380" sldId="265"/>
            <ac:spMk id="27" creationId="{ED297116-8438-5ABA-7859-25CB91FEF75F}"/>
          </ac:spMkLst>
        </pc:spChg>
        <pc:spChg chg="add 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29" creationId="{F149E276-74DE-1FD1-9BF4-2AA89CB6A356}"/>
          </ac:spMkLst>
        </pc:spChg>
        <pc:spChg chg="add mod">
          <ac:chgData name="Piotr Jażdżyk" userId="8e70246fa557882b" providerId="LiveId" clId="{D0556098-B9EB-449D-A247-19130D13130E}" dt="2022-11-17T08:30:24.505" v="1996" actId="1076"/>
          <ac:spMkLst>
            <pc:docMk/>
            <pc:sldMk cId="1370196380" sldId="265"/>
            <ac:spMk id="30" creationId="{2A109BBD-0E02-DE86-1C9C-57E36D20E8FE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52" creationId="{CD04FB34-73A7-5D03-E930-2AA12DA0C213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53" creationId="{FD58FAD4-A5BA-2510-4A05-FD86C4DAB664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54" creationId="{33B41107-9147-09EC-4669-F6707257341F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55" creationId="{700B353E-3A8F-D861-26ED-21F7F57C1814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58" creationId="{DBD6ECD5-27F7-6F00-EED3-544253BDF090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60" creationId="{DAD0BA76-59BE-2333-B553-CA16AD1200E2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62" creationId="{DC9BAD9E-A0F6-C986-CCA1-ED647D63F46B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63" creationId="{0A28E92D-A639-8582-58EB-EF93D17FB9CF}"/>
          </ac:spMkLst>
        </pc:spChg>
        <pc:spChg chg="add del mod">
          <ac:chgData name="Piotr Jażdżyk" userId="8e70246fa557882b" providerId="LiveId" clId="{D0556098-B9EB-449D-A247-19130D13130E}" dt="2022-11-17T07:27:54.950" v="245"/>
          <ac:spMkLst>
            <pc:docMk/>
            <pc:sldMk cId="1370196380" sldId="265"/>
            <ac:spMk id="64" creationId="{BE3CB726-2CA1-4DDD-3F22-39BAE62CA809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83" creationId="{86C543D5-DFF5-B5C9-0F05-795D7BE236B6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84" creationId="{BC071629-FA53-6CFB-A26A-DB8676097DB6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85" creationId="{2E04684F-EB7C-FA28-B241-67EC8A3CBFBE}"/>
          </ac:spMkLst>
        </pc:spChg>
        <pc:spChg chg="mod">
          <ac:chgData name="Piotr Jażdżyk" userId="8e70246fa557882b" providerId="LiveId" clId="{D0556098-B9EB-449D-A247-19130D13130E}" dt="2022-11-17T07:51:45.769" v="1106" actId="113"/>
          <ac:spMkLst>
            <pc:docMk/>
            <pc:sldMk cId="1370196380" sldId="265"/>
            <ac:spMk id="86" creationId="{E9A127A3-4650-4610-9F2B-72D176E9D40E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87" creationId="{12B41FE6-8E53-8C27-05FF-38D0A86E65AF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90" creationId="{9195D043-3514-BF78-9137-4E0ABA183DE3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92" creationId="{77605575-FC15-6EB0-AF84-672CDF89F116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94" creationId="{25447514-465C-8D62-0FDA-02C47CFE5EC5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95" creationId="{1ADC6BBB-FDE6-6E09-1FCF-304B66246C66}"/>
          </ac:spMkLst>
        </pc:spChg>
        <pc:spChg chg="add del mod">
          <ac:chgData name="Piotr Jażdżyk" userId="8e70246fa557882b" providerId="LiveId" clId="{D0556098-B9EB-449D-A247-19130D13130E}" dt="2022-11-17T07:29:40.625" v="268"/>
          <ac:spMkLst>
            <pc:docMk/>
            <pc:sldMk cId="1370196380" sldId="265"/>
            <ac:spMk id="96" creationId="{1F77B5C1-1DEC-4548-6365-1C0DE5FEAD05}"/>
          </ac:spMkLst>
        </pc:spChg>
        <pc:spChg chg="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99" creationId="{3903A544-20E3-4D51-94F0-735CF67A2928}"/>
          </ac:spMkLst>
        </pc:spChg>
        <pc:spChg chg="add mod">
          <ac:chgData name="Piotr Jażdżyk" userId="8e70246fa557882b" providerId="LiveId" clId="{D0556098-B9EB-449D-A247-19130D13130E}" dt="2022-11-17T07:53:06.761" v="1198" actId="1038"/>
          <ac:spMkLst>
            <pc:docMk/>
            <pc:sldMk cId="1370196380" sldId="265"/>
            <ac:spMk id="102" creationId="{D4F86203-A2B5-D556-169A-E9C6C98519C7}"/>
          </ac:spMkLst>
        </pc:spChg>
        <pc:spChg chg="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105" creationId="{2E17732F-EEC2-4E12-8886-13C4560F2B4A}"/>
          </ac:spMkLst>
        </pc:spChg>
        <pc:spChg chg="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107" creationId="{8E444272-3073-475D-B795-82439FE8683D}"/>
          </ac:spMkLst>
        </pc:spChg>
        <pc:spChg chg="del">
          <ac:chgData name="Piotr Jażdżyk" userId="8e70246fa557882b" providerId="LiveId" clId="{D0556098-B9EB-449D-A247-19130D13130E}" dt="2022-11-16T20:57:33.695" v="0" actId="478"/>
          <ac:spMkLst>
            <pc:docMk/>
            <pc:sldMk cId="1370196380" sldId="265"/>
            <ac:spMk id="108" creationId="{02A59C01-13FE-44E6-A23C-36BBDF39C034}"/>
          </ac:spMkLst>
        </pc:spChg>
        <pc:spChg chg="del">
          <ac:chgData name="Piotr Jażdżyk" userId="8e70246fa557882b" providerId="LiveId" clId="{D0556098-B9EB-449D-A247-19130D13130E}" dt="2022-11-16T20:57:33.695" v="0" actId="478"/>
          <ac:spMkLst>
            <pc:docMk/>
            <pc:sldMk cId="1370196380" sldId="265"/>
            <ac:spMk id="109" creationId="{AAE0F408-6AE7-4988-8DC0-F3DFF2039221}"/>
          </ac:spMkLst>
        </pc:spChg>
        <pc:spChg chg="add mod">
          <ac:chgData name="Piotr Jażdżyk" userId="8e70246fa557882b" providerId="LiveId" clId="{D0556098-B9EB-449D-A247-19130D13130E}" dt="2022-11-17T07:39:35.075" v="572" actId="1076"/>
          <ac:spMkLst>
            <pc:docMk/>
            <pc:sldMk cId="1370196380" sldId="265"/>
            <ac:spMk id="111" creationId="{4F0C1A21-0E9E-4644-42C1-BBABA69CFB47}"/>
          </ac:spMkLst>
        </pc:spChg>
        <pc:spChg chg="add mod">
          <ac:chgData name="Piotr Jażdżyk" userId="8e70246fa557882b" providerId="LiveId" clId="{D0556098-B9EB-449D-A247-19130D13130E}" dt="2022-11-17T07:48:20.395" v="876" actId="6549"/>
          <ac:spMkLst>
            <pc:docMk/>
            <pc:sldMk cId="1370196380" sldId="265"/>
            <ac:spMk id="112" creationId="{327A44D7-E59F-0B02-75BB-DC6AA786D0D6}"/>
          </ac:spMkLst>
        </pc:spChg>
        <pc:spChg chg="add mod">
          <ac:chgData name="Piotr Jażdżyk" userId="8e70246fa557882b" providerId="LiveId" clId="{D0556098-B9EB-449D-A247-19130D13130E}" dt="2022-11-17T07:48:21.434" v="877" actId="6549"/>
          <ac:spMkLst>
            <pc:docMk/>
            <pc:sldMk cId="1370196380" sldId="265"/>
            <ac:spMk id="113" creationId="{33B2CC3A-9E83-EA58-2CC9-32ACE708836C}"/>
          </ac:spMkLst>
        </pc:spChg>
        <pc:spChg chg="mod">
          <ac:chgData name="Piotr Jażdżyk" userId="8e70246fa557882b" providerId="LiveId" clId="{D0556098-B9EB-449D-A247-19130D13130E}" dt="2022-11-17T07:38:40.147" v="500" actId="1076"/>
          <ac:spMkLst>
            <pc:docMk/>
            <pc:sldMk cId="1370196380" sldId="265"/>
            <ac:spMk id="114" creationId="{703307B9-1E75-4720-B91D-9CEC8AF1FA3A}"/>
          </ac:spMkLst>
        </pc:spChg>
        <pc:spChg chg="add mod">
          <ac:chgData name="Piotr Jażdżyk" userId="8e70246fa557882b" providerId="LiveId" clId="{D0556098-B9EB-449D-A247-19130D13130E}" dt="2022-11-17T07:39:35.075" v="572" actId="1076"/>
          <ac:spMkLst>
            <pc:docMk/>
            <pc:sldMk cId="1370196380" sldId="265"/>
            <ac:spMk id="117" creationId="{3BC96B72-C067-0669-C4AE-53F38682312C}"/>
          </ac:spMkLst>
        </pc:spChg>
        <pc:spChg chg="del">
          <ac:chgData name="Piotr Jażdżyk" userId="8e70246fa557882b" providerId="LiveId" clId="{D0556098-B9EB-449D-A247-19130D13130E}" dt="2022-11-16T20:57:33.695" v="0" actId="478"/>
          <ac:spMkLst>
            <pc:docMk/>
            <pc:sldMk cId="1370196380" sldId="265"/>
            <ac:spMk id="124" creationId="{C6316F3F-4E4E-41BB-ABCB-B23456E3F153}"/>
          </ac:spMkLst>
        </pc:spChg>
        <pc:spChg chg="del">
          <ac:chgData name="Piotr Jażdżyk" userId="8e70246fa557882b" providerId="LiveId" clId="{D0556098-B9EB-449D-A247-19130D13130E}" dt="2022-11-16T20:57:35.656" v="1" actId="478"/>
          <ac:spMkLst>
            <pc:docMk/>
            <pc:sldMk cId="1370196380" sldId="265"/>
            <ac:spMk id="126" creationId="{833C5262-3722-47B3-98E6-21EC7870448D}"/>
          </ac:spMkLst>
        </pc:spChg>
        <pc:spChg chg="add mod">
          <ac:chgData name="Piotr Jażdżyk" userId="8e70246fa557882b" providerId="LiveId" clId="{D0556098-B9EB-449D-A247-19130D13130E}" dt="2022-11-17T07:39:35.075" v="572" actId="1076"/>
          <ac:spMkLst>
            <pc:docMk/>
            <pc:sldMk cId="1370196380" sldId="265"/>
            <ac:spMk id="144" creationId="{81226E6B-F20E-9DDE-1677-DE1953FA322E}"/>
          </ac:spMkLst>
        </pc:spChg>
        <pc:spChg chg="add mod">
          <ac:chgData name="Piotr Jażdżyk" userId="8e70246fa557882b" providerId="LiveId" clId="{D0556098-B9EB-449D-A247-19130D13130E}" dt="2022-11-17T07:48:37.040" v="880" actId="1076"/>
          <ac:spMkLst>
            <pc:docMk/>
            <pc:sldMk cId="1370196380" sldId="265"/>
            <ac:spMk id="145" creationId="{9EACE6FA-F343-453B-B5D5-DD8A6E8FB698}"/>
          </ac:spMkLst>
        </pc:spChg>
        <pc:spChg chg="add mod">
          <ac:chgData name="Piotr Jażdżyk" userId="8e70246fa557882b" providerId="LiveId" clId="{D0556098-B9EB-449D-A247-19130D13130E}" dt="2022-11-17T07:48:39.623" v="881" actId="1076"/>
          <ac:spMkLst>
            <pc:docMk/>
            <pc:sldMk cId="1370196380" sldId="265"/>
            <ac:spMk id="146" creationId="{EF0097BE-FB76-4738-B877-B104F21393E3}"/>
          </ac:spMkLst>
        </pc:spChg>
        <pc:spChg chg="add del mod">
          <ac:chgData name="Piotr Jażdżyk" userId="8e70246fa557882b" providerId="LiveId" clId="{D0556098-B9EB-449D-A247-19130D13130E}" dt="2022-11-17T08:49:44.858" v="2685" actId="478"/>
          <ac:spMkLst>
            <pc:docMk/>
            <pc:sldMk cId="1370196380" sldId="265"/>
            <ac:spMk id="162" creationId="{5629D998-DFCC-4B7A-4C97-E415D60DD162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69" creationId="{2B3A5881-71F9-6409-53B6-C61007378402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70" creationId="{2F51383E-FF49-84EF-8113-CAEE1A08EC52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71" creationId="{9C55CCD9-8F49-8D95-E70C-2A17E9AB3BEB}"/>
          </ac:spMkLst>
        </pc:spChg>
        <pc:spChg chg="add mod">
          <ac:chgData name="Piotr Jażdżyk" userId="8e70246fa557882b" providerId="LiveId" clId="{D0556098-B9EB-449D-A247-19130D13130E}" dt="2022-11-17T07:48:24.869" v="878" actId="1076"/>
          <ac:spMkLst>
            <pc:docMk/>
            <pc:sldMk cId="1370196380" sldId="265"/>
            <ac:spMk id="175" creationId="{C639E0CC-EB5F-91F1-A9E9-83A0EEA42B25}"/>
          </ac:spMkLst>
        </pc:spChg>
        <pc:spChg chg="add mod">
          <ac:chgData name="Piotr Jażdżyk" userId="8e70246fa557882b" providerId="LiveId" clId="{D0556098-B9EB-449D-A247-19130D13130E}" dt="2022-11-17T07:48:31.725" v="879" actId="1076"/>
          <ac:spMkLst>
            <pc:docMk/>
            <pc:sldMk cId="1370196380" sldId="265"/>
            <ac:spMk id="176" creationId="{334DD520-5D28-27FB-53EC-1C6B08CE5320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77" creationId="{E8BB0C5D-A8CB-B9DC-A04E-D0A7761763B8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78" creationId="{879883EE-3062-7716-5C29-0170D4736BD1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79" creationId="{2E045F8D-A302-F098-957E-8CF5BA2C13A5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2" creationId="{EC7839DD-9F23-ED3E-930C-F1CB51F4E9E3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3" creationId="{A786635C-BFE9-6D28-DE2C-A36EF4E466C6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4" creationId="{7166B1D1-7A44-7F64-D384-3400A1508D37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5" creationId="{E38659EE-5E93-4468-161A-901479A9080B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6" creationId="{7F402A6F-C592-A01E-1B09-30EC31265747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89" creationId="{C045E1D0-AB07-7D27-B8BD-21AD955FE429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90" creationId="{EB42B5AB-EC57-A2DF-EFAF-B34DDF7B3BD1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191" creationId="{D25B9D8D-1ED0-4DB8-82AD-51B99DA8C83A}"/>
          </ac:spMkLst>
        </pc:spChg>
        <pc:spChg chg="add mod">
          <ac:chgData name="Piotr Jażdżyk" userId="8e70246fa557882b" providerId="LiveId" clId="{D0556098-B9EB-449D-A247-19130D13130E}" dt="2022-11-17T08:50:21.786" v="2699" actId="692"/>
          <ac:spMkLst>
            <pc:docMk/>
            <pc:sldMk cId="1370196380" sldId="265"/>
            <ac:spMk id="192" creationId="{97452A08-4443-AB1F-5800-B54787864BA9}"/>
          </ac:spMkLst>
        </pc:spChg>
        <pc:spChg chg="add del mod">
          <ac:chgData name="Piotr Jażdżyk" userId="8e70246fa557882b" providerId="LiveId" clId="{D0556098-B9EB-449D-A247-19130D13130E}" dt="2022-11-17T07:51:58.639" v="1111" actId="478"/>
          <ac:spMkLst>
            <pc:docMk/>
            <pc:sldMk cId="1370196380" sldId="265"/>
            <ac:spMk id="193" creationId="{1D77C5A2-4ABE-70FF-8017-C0EAF48D5BDB}"/>
          </ac:spMkLst>
        </pc:spChg>
        <pc:spChg chg="add del mod">
          <ac:chgData name="Piotr Jażdżyk" userId="8e70246fa557882b" providerId="LiveId" clId="{D0556098-B9EB-449D-A247-19130D13130E}" dt="2022-11-17T08:49:09.250" v="2672" actId="478"/>
          <ac:spMkLst>
            <pc:docMk/>
            <pc:sldMk cId="1370196380" sldId="265"/>
            <ac:spMk id="194" creationId="{5F7BC616-7DA2-EA43-E3CE-8E14FA4B6DDF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201" creationId="{CDCB179A-844D-0F01-8813-DFEE84BC236C}"/>
          </ac:spMkLst>
        </pc:spChg>
        <pc:spChg chg="add mod">
          <ac:chgData name="Piotr Jażdżyk" userId="8e70246fa557882b" providerId="LiveId" clId="{D0556098-B9EB-449D-A247-19130D13130E}" dt="2022-11-17T08:53:32.978" v="2774" actId="1038"/>
          <ac:spMkLst>
            <pc:docMk/>
            <pc:sldMk cId="1370196380" sldId="265"/>
            <ac:spMk id="202" creationId="{4704950C-5375-A0E7-B2FA-FF9DD6FA6948}"/>
          </ac:spMkLst>
        </pc:spChg>
        <pc:spChg chg="add del mod">
          <ac:chgData name="Piotr Jażdżyk" userId="8e70246fa557882b" providerId="LiveId" clId="{D0556098-B9EB-449D-A247-19130D13130E}" dt="2022-11-17T08:50:24.608" v="2700" actId="478"/>
          <ac:spMkLst>
            <pc:docMk/>
            <pc:sldMk cId="1370196380" sldId="265"/>
            <ac:spMk id="205" creationId="{6281C654-88AD-91C3-DCC5-A8EFB1CD96A9}"/>
          </ac:spMkLst>
        </pc:spChg>
        <pc:spChg chg="add mod">
          <ac:chgData name="Piotr Jażdżyk" userId="8e70246fa557882b" providerId="LiveId" clId="{D0556098-B9EB-449D-A247-19130D13130E}" dt="2022-11-17T08:50:31.058" v="2709" actId="1036"/>
          <ac:spMkLst>
            <pc:docMk/>
            <pc:sldMk cId="1370196380" sldId="265"/>
            <ac:spMk id="206" creationId="{B84D3EB8-6993-071C-C5B0-2929AAE9B550}"/>
          </ac:spMkLst>
        </pc:spChg>
        <pc:cxnChg chg="add del mod">
          <ac:chgData name="Piotr Jażdżyk" userId="8e70246fa557882b" providerId="LiveId" clId="{D0556098-B9EB-449D-A247-19130D13130E}" dt="2022-11-17T07:18:42.761" v="57" actId="478"/>
          <ac:cxnSpMkLst>
            <pc:docMk/>
            <pc:sldMk cId="1370196380" sldId="265"/>
            <ac:cxnSpMk id="3" creationId="{B4947DED-61BD-021D-61E4-DE347DA5E3C5}"/>
          </ac:cxnSpMkLst>
        </pc:cxnChg>
        <pc:cxnChg chg="add del mod">
          <ac:chgData name="Piotr Jażdżyk" userId="8e70246fa557882b" providerId="LiveId" clId="{D0556098-B9EB-449D-A247-19130D13130E}" dt="2022-11-17T07:18:52.223" v="60" actId="478"/>
          <ac:cxnSpMkLst>
            <pc:docMk/>
            <pc:sldMk cId="1370196380" sldId="265"/>
            <ac:cxnSpMk id="9" creationId="{8B547C78-BC9D-DCDB-2474-AD0C952EF7EF}"/>
          </ac:cxnSpMkLst>
        </pc:cxnChg>
        <pc:cxnChg chg="add mod">
          <ac:chgData name="Piotr Jażdżyk" userId="8e70246fa557882b" providerId="LiveId" clId="{D0556098-B9EB-449D-A247-19130D13130E}" dt="2022-11-17T07:38:40.147" v="500" actId="1076"/>
          <ac:cxnSpMkLst>
            <pc:docMk/>
            <pc:sldMk cId="1370196380" sldId="265"/>
            <ac:cxnSpMk id="12" creationId="{D2685222-7257-F8B6-27AD-3A99940D2E65}"/>
          </ac:cxnSpMkLst>
        </pc:cxnChg>
        <pc:cxnChg chg="add del mod">
          <ac:chgData name="Piotr Jażdżyk" userId="8e70246fa557882b" providerId="LiveId" clId="{D0556098-B9EB-449D-A247-19130D13130E}" dt="2022-11-17T07:22:27.024" v="139" actId="478"/>
          <ac:cxnSpMkLst>
            <pc:docMk/>
            <pc:sldMk cId="1370196380" sldId="265"/>
            <ac:cxnSpMk id="20" creationId="{B116A6AA-E46B-6661-1498-292925004D4A}"/>
          </ac:cxnSpMkLst>
        </pc:cxnChg>
        <pc:cxnChg chg="add mod">
          <ac:chgData name="Piotr Jażdżyk" userId="8e70246fa557882b" providerId="LiveId" clId="{D0556098-B9EB-449D-A247-19130D13130E}" dt="2022-11-17T07:39:49.464" v="575" actId="1076"/>
          <ac:cxnSpMkLst>
            <pc:docMk/>
            <pc:sldMk cId="1370196380" sldId="265"/>
            <ac:cxnSpMk id="21" creationId="{54A846D3-FE51-4B35-A7C0-DAA8125166D1}"/>
          </ac:cxnSpMkLst>
        </pc:cxnChg>
        <pc:cxnChg chg="add del mod">
          <ac:chgData name="Piotr Jażdżyk" userId="8e70246fa557882b" providerId="LiveId" clId="{D0556098-B9EB-449D-A247-19130D13130E}" dt="2022-11-17T07:22:54.317" v="146" actId="478"/>
          <ac:cxnSpMkLst>
            <pc:docMk/>
            <pc:sldMk cId="1370196380" sldId="265"/>
            <ac:cxnSpMk id="24" creationId="{482EDAFD-C79A-9474-9FDF-E9082981FEBB}"/>
          </ac:cxnSpMkLst>
        </pc:cxnChg>
        <pc:cxnChg chg="add mod">
          <ac:chgData name="Piotr Jażdżyk" userId="8e70246fa557882b" providerId="LiveId" clId="{D0556098-B9EB-449D-A247-19130D13130E}" dt="2022-11-17T07:39:51.162" v="576" actId="1076"/>
          <ac:cxnSpMkLst>
            <pc:docMk/>
            <pc:sldMk cId="1370196380" sldId="265"/>
            <ac:cxnSpMk id="31" creationId="{9FACE22C-6E2B-80C6-FFE4-858591A820AA}"/>
          </ac:cxnSpMkLst>
        </pc:cxnChg>
        <pc:cxnChg chg="add mod">
          <ac:chgData name="Piotr Jażdżyk" userId="8e70246fa557882b" providerId="LiveId" clId="{D0556098-B9EB-449D-A247-19130D13130E}" dt="2022-11-17T07:38:40.147" v="500" actId="1076"/>
          <ac:cxnSpMkLst>
            <pc:docMk/>
            <pc:sldMk cId="1370196380" sldId="265"/>
            <ac:cxnSpMk id="34" creationId="{314255AB-388F-41A3-4B11-B93E98F04873}"/>
          </ac:cxnSpMkLst>
        </pc:cxnChg>
        <pc:cxnChg chg="add mod">
          <ac:chgData name="Piotr Jażdżyk" userId="8e70246fa557882b" providerId="LiveId" clId="{D0556098-B9EB-449D-A247-19130D13130E}" dt="2022-11-17T08:30:24.505" v="1996" actId="1076"/>
          <ac:cxnSpMkLst>
            <pc:docMk/>
            <pc:sldMk cId="1370196380" sldId="265"/>
            <ac:cxnSpMk id="37" creationId="{E981F9C6-5496-9E26-6B7E-0400147D0470}"/>
          </ac:cxnSpMkLst>
        </pc:cxnChg>
        <pc:cxnChg chg="add mod">
          <ac:chgData name="Piotr Jażdżyk" userId="8e70246fa557882b" providerId="LiveId" clId="{D0556098-B9EB-449D-A247-19130D13130E}" dt="2022-11-17T07:38:40.147" v="500" actId="1076"/>
          <ac:cxnSpMkLst>
            <pc:docMk/>
            <pc:sldMk cId="1370196380" sldId="265"/>
            <ac:cxnSpMk id="40" creationId="{67F7AF5A-A2BF-CECC-9501-266B0C0ABE82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56" creationId="{00B3F71A-B85B-B69C-36C7-38936874D364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57" creationId="{37B26A32-2D63-6985-CE9F-7A897DA73861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59" creationId="{B02E93B1-BB9F-007D-82B6-1AFDD079D632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61" creationId="{AFFAFE74-9678-87C7-625B-4BB45D32382F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65" creationId="{C4C88524-DB16-0637-749C-D9EC4F1B7C87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66" creationId="{7BBAE8BD-2164-DE59-406E-3D848FA098B1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67" creationId="{A97C4EC0-1BDF-5CA4-B6E2-84C8E705DFAE}"/>
          </ac:cxnSpMkLst>
        </pc:cxnChg>
        <pc:cxnChg chg="add del mod">
          <ac:chgData name="Piotr Jażdżyk" userId="8e70246fa557882b" providerId="LiveId" clId="{D0556098-B9EB-449D-A247-19130D13130E}" dt="2022-11-17T07:27:54.950" v="245"/>
          <ac:cxnSpMkLst>
            <pc:docMk/>
            <pc:sldMk cId="1370196380" sldId="265"/>
            <ac:cxnSpMk id="68" creationId="{7846E2B8-D940-C42E-F26D-44F1DF4D6B94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88" creationId="{A5D25DF8-7A57-7C5E-9394-B7A8EFEF5BC1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89" creationId="{73977017-FAA3-93BA-2751-71D48B286458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91" creationId="{B889812C-128A-6C6D-ABAD-4F1442FB7A5B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93" creationId="{C9C92E0A-4F8E-CE16-6D7E-899DE38B652E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97" creationId="{31105026-4F6C-B0A6-E362-B96A2CD6AE73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98" creationId="{2396F1A0-0230-BD56-FF77-0C65D05BF98F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100" creationId="{0618509E-CD03-4D81-CC7B-16EEE4815953}"/>
          </ac:cxnSpMkLst>
        </pc:cxnChg>
        <pc:cxnChg chg="add del mod">
          <ac:chgData name="Piotr Jażdżyk" userId="8e70246fa557882b" providerId="LiveId" clId="{D0556098-B9EB-449D-A247-19130D13130E}" dt="2022-11-17T07:29:40.625" v="268"/>
          <ac:cxnSpMkLst>
            <pc:docMk/>
            <pc:sldMk cId="1370196380" sldId="265"/>
            <ac:cxnSpMk id="101" creationId="{52A13AC3-7025-30F4-C907-968C1C348466}"/>
          </ac:cxnSpMkLst>
        </pc:cxnChg>
        <pc:cxnChg chg="add del mod">
          <ac:chgData name="Piotr Jażdżyk" userId="8e70246fa557882b" providerId="LiveId" clId="{D0556098-B9EB-449D-A247-19130D13130E}" dt="2022-11-17T07:16:58.326" v="26" actId="21"/>
          <ac:cxnSpMkLst>
            <pc:docMk/>
            <pc:sldMk cId="1370196380" sldId="265"/>
            <ac:cxnSpMk id="104" creationId="{BC702197-A2A9-4369-9960-793CA4B92975}"/>
          </ac:cxnSpMkLst>
        </pc:cxnChg>
        <pc:cxnChg chg="del mod">
          <ac:chgData name="Piotr Jażdżyk" userId="8e70246fa557882b" providerId="LiveId" clId="{D0556098-B9EB-449D-A247-19130D13130E}" dt="2022-11-16T20:57:50.408" v="10" actId="478"/>
          <ac:cxnSpMkLst>
            <pc:docMk/>
            <pc:sldMk cId="1370196380" sldId="265"/>
            <ac:cxnSpMk id="106" creationId="{5CF4764E-7515-4A59-82B3-AAC7E76A99A0}"/>
          </ac:cxnSpMkLst>
        </pc:cxnChg>
        <pc:cxnChg chg="add mod">
          <ac:chgData name="Piotr Jażdżyk" userId="8e70246fa557882b" providerId="LiveId" clId="{D0556098-B9EB-449D-A247-19130D13130E}" dt="2022-11-17T08:30:24.505" v="1996" actId="1076"/>
          <ac:cxnSpMkLst>
            <pc:docMk/>
            <pc:sldMk cId="1370196380" sldId="265"/>
            <ac:cxnSpMk id="106" creationId="{7B0E8098-258B-F935-E0A9-54B22B8F8ACE}"/>
          </ac:cxnSpMkLst>
        </pc:cxnChg>
        <pc:cxnChg chg="mod">
          <ac:chgData name="Piotr Jażdżyk" userId="8e70246fa557882b" providerId="LiveId" clId="{D0556098-B9EB-449D-A247-19130D13130E}" dt="2022-11-17T08:18:04.859" v="1805" actId="208"/>
          <ac:cxnSpMkLst>
            <pc:docMk/>
            <pc:sldMk cId="1370196380" sldId="265"/>
            <ac:cxnSpMk id="115" creationId="{64B75A0B-D75C-4B71-90D5-8C0883978882}"/>
          </ac:cxnSpMkLst>
        </pc:cxnChg>
        <pc:cxnChg chg="add mod">
          <ac:chgData name="Piotr Jażdżyk" userId="8e70246fa557882b" providerId="LiveId" clId="{D0556098-B9EB-449D-A247-19130D13130E}" dt="2022-11-17T08:18:13.580" v="1806" actId="208"/>
          <ac:cxnSpMkLst>
            <pc:docMk/>
            <pc:sldMk cId="1370196380" sldId="265"/>
            <ac:cxnSpMk id="116" creationId="{D67551B4-6F97-2901-BDAB-17AC4FB85410}"/>
          </ac:cxnSpMkLst>
        </pc:cxnChg>
        <pc:cxnChg chg="mod">
          <ac:chgData name="Piotr Jażdżyk" userId="8e70246fa557882b" providerId="LiveId" clId="{D0556098-B9EB-449D-A247-19130D13130E}" dt="2022-11-17T07:38:40.147" v="500" actId="1076"/>
          <ac:cxnSpMkLst>
            <pc:docMk/>
            <pc:sldMk cId="1370196380" sldId="265"/>
            <ac:cxnSpMk id="118" creationId="{8C0A0BB3-5E0C-4987-A785-17704F97ECBA}"/>
          </ac:cxnSpMkLst>
        </pc:cxnChg>
        <pc:cxnChg chg="add mod">
          <ac:chgData name="Piotr Jażdżyk" userId="8e70246fa557882b" providerId="LiveId" clId="{D0556098-B9EB-449D-A247-19130D13130E}" dt="2022-11-17T07:48:20.395" v="876" actId="6549"/>
          <ac:cxnSpMkLst>
            <pc:docMk/>
            <pc:sldMk cId="1370196380" sldId="265"/>
            <ac:cxnSpMk id="119" creationId="{ECBCB334-2BC9-37B9-581A-304C3F37CC33}"/>
          </ac:cxnSpMkLst>
        </pc:cxnChg>
        <pc:cxnChg chg="add mod">
          <ac:chgData name="Piotr Jażdżyk" userId="8e70246fa557882b" providerId="LiveId" clId="{D0556098-B9EB-449D-A247-19130D13130E}" dt="2022-11-17T07:48:21.434" v="877" actId="6549"/>
          <ac:cxnSpMkLst>
            <pc:docMk/>
            <pc:sldMk cId="1370196380" sldId="265"/>
            <ac:cxnSpMk id="129" creationId="{B57B329C-506D-1692-937C-DEED38303B3B}"/>
          </ac:cxnSpMkLst>
        </pc:cxnChg>
        <pc:cxnChg chg="add mod">
          <ac:chgData name="Piotr Jażdżyk" userId="8e70246fa557882b" providerId="LiveId" clId="{D0556098-B9EB-449D-A247-19130D13130E}" dt="2022-11-17T08:18:52.974" v="1817" actId="208"/>
          <ac:cxnSpMkLst>
            <pc:docMk/>
            <pc:sldMk cId="1370196380" sldId="265"/>
            <ac:cxnSpMk id="147" creationId="{E678C7BD-D1BD-448C-BC91-EF11B6E64E2B}"/>
          </ac:cxnSpMkLst>
        </pc:cxnChg>
        <pc:cxnChg chg="add mod">
          <ac:chgData name="Piotr Jażdżyk" userId="8e70246fa557882b" providerId="LiveId" clId="{D0556098-B9EB-449D-A247-19130D13130E}" dt="2022-11-17T08:18:52.974" v="1817" actId="208"/>
          <ac:cxnSpMkLst>
            <pc:docMk/>
            <pc:sldMk cId="1370196380" sldId="265"/>
            <ac:cxnSpMk id="150" creationId="{4EF0CACD-449B-06DB-42BB-0F286AB292D3}"/>
          </ac:cxnSpMkLst>
        </pc:cxnChg>
        <pc:cxnChg chg="add mod">
          <ac:chgData name="Piotr Jażdżyk" userId="8e70246fa557882b" providerId="LiveId" clId="{D0556098-B9EB-449D-A247-19130D13130E}" dt="2022-11-17T07:48:20.395" v="876" actId="6549"/>
          <ac:cxnSpMkLst>
            <pc:docMk/>
            <pc:sldMk cId="1370196380" sldId="265"/>
            <ac:cxnSpMk id="153" creationId="{80B2DFCA-C688-A666-0DE4-E1799D6EC2B0}"/>
          </ac:cxnSpMkLst>
        </pc:cxnChg>
        <pc:cxnChg chg="add mod">
          <ac:chgData name="Piotr Jażdżyk" userId="8e70246fa557882b" providerId="LiveId" clId="{D0556098-B9EB-449D-A247-19130D13130E}" dt="2022-11-17T07:48:21.434" v="877" actId="6549"/>
          <ac:cxnSpMkLst>
            <pc:docMk/>
            <pc:sldMk cId="1370196380" sldId="265"/>
            <ac:cxnSpMk id="156" creationId="{4FDFEC0F-7BC1-5FBF-623B-78F601BD8BF0}"/>
          </ac:cxnSpMkLst>
        </pc:cxnChg>
        <pc:cxnChg chg="add mod">
          <ac:chgData name="Piotr Jażdżyk" userId="8e70246fa557882b" providerId="LiveId" clId="{D0556098-B9EB-449D-A247-19130D13130E}" dt="2022-11-17T08:53:32.978" v="2774" actId="1038"/>
          <ac:cxnSpMkLst>
            <pc:docMk/>
            <pc:sldMk cId="1370196380" sldId="265"/>
            <ac:cxnSpMk id="195" creationId="{10E8795B-C0B1-1983-6683-E52DC50AEDAA}"/>
          </ac:cxnSpMkLst>
        </pc:cxnChg>
        <pc:cxnChg chg="add mod">
          <ac:chgData name="Piotr Jażdżyk" userId="8e70246fa557882b" providerId="LiveId" clId="{D0556098-B9EB-449D-A247-19130D13130E}" dt="2022-11-17T08:53:32.978" v="2774" actId="1038"/>
          <ac:cxnSpMkLst>
            <pc:docMk/>
            <pc:sldMk cId="1370196380" sldId="265"/>
            <ac:cxnSpMk id="198" creationId="{BCA3BEC3-C5C6-B07E-7448-ACF8444B0F3D}"/>
          </ac:cxnSpMkLst>
        </pc:cxnChg>
      </pc:sldChg>
      <pc:sldChg chg="addSp delSp modSp add mod">
        <pc:chgData name="Piotr Jażdżyk" userId="8e70246fa557882b" providerId="LiveId" clId="{D0556098-B9EB-449D-A247-19130D13130E}" dt="2022-11-17T08:51:43.393" v="2738" actId="20577"/>
        <pc:sldMkLst>
          <pc:docMk/>
          <pc:sldMk cId="1408957392" sldId="266"/>
        </pc:sldMkLst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2" creationId="{749C1C74-2524-9199-282F-9073196190C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3" creationId="{29BCC150-16EF-8394-5DAC-1C02EEC71B9C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4" creationId="{B28C793D-F376-138D-F794-2F9E20122BE8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5" creationId="{01B09D49-1C52-AC69-5F44-E5A74B20E7B0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6" creationId="{A0D596CB-7CEC-392E-DA48-E49DE336A900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17" creationId="{CF1052B2-4252-931E-DAE0-AFB9CD58972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6" creationId="{F38A0109-62E1-9F07-AB46-6F0B828C10AE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27" creationId="{ED297116-8438-5ABA-7859-25CB91FEF75F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29" creationId="{F149E276-74DE-1FD1-9BF4-2AA89CB6A356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30" creationId="{2A109BBD-0E02-DE86-1C9C-57E36D20E8FE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36" creationId="{A06670C5-E70F-1846-D879-B6D3EDE39587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38" creationId="{48172D04-F1D8-0849-DDED-B566AABCABEB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39" creationId="{5DD7395C-7A16-0723-761B-240CE609D164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43" creationId="{F7D81792-7EF2-D132-3361-76CB1622EB17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44" creationId="{AFDDD736-2E64-D3D2-5ABF-C9AD361290C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59" creationId="{9D7E21A9-AB91-E66C-E315-95091E9E9410}"/>
          </ac:spMkLst>
        </pc:spChg>
        <pc:spChg chg="add del mod">
          <ac:chgData name="Piotr Jażdżyk" userId="8e70246fa557882b" providerId="LiveId" clId="{D0556098-B9EB-449D-A247-19130D13130E}" dt="2022-11-17T08:14:16.096" v="1647" actId="478"/>
          <ac:spMkLst>
            <pc:docMk/>
            <pc:sldMk cId="1408957392" sldId="266"/>
            <ac:spMk id="74" creationId="{640CC817-9D6B-2FC5-FE43-33B2A48F0FDD}"/>
          </ac:spMkLst>
        </pc:spChg>
        <pc:spChg chg="add del mod">
          <ac:chgData name="Piotr Jażdżyk" userId="8e70246fa557882b" providerId="LiveId" clId="{D0556098-B9EB-449D-A247-19130D13130E}" dt="2022-11-17T08:14:15.098" v="1645" actId="478"/>
          <ac:spMkLst>
            <pc:docMk/>
            <pc:sldMk cId="1408957392" sldId="266"/>
            <ac:spMk id="75" creationId="{545E04D1-6008-1DA7-BA1F-3813106DBBF6}"/>
          </ac:spMkLst>
        </pc:spChg>
        <pc:spChg chg="add del mod">
          <ac:chgData name="Piotr Jażdżyk" userId="8e70246fa557882b" providerId="LiveId" clId="{D0556098-B9EB-449D-A247-19130D13130E}" dt="2022-11-17T08:13:07.889" v="1627" actId="478"/>
          <ac:spMkLst>
            <pc:docMk/>
            <pc:sldMk cId="1408957392" sldId="266"/>
            <ac:spMk id="76" creationId="{376CD799-E642-A0C9-2C40-96A785AE9D63}"/>
          </ac:spMkLst>
        </pc:spChg>
        <pc:spChg chg="mod">
          <ac:chgData name="Piotr Jażdżyk" userId="8e70246fa557882b" providerId="LiveId" clId="{D0556098-B9EB-449D-A247-19130D13130E}" dt="2022-11-17T08:36:16.298" v="2143" actId="1076"/>
          <ac:spMkLst>
            <pc:docMk/>
            <pc:sldMk cId="1408957392" sldId="266"/>
            <ac:spMk id="86" creationId="{E9A127A3-4650-4610-9F2B-72D176E9D40E}"/>
          </ac:spMkLst>
        </pc:spChg>
        <pc:spChg chg="add del mod">
          <ac:chgData name="Piotr Jażdżyk" userId="8e70246fa557882b" providerId="LiveId" clId="{D0556098-B9EB-449D-A247-19130D13130E}" dt="2022-11-17T08:14:13.314" v="1642"/>
          <ac:spMkLst>
            <pc:docMk/>
            <pc:sldMk cId="1408957392" sldId="266"/>
            <ac:spMk id="95" creationId="{4808BAAF-FE0E-3781-6172-464E80EE21AA}"/>
          </ac:spMkLst>
        </pc:spChg>
        <pc:spChg chg="add del mod">
          <ac:chgData name="Piotr Jażdżyk" userId="8e70246fa557882b" providerId="LiveId" clId="{D0556098-B9EB-449D-A247-19130D13130E}" dt="2022-11-17T08:14:13.314" v="1642"/>
          <ac:spMkLst>
            <pc:docMk/>
            <pc:sldMk cId="1408957392" sldId="266"/>
            <ac:spMk id="96" creationId="{D0256FFC-2968-3C57-27DE-BB73EE3D98CA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97" creationId="{60BACB34-B5E7-8436-0994-6B474316B6A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98" creationId="{4B14D077-72AD-30EF-1696-EB8729C4C149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99" creationId="{3903A544-20E3-4D51-94F0-735CF67A2928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00" creationId="{F4CFDB40-AA53-7503-B7DF-C04F66FB3049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01" creationId="{6D771A7C-484C-B0C9-FB68-0D5EEF2A39F4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102" creationId="{D4F86203-A2B5-D556-169A-E9C6C98519C7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105" creationId="{2E17732F-EEC2-4E12-8886-13C4560F2B4A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107" creationId="{8E444272-3073-475D-B795-82439FE8683D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11" creationId="{4F0C1A21-0E9E-4644-42C1-BBABA69CFB47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12" creationId="{327A44D7-E59F-0B02-75BB-DC6AA786D0D6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13" creationId="{33B2CC3A-9E83-EA58-2CC9-32ACE708836C}"/>
          </ac:spMkLst>
        </pc:spChg>
        <pc:spChg chg="del">
          <ac:chgData name="Piotr Jażdżyk" userId="8e70246fa557882b" providerId="LiveId" clId="{D0556098-B9EB-449D-A247-19130D13130E}" dt="2022-11-17T07:53:21.637" v="1203" actId="478"/>
          <ac:spMkLst>
            <pc:docMk/>
            <pc:sldMk cId="1408957392" sldId="266"/>
            <ac:spMk id="114" creationId="{703307B9-1E75-4720-B91D-9CEC8AF1FA3A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17" creationId="{3BC96B72-C067-0669-C4AE-53F38682312C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20" creationId="{069D387A-38A8-13AE-D2C3-5A1288D188D6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21" creationId="{EACB691C-4C79-78C2-FCDC-B9F4AD37E687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22" creationId="{49D5CA7A-4558-7B11-D46A-97D8949AA75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26" creationId="{6ABCF49E-56FD-AECA-EDC6-A815597F0F17}"/>
          </ac:spMkLst>
        </pc:spChg>
        <pc:spChg chg="add del mod">
          <ac:chgData name="Piotr Jażdżyk" userId="8e70246fa557882b" providerId="LiveId" clId="{D0556098-B9EB-449D-A247-19130D13130E}" dt="2022-11-17T08:20:36.361" v="1891" actId="478"/>
          <ac:spMkLst>
            <pc:docMk/>
            <pc:sldMk cId="1408957392" sldId="266"/>
            <ac:spMk id="134" creationId="{81730DA6-9210-0045-1275-7014A8F8F4A2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36" creationId="{01091D07-A89D-2DC1-1680-90230DE220E5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37" creationId="{79ACA78F-869E-FB9D-3B59-2CC322DA264D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38" creationId="{4BF39E07-FF79-DB7F-CC3F-1F095A12FD29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139" creationId="{64BAEED5-E10A-5458-04D8-D2B17F5E6C3F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44" creationId="{81226E6B-F20E-9DDE-1677-DE1953FA322E}"/>
          </ac:spMkLst>
        </pc:spChg>
        <pc:spChg chg="del mod">
          <ac:chgData name="Piotr Jażdżyk" userId="8e70246fa557882b" providerId="LiveId" clId="{D0556098-B9EB-449D-A247-19130D13130E}" dt="2022-11-17T07:53:27.064" v="1208" actId="478"/>
          <ac:spMkLst>
            <pc:docMk/>
            <pc:sldMk cId="1408957392" sldId="266"/>
            <ac:spMk id="145" creationId="{9EACE6FA-F343-453B-B5D5-DD8A6E8FB698}"/>
          </ac:spMkLst>
        </pc:spChg>
        <pc:spChg chg="del mod">
          <ac:chgData name="Piotr Jażdżyk" userId="8e70246fa557882b" providerId="LiveId" clId="{D0556098-B9EB-449D-A247-19130D13130E}" dt="2022-11-17T07:53:24.152" v="1205" actId="478"/>
          <ac:spMkLst>
            <pc:docMk/>
            <pc:sldMk cId="1408957392" sldId="266"/>
            <ac:spMk id="146" creationId="{EF0097BE-FB76-4738-B877-B104F21393E3}"/>
          </ac:spMkLst>
        </pc:spChg>
        <pc:spChg chg="del mod">
          <ac:chgData name="Piotr Jażdżyk" userId="8e70246fa557882b" providerId="LiveId" clId="{D0556098-B9EB-449D-A247-19130D13130E}" dt="2022-11-17T07:53:17.114" v="1202" actId="478"/>
          <ac:spMkLst>
            <pc:docMk/>
            <pc:sldMk cId="1408957392" sldId="266"/>
            <ac:spMk id="162" creationId="{5629D998-DFCC-4B7A-4C97-E415D60DD162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69" creationId="{2B3A5881-71F9-6409-53B6-C61007378402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70" creationId="{2F51383E-FF49-84EF-8113-CAEE1A08EC52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71" creationId="{9C55CCD9-8F49-8D95-E70C-2A17E9AB3BEB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75" creationId="{C639E0CC-EB5F-91F1-A9E9-83A0EEA42B25}"/>
          </ac:spMkLst>
        </pc:spChg>
        <pc:spChg chg="del mod">
          <ac:chgData name="Piotr Jażdżyk" userId="8e70246fa557882b" providerId="LiveId" clId="{D0556098-B9EB-449D-A247-19130D13130E}" dt="2022-11-17T07:59:33.225" v="1372" actId="478"/>
          <ac:spMkLst>
            <pc:docMk/>
            <pc:sldMk cId="1408957392" sldId="266"/>
            <ac:spMk id="176" creationId="{334DD520-5D28-27FB-53EC-1C6B08CE5320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77" creationId="{E8BB0C5D-A8CB-B9DC-A04E-D0A7761763B8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78" creationId="{879883EE-3062-7716-5C29-0170D4736BD1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79" creationId="{2E045F8D-A302-F098-957E-8CF5BA2C13A5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2" creationId="{EC7839DD-9F23-ED3E-930C-F1CB51F4E9E3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3" creationId="{A786635C-BFE9-6D28-DE2C-A36EF4E466C6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4" creationId="{7166B1D1-7A44-7F64-D384-3400A1508D37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5" creationId="{E38659EE-5E93-4468-161A-901479A9080B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6" creationId="{7F402A6F-C592-A01E-1B09-30EC31265747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89" creationId="{C045E1D0-AB07-7D27-B8BD-21AD955FE429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90" creationId="{EB42B5AB-EC57-A2DF-EFAF-B34DDF7B3BD1}"/>
          </ac:spMkLst>
        </pc:spChg>
        <pc:spChg chg="del">
          <ac:chgData name="Piotr Jażdżyk" userId="8e70246fa557882b" providerId="LiveId" clId="{D0556098-B9EB-449D-A247-19130D13130E}" dt="2022-11-17T07:59:38.385" v="1373" actId="478"/>
          <ac:spMkLst>
            <pc:docMk/>
            <pc:sldMk cId="1408957392" sldId="266"/>
            <ac:spMk id="191" creationId="{D25B9D8D-1ED0-4DB8-82AD-51B99DA8C83A}"/>
          </ac:spMkLst>
        </pc:spChg>
        <pc:spChg chg="del mod">
          <ac:chgData name="Piotr Jażdżyk" userId="8e70246fa557882b" providerId="LiveId" clId="{D0556098-B9EB-449D-A247-19130D13130E}" dt="2022-11-17T07:59:42.160" v="1374" actId="478"/>
          <ac:spMkLst>
            <pc:docMk/>
            <pc:sldMk cId="1408957392" sldId="266"/>
            <ac:spMk id="192" creationId="{97452A08-4443-AB1F-5800-B54787864BA9}"/>
          </ac:spMkLst>
        </pc:spChg>
        <pc:spChg chg="del">
          <ac:chgData name="Piotr Jażdżyk" userId="8e70246fa557882b" providerId="LiveId" clId="{D0556098-B9EB-449D-A247-19130D13130E}" dt="2022-11-17T07:53:14.920" v="1200" actId="478"/>
          <ac:spMkLst>
            <pc:docMk/>
            <pc:sldMk cId="1408957392" sldId="266"/>
            <ac:spMk id="194" creationId="{5F7BC616-7DA2-EA43-E3CE-8E14FA4B6DDF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03" creationId="{DEFE3EA6-B216-749D-2CB7-D2743D5E7D9A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09" creationId="{3F9BBBF1-2F67-67EF-B05B-35DE3D0C8D2B}"/>
          </ac:spMkLst>
        </pc:spChg>
        <pc:spChg chg="add mod">
          <ac:chgData name="Piotr Jażdżyk" userId="8e70246fa557882b" providerId="LiveId" clId="{D0556098-B9EB-449D-A247-19130D13130E}" dt="2022-11-17T08:47:34.778" v="2654" actId="1076"/>
          <ac:spMkLst>
            <pc:docMk/>
            <pc:sldMk cId="1408957392" sldId="266"/>
            <ac:spMk id="220" creationId="{DA41EA1F-BB4F-DD98-4F6D-0BFCD901E9E6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21" creationId="{797C1E5E-861C-4823-AD5B-1A071CDF2164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22" creationId="{D4050C81-A17E-5EB0-1B0D-E581917ADDE8}"/>
          </ac:spMkLst>
        </pc:spChg>
        <pc:spChg chg="add mod">
          <ac:chgData name="Piotr Jażdżyk" userId="8e70246fa557882b" providerId="LiveId" clId="{D0556098-B9EB-449D-A247-19130D13130E}" dt="2022-11-17T08:51:43.393" v="2738" actId="20577"/>
          <ac:spMkLst>
            <pc:docMk/>
            <pc:sldMk cId="1408957392" sldId="266"/>
            <ac:spMk id="223" creationId="{3EB16FFA-64F7-7E1B-4B22-00652DB1C84D}"/>
          </ac:spMkLst>
        </pc:spChg>
        <pc:spChg chg="add mod">
          <ac:chgData name="Piotr Jażdżyk" userId="8e70246fa557882b" providerId="LiveId" clId="{D0556098-B9EB-449D-A247-19130D13130E}" dt="2022-11-17T08:46:47.969" v="2640" actId="20577"/>
          <ac:spMkLst>
            <pc:docMk/>
            <pc:sldMk cId="1408957392" sldId="266"/>
            <ac:spMk id="224" creationId="{D6AE26E2-8AB4-D55C-3E0C-7571F8E28F4D}"/>
          </ac:spMkLst>
        </pc:spChg>
        <pc:spChg chg="add mod">
          <ac:chgData name="Piotr Jażdżyk" userId="8e70246fa557882b" providerId="LiveId" clId="{D0556098-B9EB-449D-A247-19130D13130E}" dt="2022-11-17T08:46:52.700" v="2641" actId="1076"/>
          <ac:spMkLst>
            <pc:docMk/>
            <pc:sldMk cId="1408957392" sldId="266"/>
            <ac:spMk id="225" creationId="{CD67E0E0-4C88-CBB5-5130-39C935F5C535}"/>
          </ac:spMkLst>
        </pc:spChg>
        <pc:spChg chg="add mod">
          <ac:chgData name="Piotr Jażdżyk" userId="8e70246fa557882b" providerId="LiveId" clId="{D0556098-B9EB-449D-A247-19130D13130E}" dt="2022-11-17T08:47:34.778" v="2654" actId="1076"/>
          <ac:spMkLst>
            <pc:docMk/>
            <pc:sldMk cId="1408957392" sldId="266"/>
            <ac:spMk id="226" creationId="{803B9D24-F0BD-F873-8F50-8054FF30F19F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27" creationId="{6DE5942C-9BC2-FC87-7C26-C1C57AB2C003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28" creationId="{330D9CA3-458D-F048-8B2E-14FC2D3CBB50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29" creationId="{4575FCDE-68D6-BB89-607B-EF196BCC26A3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30" creationId="{3A9E6B4D-F4F3-3EF5-707A-CAAA5FF0FC7B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31" creationId="{3C3C4359-6EDC-16D8-C862-2BFFB5B223A1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32" creationId="{6FF926C9-0F00-6DFD-7F2D-D8269E9D4C0F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35" creationId="{23F3F4A2-E4D0-29AF-5485-91E6D5A4D8D6}"/>
          </ac:spMkLst>
        </pc:spChg>
        <pc:spChg chg="add del mod">
          <ac:chgData name="Piotr Jażdżyk" userId="8e70246fa557882b" providerId="LiveId" clId="{D0556098-B9EB-449D-A247-19130D13130E}" dt="2022-11-17T08:39:23.604" v="2276"/>
          <ac:spMkLst>
            <pc:docMk/>
            <pc:sldMk cId="1408957392" sldId="266"/>
            <ac:spMk id="236" creationId="{975A72D8-4837-5613-A964-37D10837D004}"/>
          </ac:spMkLst>
        </pc:spChg>
        <pc:spChg chg="add mod">
          <ac:chgData name="Piotr Jażdżyk" userId="8e70246fa557882b" providerId="LiveId" clId="{D0556098-B9EB-449D-A247-19130D13130E}" dt="2022-11-17T08:47:01.484" v="2644" actId="1076"/>
          <ac:spMkLst>
            <pc:docMk/>
            <pc:sldMk cId="1408957392" sldId="266"/>
            <ac:spMk id="237" creationId="{AB2BB0F8-A856-DBC4-F3ED-7CF868D45EB9}"/>
          </ac:spMkLst>
        </pc:spChg>
        <pc:spChg chg="add mod">
          <ac:chgData name="Piotr Jażdżyk" userId="8e70246fa557882b" providerId="LiveId" clId="{D0556098-B9EB-449D-A247-19130D13130E}" dt="2022-11-17T08:47:01.484" v="2644" actId="1076"/>
          <ac:spMkLst>
            <pc:docMk/>
            <pc:sldMk cId="1408957392" sldId="266"/>
            <ac:spMk id="238" creationId="{C94F69E3-57A2-662E-768A-7120DC73BB38}"/>
          </ac:spMkLst>
        </pc:spChg>
        <pc:spChg chg="add mod">
          <ac:chgData name="Piotr Jażdżyk" userId="8e70246fa557882b" providerId="LiveId" clId="{D0556098-B9EB-449D-A247-19130D13130E}" dt="2022-11-17T08:47:40.556" v="2655" actId="1076"/>
          <ac:spMkLst>
            <pc:docMk/>
            <pc:sldMk cId="1408957392" sldId="266"/>
            <ac:spMk id="239" creationId="{43AFE8DA-9767-14D9-FF52-629560807F41}"/>
          </ac:spMkLst>
        </pc:spChg>
        <pc:spChg chg="add mod">
          <ac:chgData name="Piotr Jażdżyk" userId="8e70246fa557882b" providerId="LiveId" clId="{D0556098-B9EB-449D-A247-19130D13130E}" dt="2022-11-17T08:47:01.484" v="2644" actId="1076"/>
          <ac:spMkLst>
            <pc:docMk/>
            <pc:sldMk cId="1408957392" sldId="266"/>
            <ac:spMk id="240" creationId="{6FC4B99E-7701-6B17-4142-E25107AE3174}"/>
          </ac:spMkLst>
        </pc:spChg>
        <pc:spChg chg="add mod">
          <ac:chgData name="Piotr Jażdżyk" userId="8e70246fa557882b" providerId="LiveId" clId="{D0556098-B9EB-449D-A247-19130D13130E}" dt="2022-11-17T08:47:01.484" v="2644" actId="1076"/>
          <ac:spMkLst>
            <pc:docMk/>
            <pc:sldMk cId="1408957392" sldId="266"/>
            <ac:spMk id="241" creationId="{69ECF121-0EB7-5443-E333-002B3B24052B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43" creationId="{62C28CA8-4D24-B4BA-EC9E-B74EE460F13F}"/>
          </ac:spMkLst>
        </pc:spChg>
        <pc:spChg chg="add mod">
          <ac:chgData name="Piotr Jażdżyk" userId="8e70246fa557882b" providerId="LiveId" clId="{D0556098-B9EB-449D-A247-19130D13130E}" dt="2022-11-17T08:44:46.067" v="2598" actId="1038"/>
          <ac:spMkLst>
            <pc:docMk/>
            <pc:sldMk cId="1408957392" sldId="266"/>
            <ac:spMk id="250" creationId="{CB22694A-1057-7E49-97BB-44F8BBB17C11}"/>
          </ac:spMkLst>
        </pc:spChg>
        <pc:spChg chg="add del mod">
          <ac:chgData name="Piotr Jażdżyk" userId="8e70246fa557882b" providerId="LiveId" clId="{D0556098-B9EB-449D-A247-19130D13130E}" dt="2022-11-17T08:47:26.744" v="2652" actId="478"/>
          <ac:spMkLst>
            <pc:docMk/>
            <pc:sldMk cId="1408957392" sldId="266"/>
            <ac:spMk id="255" creationId="{F0C3CB26-CF59-ECB9-C5A3-989452471C88}"/>
          </ac:spMkLst>
        </pc:spChg>
        <pc:spChg chg="add del mod">
          <ac:chgData name="Piotr Jażdżyk" userId="8e70246fa557882b" providerId="LiveId" clId="{D0556098-B9EB-449D-A247-19130D13130E}" dt="2022-11-17T08:46:04.168" v="2606" actId="478"/>
          <ac:spMkLst>
            <pc:docMk/>
            <pc:sldMk cId="1408957392" sldId="266"/>
            <ac:spMk id="256" creationId="{A252D3B3-0232-BB53-9181-B33D7144D0BC}"/>
          </ac:spMkLst>
        </pc:spChg>
        <pc:spChg chg="add mod">
          <ac:chgData name="Piotr Jażdżyk" userId="8e70246fa557882b" providerId="LiveId" clId="{D0556098-B9EB-449D-A247-19130D13130E}" dt="2022-11-17T08:47:40.556" v="2655" actId="1076"/>
          <ac:spMkLst>
            <pc:docMk/>
            <pc:sldMk cId="1408957392" sldId="266"/>
            <ac:spMk id="257" creationId="{67AAC7DA-2F7A-370E-1213-92184CB8B130}"/>
          </ac:spMkLst>
        </pc:spChg>
        <pc:spChg chg="add mod">
          <ac:chgData name="Piotr Jażdżyk" userId="8e70246fa557882b" providerId="LiveId" clId="{D0556098-B9EB-449D-A247-19130D13130E}" dt="2022-11-17T08:46:28.562" v="2618" actId="1076"/>
          <ac:spMkLst>
            <pc:docMk/>
            <pc:sldMk cId="1408957392" sldId="266"/>
            <ac:spMk id="258" creationId="{10F1C56D-E9B4-25B6-F5E1-6C8515FFE4FB}"/>
          </ac:spMkLst>
        </pc:spChg>
        <pc:spChg chg="add mod">
          <ac:chgData name="Piotr Jażdżyk" userId="8e70246fa557882b" providerId="LiveId" clId="{D0556098-B9EB-449D-A247-19130D13130E}" dt="2022-11-17T08:46:39.697" v="2622" actId="1076"/>
          <ac:spMkLst>
            <pc:docMk/>
            <pc:sldMk cId="1408957392" sldId="266"/>
            <ac:spMk id="259" creationId="{131F28BF-8A84-C9F7-C1DF-F0A6787BF9EB}"/>
          </ac:spMkLst>
        </pc:spChg>
        <pc:spChg chg="add mod">
          <ac:chgData name="Piotr Jażdżyk" userId="8e70246fa557882b" providerId="LiveId" clId="{D0556098-B9EB-449D-A247-19130D13130E}" dt="2022-11-17T08:47:56.141" v="2657" actId="1076"/>
          <ac:spMkLst>
            <pc:docMk/>
            <pc:sldMk cId="1408957392" sldId="266"/>
            <ac:spMk id="262" creationId="{287DF021-CBCD-D210-0B59-D5EB202F87E1}"/>
          </ac:spMkLst>
        </pc:spChg>
        <pc:spChg chg="add mod">
          <ac:chgData name="Piotr Jażdżyk" userId="8e70246fa557882b" providerId="LiveId" clId="{D0556098-B9EB-449D-A247-19130D13130E}" dt="2022-11-17T08:47:56.141" v="2657" actId="1076"/>
          <ac:spMkLst>
            <pc:docMk/>
            <pc:sldMk cId="1408957392" sldId="266"/>
            <ac:spMk id="263" creationId="{94E51256-6A6A-4DCC-8E36-556EF46DEF0F}"/>
          </ac:spMkLst>
        </pc:spChg>
        <pc:spChg chg="add mod">
          <ac:chgData name="Piotr Jażdżyk" userId="8e70246fa557882b" providerId="LiveId" clId="{D0556098-B9EB-449D-A247-19130D13130E}" dt="2022-11-17T08:50:59.411" v="2713" actId="14100"/>
          <ac:spMkLst>
            <pc:docMk/>
            <pc:sldMk cId="1408957392" sldId="266"/>
            <ac:spMk id="264" creationId="{C2843A2F-364C-DA22-8079-B67DAFF1DB5E}"/>
          </ac:spMkLst>
        </pc:spChg>
        <pc:spChg chg="add mod">
          <ac:chgData name="Piotr Jażdżyk" userId="8e70246fa557882b" providerId="LiveId" clId="{D0556098-B9EB-449D-A247-19130D13130E}" dt="2022-11-17T08:51:20.192" v="2717" actId="14100"/>
          <ac:spMkLst>
            <pc:docMk/>
            <pc:sldMk cId="1408957392" sldId="266"/>
            <ac:spMk id="265" creationId="{2969382A-E8F4-FA2F-2A4E-2F1198048127}"/>
          </ac:spMkLst>
        </pc:spChg>
        <pc:cxnChg chg="add del mod">
          <ac:chgData name="Piotr Jażdżyk" userId="8e70246fa557882b" providerId="LiveId" clId="{D0556098-B9EB-449D-A247-19130D13130E}" dt="2022-11-17T08:32:47.370" v="2001" actId="478"/>
          <ac:cxnSpMkLst>
            <pc:docMk/>
            <pc:sldMk cId="1408957392" sldId="266"/>
            <ac:cxnSpMk id="7" creationId="{2C35F196-EB36-70C8-5BF3-3A9E242EED39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0" creationId="{05335816-9263-388D-0DE9-7DB492459FE3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12" creationId="{D2685222-7257-F8B6-27AD-3A99940D2E65}"/>
          </ac:cxnSpMkLst>
        </pc:cxnChg>
        <pc:cxnChg chg="add del mod">
          <ac:chgData name="Piotr Jażdżyk" userId="8e70246fa557882b" providerId="LiveId" clId="{D0556098-B9EB-449D-A247-19130D13130E}" dt="2022-11-17T08:32:13.079" v="1997" actId="478"/>
          <ac:cxnSpMkLst>
            <pc:docMk/>
            <pc:sldMk cId="1408957392" sldId="266"/>
            <ac:cxnSpMk id="18" creationId="{975CABE4-044A-A4BF-F944-AABCF75FD936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21" creationId="{54A846D3-FE51-4B35-A7C0-DAA8125166D1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28" creationId="{44822680-CF79-C1FA-F50F-30E3352DD5B1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31" creationId="{9FACE22C-6E2B-80C6-FFE4-858591A820AA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34" creationId="{314255AB-388F-41A3-4B11-B93E98F04873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37" creationId="{E981F9C6-5496-9E26-6B7E-0400147D0470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40" creationId="{67F7AF5A-A2BF-CECC-9501-266B0C0ABE82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45" creationId="{D80B7AC5-13BE-0BBD-6303-3FBBDC02F67E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48" creationId="{7AF873B1-219E-4DEC-E7D2-837A29536344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51" creationId="{DD70CFB6-B07B-745A-8E48-4457181535EB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64" creationId="{8DB7A0A2-A220-3F90-EB55-B556AA66A93E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67" creationId="{50BEF09A-5BF2-8260-FD61-8FF283FE9097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70" creationId="{22B1F290-BB29-1CB3-EFB8-49590F04BA7D}"/>
          </ac:cxnSpMkLst>
        </pc:cxnChg>
        <pc:cxnChg chg="add del mod">
          <ac:chgData name="Piotr Jażdżyk" userId="8e70246fa557882b" providerId="LiveId" clId="{D0556098-B9EB-449D-A247-19130D13130E}" dt="2022-11-17T08:14:18.303" v="1648" actId="478"/>
          <ac:cxnSpMkLst>
            <pc:docMk/>
            <pc:sldMk cId="1408957392" sldId="266"/>
            <ac:cxnSpMk id="78" creationId="{34AB18D6-56FB-C01F-80D2-A639F4189BA6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92" creationId="{4C3EB335-783D-BA55-7563-7978D7B52592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03" creationId="{CBBEAA15-67C0-85D7-28C4-F2EF58A3774A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106" creationId="{7B0E8098-258B-F935-E0A9-54B22B8F8ACE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115" creationId="{64B75A0B-D75C-4B71-90D5-8C0883978882}"/>
          </ac:cxnSpMkLst>
        </pc:cxnChg>
        <pc:cxnChg chg="del mod">
          <ac:chgData name="Piotr Jażdżyk" userId="8e70246fa557882b" providerId="LiveId" clId="{D0556098-B9EB-449D-A247-19130D13130E}" dt="2022-11-17T07:59:33.225" v="1372" actId="478"/>
          <ac:cxnSpMkLst>
            <pc:docMk/>
            <pc:sldMk cId="1408957392" sldId="266"/>
            <ac:cxnSpMk id="116" creationId="{D67551B4-6F97-2901-BDAB-17AC4FB85410}"/>
          </ac:cxnSpMkLst>
        </pc:cxnChg>
        <pc:cxnChg chg="del mod">
          <ac:chgData name="Piotr Jażdżyk" userId="8e70246fa557882b" providerId="LiveId" clId="{D0556098-B9EB-449D-A247-19130D13130E}" dt="2022-11-17T07:53:21.637" v="1203" actId="478"/>
          <ac:cxnSpMkLst>
            <pc:docMk/>
            <pc:sldMk cId="1408957392" sldId="266"/>
            <ac:cxnSpMk id="118" creationId="{8C0A0BB3-5E0C-4987-A785-17704F97ECBA}"/>
          </ac:cxnSpMkLst>
        </pc:cxnChg>
        <pc:cxnChg chg="del mod">
          <ac:chgData name="Piotr Jażdżyk" userId="8e70246fa557882b" providerId="LiveId" clId="{D0556098-B9EB-449D-A247-19130D13130E}" dt="2022-11-17T07:59:33.225" v="1372" actId="478"/>
          <ac:cxnSpMkLst>
            <pc:docMk/>
            <pc:sldMk cId="1408957392" sldId="266"/>
            <ac:cxnSpMk id="119" creationId="{ECBCB334-2BC9-37B9-581A-304C3F37CC33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23" creationId="{2A6651B8-5A17-4896-0744-928082EB1886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24" creationId="{3D923BB5-65C7-42B1-4F1B-B1AE23E26855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25" creationId="{0B624A70-1C24-2988-FF5F-3D300FF631B2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27" creationId="{371A8D18-5A78-2D3C-FDA6-BF8E84953CB0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28" creationId="{50191780-0453-9D97-34C9-953EF9FE449E}"/>
          </ac:cxnSpMkLst>
        </pc:cxnChg>
        <pc:cxnChg chg="del mod">
          <ac:chgData name="Piotr Jażdżyk" userId="8e70246fa557882b" providerId="LiveId" clId="{D0556098-B9EB-449D-A247-19130D13130E}" dt="2022-11-17T07:59:33.225" v="1372" actId="478"/>
          <ac:cxnSpMkLst>
            <pc:docMk/>
            <pc:sldMk cId="1408957392" sldId="266"/>
            <ac:cxnSpMk id="129" creationId="{B57B329C-506D-1692-937C-DEED38303B3B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30" creationId="{E5AF7639-9947-8813-47D7-EE969A3A3E80}"/>
          </ac:cxnSpMkLst>
        </pc:cxnChg>
        <pc:cxnChg chg="add del mod">
          <ac:chgData name="Piotr Jażdżyk" userId="8e70246fa557882b" providerId="LiveId" clId="{D0556098-B9EB-449D-A247-19130D13130E}" dt="2022-11-17T08:22:42.393" v="1976" actId="478"/>
          <ac:cxnSpMkLst>
            <pc:docMk/>
            <pc:sldMk cId="1408957392" sldId="266"/>
            <ac:cxnSpMk id="140" creationId="{9C939DD6-EAFE-E579-7EBC-80BC4389A801}"/>
          </ac:cxnSpMkLst>
        </pc:cxnChg>
        <pc:cxnChg chg="add del mod">
          <ac:chgData name="Piotr Jażdżyk" userId="8e70246fa557882b" providerId="LiveId" clId="{D0556098-B9EB-449D-A247-19130D13130E}" dt="2022-11-17T08:32:14.567" v="1998" actId="478"/>
          <ac:cxnSpMkLst>
            <pc:docMk/>
            <pc:sldMk cId="1408957392" sldId="266"/>
            <ac:cxnSpMk id="141" creationId="{EE692B00-9CE2-9578-1298-54E92A94C8C1}"/>
          </ac:cxnSpMkLst>
        </pc:cxnChg>
        <pc:cxnChg chg="del mod">
          <ac:chgData name="Piotr Jażdżyk" userId="8e70246fa557882b" providerId="LiveId" clId="{D0556098-B9EB-449D-A247-19130D13130E}" dt="2022-11-17T07:53:24.761" v="1206" actId="478"/>
          <ac:cxnSpMkLst>
            <pc:docMk/>
            <pc:sldMk cId="1408957392" sldId="266"/>
            <ac:cxnSpMk id="147" creationId="{E678C7BD-D1BD-448C-BC91-EF11B6E64E2B}"/>
          </ac:cxnSpMkLst>
        </pc:cxnChg>
        <pc:cxnChg chg="del mod">
          <ac:chgData name="Piotr Jażdżyk" userId="8e70246fa557882b" providerId="LiveId" clId="{D0556098-B9EB-449D-A247-19130D13130E}" dt="2022-11-17T07:53:27.800" v="1209" actId="478"/>
          <ac:cxnSpMkLst>
            <pc:docMk/>
            <pc:sldMk cId="1408957392" sldId="266"/>
            <ac:cxnSpMk id="150" creationId="{4EF0CACD-449B-06DB-42BB-0F286AB292D3}"/>
          </ac:cxnSpMkLst>
        </pc:cxnChg>
        <pc:cxnChg chg="del mod">
          <ac:chgData name="Piotr Jażdżyk" userId="8e70246fa557882b" providerId="LiveId" clId="{D0556098-B9EB-449D-A247-19130D13130E}" dt="2022-11-17T07:59:33.225" v="1372" actId="478"/>
          <ac:cxnSpMkLst>
            <pc:docMk/>
            <pc:sldMk cId="1408957392" sldId="266"/>
            <ac:cxnSpMk id="153" creationId="{80B2DFCA-C688-A666-0DE4-E1799D6EC2B0}"/>
          </ac:cxnSpMkLst>
        </pc:cxnChg>
        <pc:cxnChg chg="add del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55" creationId="{058D2A3D-1324-BE8A-24B8-1CCC6D6024AD}"/>
          </ac:cxnSpMkLst>
        </pc:cxnChg>
        <pc:cxnChg chg="del mod">
          <ac:chgData name="Piotr Jażdżyk" userId="8e70246fa557882b" providerId="LiveId" clId="{D0556098-B9EB-449D-A247-19130D13130E}" dt="2022-11-17T07:59:33.225" v="1372" actId="478"/>
          <ac:cxnSpMkLst>
            <pc:docMk/>
            <pc:sldMk cId="1408957392" sldId="266"/>
            <ac:cxnSpMk id="156" creationId="{4FDFEC0F-7BC1-5FBF-623B-78F601BD8BF0}"/>
          </ac:cxnSpMkLst>
        </pc:cxnChg>
        <pc:cxnChg chg="add del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60" creationId="{D1E79E30-A592-95C1-D00C-00C482931DDB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172" creationId="{8D3C0129-D785-2904-CD78-6A9877F639D2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204" creationId="{2B55F557-BE67-7F02-EED0-829693DEEDAE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210" creationId="{2C929BA2-21E7-6652-499B-4E7292E4131A}"/>
          </ac:cxnSpMkLst>
        </pc:cxnChg>
        <pc:cxnChg chg="add del mod">
          <ac:chgData name="Piotr Jażdżyk" userId="8e70246fa557882b" providerId="LiveId" clId="{D0556098-B9EB-449D-A247-19130D13130E}" dt="2022-11-17T08:39:23.604" v="2276"/>
          <ac:cxnSpMkLst>
            <pc:docMk/>
            <pc:sldMk cId="1408957392" sldId="266"/>
            <ac:cxnSpMk id="233" creationId="{58870DA1-C221-CB02-271D-0BFE814168EF}"/>
          </ac:cxnSpMkLst>
        </pc:cxnChg>
        <pc:cxnChg chg="add del mod">
          <ac:chgData name="Piotr Jażdżyk" userId="8e70246fa557882b" providerId="LiveId" clId="{D0556098-B9EB-449D-A247-19130D13130E}" dt="2022-11-17T08:39:23.604" v="2276"/>
          <ac:cxnSpMkLst>
            <pc:docMk/>
            <pc:sldMk cId="1408957392" sldId="266"/>
            <ac:cxnSpMk id="234" creationId="{873FAB9B-BA50-325D-810D-0A6D3DBECF6D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245" creationId="{4DC1429B-4B92-583F-CE7B-137CFF615A92}"/>
          </ac:cxnSpMkLst>
        </pc:cxnChg>
        <pc:cxnChg chg="add mod">
          <ac:chgData name="Piotr Jażdżyk" userId="8e70246fa557882b" providerId="LiveId" clId="{D0556098-B9EB-449D-A247-19130D13130E}" dt="2022-11-17T08:44:46.067" v="2598" actId="1038"/>
          <ac:cxnSpMkLst>
            <pc:docMk/>
            <pc:sldMk cId="1408957392" sldId="266"/>
            <ac:cxnSpMk id="251" creationId="{C6AFC513-7A74-ABB7-B13C-193336AED705}"/>
          </ac:cxnSpMkLst>
        </pc:cxnChg>
        <pc:cxnChg chg="add mod">
          <ac:chgData name="Piotr Jażdżyk" userId="8e70246fa557882b" providerId="LiveId" clId="{D0556098-B9EB-449D-A247-19130D13130E}" dt="2022-11-17T08:47:56.141" v="2657" actId="1076"/>
          <ac:cxnSpMkLst>
            <pc:docMk/>
            <pc:sldMk cId="1408957392" sldId="266"/>
            <ac:cxnSpMk id="260" creationId="{BC6F3A5E-B20D-A237-8B34-0DFB4D726CC4}"/>
          </ac:cxnSpMkLst>
        </pc:cxnChg>
        <pc:cxnChg chg="add mod">
          <ac:chgData name="Piotr Jażdżyk" userId="8e70246fa557882b" providerId="LiveId" clId="{D0556098-B9EB-449D-A247-19130D13130E}" dt="2022-11-17T08:47:56.141" v="2657" actId="1076"/>
          <ac:cxnSpMkLst>
            <pc:docMk/>
            <pc:sldMk cId="1408957392" sldId="266"/>
            <ac:cxnSpMk id="261" creationId="{55D1A1F6-F1EF-CB77-3097-E674CF74C43D}"/>
          </ac:cxnSpMkLst>
        </pc:cxnChg>
      </pc:sldChg>
    </pc:docChg>
  </pc:docChgLst>
  <pc:docChgLst>
    <pc:chgData name="Piotr Jażdżyk" userId="8e70246fa557882b" providerId="LiveId" clId="{200F0DDD-8F64-460B-ABE8-18BB1CF5D239}"/>
    <pc:docChg chg="undo custSel modSld">
      <pc:chgData name="Piotr Jażdżyk" userId="8e70246fa557882b" providerId="LiveId" clId="{200F0DDD-8F64-460B-ABE8-18BB1CF5D239}" dt="2021-02-17T18:26:20.870" v="250" actId="1076"/>
      <pc:docMkLst>
        <pc:docMk/>
      </pc:docMkLst>
      <pc:sldChg chg="addSp delSp modSp mod">
        <pc:chgData name="Piotr Jażdżyk" userId="8e70246fa557882b" providerId="LiveId" clId="{200F0DDD-8F64-460B-ABE8-18BB1CF5D239}" dt="2021-02-17T18:26:20.870" v="250" actId="1076"/>
        <pc:sldMkLst>
          <pc:docMk/>
          <pc:sldMk cId="3586470733" sldId="257"/>
        </pc:sldMkLst>
        <pc:spChg chg="mod">
          <ac:chgData name="Piotr Jażdżyk" userId="8e70246fa557882b" providerId="LiveId" clId="{200F0DDD-8F64-460B-ABE8-18BB1CF5D239}" dt="2021-02-17T18:09:22.798" v="30" actId="207"/>
          <ac:spMkLst>
            <pc:docMk/>
            <pc:sldMk cId="3586470733" sldId="257"/>
            <ac:spMk id="185" creationId="{6C52DD7B-6374-4A50-97DD-A280C983EFC7}"/>
          </ac:spMkLst>
        </pc:spChg>
        <pc:spChg chg="mod">
          <ac:chgData name="Piotr Jażdżyk" userId="8e70246fa557882b" providerId="LiveId" clId="{200F0DDD-8F64-460B-ABE8-18BB1CF5D239}" dt="2021-02-17T18:25:19.894" v="221" actId="1076"/>
          <ac:spMkLst>
            <pc:docMk/>
            <pc:sldMk cId="3586470733" sldId="257"/>
            <ac:spMk id="186" creationId="{1180F244-CC47-4DA0-BDCC-C8A3BF1E5B91}"/>
          </ac:spMkLst>
        </pc:spChg>
        <pc:spChg chg="add mod">
          <ac:chgData name="Piotr Jażdżyk" userId="8e70246fa557882b" providerId="LiveId" clId="{200F0DDD-8F64-460B-ABE8-18BB1CF5D239}" dt="2021-02-17T18:11:36.016" v="80" actId="1076"/>
          <ac:spMkLst>
            <pc:docMk/>
            <pc:sldMk cId="3586470733" sldId="257"/>
            <ac:spMk id="194" creationId="{B85FC3BF-9405-4E42-8052-17535F5A5D28}"/>
          </ac:spMkLst>
        </pc:spChg>
        <pc:spChg chg="add mod">
          <ac:chgData name="Piotr Jażdżyk" userId="8e70246fa557882b" providerId="LiveId" clId="{200F0DDD-8F64-460B-ABE8-18BB1CF5D239}" dt="2021-02-17T18:11:36.016" v="80" actId="1076"/>
          <ac:spMkLst>
            <pc:docMk/>
            <pc:sldMk cId="3586470733" sldId="257"/>
            <ac:spMk id="195" creationId="{0615BCEC-5738-4878-8823-B19A1D0CFE2C}"/>
          </ac:spMkLst>
        </pc:spChg>
        <pc:spChg chg="add mod">
          <ac:chgData name="Piotr Jażdżyk" userId="8e70246fa557882b" providerId="LiveId" clId="{200F0DDD-8F64-460B-ABE8-18BB1CF5D239}" dt="2021-02-17T18:13:20.689" v="150" actId="1037"/>
          <ac:spMkLst>
            <pc:docMk/>
            <pc:sldMk cId="3586470733" sldId="257"/>
            <ac:spMk id="196" creationId="{A4E66C16-8E8C-4A89-9073-67F001993369}"/>
          </ac:spMkLst>
        </pc:spChg>
        <pc:spChg chg="mod">
          <ac:chgData name="Piotr Jażdżyk" userId="8e70246fa557882b" providerId="LiveId" clId="{200F0DDD-8F64-460B-ABE8-18BB1CF5D239}" dt="2021-02-17T18:26:07.598" v="245" actId="20577"/>
          <ac:spMkLst>
            <pc:docMk/>
            <pc:sldMk cId="3586470733" sldId="257"/>
            <ac:spMk id="212" creationId="{2A21A0E6-698A-4722-AA2D-5B9EBE84B61B}"/>
          </ac:spMkLst>
        </pc:spChg>
        <pc:spChg chg="mod">
          <ac:chgData name="Piotr Jażdżyk" userId="8e70246fa557882b" providerId="LiveId" clId="{200F0DDD-8F64-460B-ABE8-18BB1CF5D239}" dt="2021-02-17T18:11:03.919" v="77" actId="1036"/>
          <ac:spMkLst>
            <pc:docMk/>
            <pc:sldMk cId="3586470733" sldId="257"/>
            <ac:spMk id="512" creationId="{D3813F67-54DA-4253-889F-3961E86B158E}"/>
          </ac:spMkLst>
        </pc:spChg>
        <pc:cxnChg chg="add mod">
          <ac:chgData name="Piotr Jażdżyk" userId="8e70246fa557882b" providerId="LiveId" clId="{200F0DDD-8F64-460B-ABE8-18BB1CF5D239}" dt="2021-02-17T18:13:25.126" v="151" actId="14100"/>
          <ac:cxnSpMkLst>
            <pc:docMk/>
            <pc:sldMk cId="3586470733" sldId="257"/>
            <ac:cxnSpMk id="197" creationId="{CC3EA0A9-9E8B-4AC1-A755-70914A0EE1B1}"/>
          </ac:cxnSpMkLst>
        </pc:cxnChg>
        <pc:cxnChg chg="add mod">
          <ac:chgData name="Piotr Jażdżyk" userId="8e70246fa557882b" providerId="LiveId" clId="{200F0DDD-8F64-460B-ABE8-18BB1CF5D239}" dt="2021-02-17T18:13:27.760" v="152" actId="14100"/>
          <ac:cxnSpMkLst>
            <pc:docMk/>
            <pc:sldMk cId="3586470733" sldId="257"/>
            <ac:cxnSpMk id="198" creationId="{784AD3B5-CB61-4CB0-87F9-9042845305BC}"/>
          </ac:cxnSpMkLst>
        </pc:cxnChg>
        <pc:cxnChg chg="add mod">
          <ac:chgData name="Piotr Jażdżyk" userId="8e70246fa557882b" providerId="LiveId" clId="{200F0DDD-8F64-460B-ABE8-18BB1CF5D239}" dt="2021-02-17T18:14:09.492" v="162" actId="14100"/>
          <ac:cxnSpMkLst>
            <pc:docMk/>
            <pc:sldMk cId="3586470733" sldId="257"/>
            <ac:cxnSpMk id="210" creationId="{CB0C0D09-33DB-456A-8259-BC94C592F2A6}"/>
          </ac:cxnSpMkLst>
        </pc:cxnChg>
        <pc:cxnChg chg="add mod">
          <ac:chgData name="Piotr Jażdżyk" userId="8e70246fa557882b" providerId="LiveId" clId="{200F0DDD-8F64-460B-ABE8-18BB1CF5D239}" dt="2021-02-17T18:15:06.654" v="191" actId="14100"/>
          <ac:cxnSpMkLst>
            <pc:docMk/>
            <pc:sldMk cId="3586470733" sldId="257"/>
            <ac:cxnSpMk id="213" creationId="{968ED571-1069-4F6A-B7A3-52B83AC9D329}"/>
          </ac:cxnSpMkLst>
        </pc:cxnChg>
        <pc:cxnChg chg="add mod">
          <ac:chgData name="Piotr Jażdżyk" userId="8e70246fa557882b" providerId="LiveId" clId="{200F0DDD-8F64-460B-ABE8-18BB1CF5D239}" dt="2021-02-17T18:15:01.121" v="190" actId="1035"/>
          <ac:cxnSpMkLst>
            <pc:docMk/>
            <pc:sldMk cId="3586470733" sldId="257"/>
            <ac:cxnSpMk id="214" creationId="{95F6D0B8-5496-4942-A6E0-F573975874E4}"/>
          </ac:cxnSpMkLst>
        </pc:cxnChg>
        <pc:cxnChg chg="add mod">
          <ac:chgData name="Piotr Jażdżyk" userId="8e70246fa557882b" providerId="LiveId" clId="{200F0DDD-8F64-460B-ABE8-18BB1CF5D239}" dt="2021-02-17T18:25:59.401" v="239" actId="14100"/>
          <ac:cxnSpMkLst>
            <pc:docMk/>
            <pc:sldMk cId="3586470733" sldId="257"/>
            <ac:cxnSpMk id="215" creationId="{4ABEB6EC-AB13-4E9D-8E0D-253286DBAC76}"/>
          </ac:cxnSpMkLst>
        </pc:cxnChg>
        <pc:cxnChg chg="add mod">
          <ac:chgData name="Piotr Jażdżyk" userId="8e70246fa557882b" providerId="LiveId" clId="{200F0DDD-8F64-460B-ABE8-18BB1CF5D239}" dt="2021-02-17T18:26:12.016" v="246" actId="14100"/>
          <ac:cxnSpMkLst>
            <pc:docMk/>
            <pc:sldMk cId="3586470733" sldId="257"/>
            <ac:cxnSpMk id="216" creationId="{B314555E-5B2E-466A-A065-D9469AAE4A0D}"/>
          </ac:cxnSpMkLst>
        </pc:cxnChg>
        <pc:cxnChg chg="add mod">
          <ac:chgData name="Piotr Jażdżyk" userId="8e70246fa557882b" providerId="LiveId" clId="{200F0DDD-8F64-460B-ABE8-18BB1CF5D239}" dt="2021-02-17T18:26:02.654" v="241" actId="14100"/>
          <ac:cxnSpMkLst>
            <pc:docMk/>
            <pc:sldMk cId="3586470733" sldId="257"/>
            <ac:cxnSpMk id="221" creationId="{281A8280-0AEA-4E08-A924-9F3470B9E879}"/>
          </ac:cxnSpMkLst>
        </pc:cxnChg>
        <pc:cxnChg chg="add mod">
          <ac:chgData name="Piotr Jażdżyk" userId="8e70246fa557882b" providerId="LiveId" clId="{200F0DDD-8F64-460B-ABE8-18BB1CF5D239}" dt="2021-02-17T18:26:20.870" v="250" actId="1076"/>
          <ac:cxnSpMkLst>
            <pc:docMk/>
            <pc:sldMk cId="3586470733" sldId="257"/>
            <ac:cxnSpMk id="224" creationId="{43CC1248-5767-4CA2-8906-B59114A5608F}"/>
          </ac:cxnSpMkLst>
        </pc:cxnChg>
        <pc:cxnChg chg="del mod">
          <ac:chgData name="Piotr Jażdżyk" userId="8e70246fa557882b" providerId="LiveId" clId="{200F0DDD-8F64-460B-ABE8-18BB1CF5D239}" dt="2021-02-17T18:25:06.235" v="214" actId="478"/>
          <ac:cxnSpMkLst>
            <pc:docMk/>
            <pc:sldMk cId="3586470733" sldId="257"/>
            <ac:cxnSpMk id="492" creationId="{591C0CFA-4725-49D3-A4EB-18371D777AD1}"/>
          </ac:cxnSpMkLst>
        </pc:cxnChg>
        <pc:cxnChg chg="del mod">
          <ac:chgData name="Piotr Jażdżyk" userId="8e70246fa557882b" providerId="LiveId" clId="{200F0DDD-8F64-460B-ABE8-18BB1CF5D239}" dt="2021-02-17T18:25:35.193" v="234" actId="478"/>
          <ac:cxnSpMkLst>
            <pc:docMk/>
            <pc:sldMk cId="3586470733" sldId="257"/>
            <ac:cxnSpMk id="498" creationId="{BBA3C12A-3D9A-403C-A7DC-47F7CF296531}"/>
          </ac:cxnSpMkLst>
        </pc:cxnChg>
        <pc:cxnChg chg="mod">
          <ac:chgData name="Piotr Jażdżyk" userId="8e70246fa557882b" providerId="LiveId" clId="{200F0DDD-8F64-460B-ABE8-18BB1CF5D239}" dt="2021-02-17T18:14:49.044" v="176" actId="1076"/>
          <ac:cxnSpMkLst>
            <pc:docMk/>
            <pc:sldMk cId="3586470733" sldId="257"/>
            <ac:cxnSpMk id="524" creationId="{AFBB9D56-7A5B-4EB9-A32C-CC47C7D5CB2D}"/>
          </ac:cxnSpMkLst>
        </pc:cxnChg>
        <pc:cxnChg chg="mod">
          <ac:chgData name="Piotr Jażdżyk" userId="8e70246fa557882b" providerId="LiveId" clId="{200F0DDD-8F64-460B-ABE8-18BB1CF5D239}" dt="2021-02-17T18:15:24.102" v="206" actId="14100"/>
          <ac:cxnSpMkLst>
            <pc:docMk/>
            <pc:sldMk cId="3586470733" sldId="257"/>
            <ac:cxnSpMk id="529" creationId="{E89951F6-12A7-445C-BA88-8DE84F5B2505}"/>
          </ac:cxnSpMkLst>
        </pc:cxnChg>
        <pc:cxnChg chg="mod">
          <ac:chgData name="Piotr Jażdżyk" userId="8e70246fa557882b" providerId="LiveId" clId="{200F0DDD-8F64-460B-ABE8-18BB1CF5D239}" dt="2021-02-17T18:15:18.058" v="205" actId="1035"/>
          <ac:cxnSpMkLst>
            <pc:docMk/>
            <pc:sldMk cId="3586470733" sldId="257"/>
            <ac:cxnSpMk id="531" creationId="{19245053-5549-45E1-91C4-B7E1D19781F2}"/>
          </ac:cxnSpMkLst>
        </pc:cxnChg>
        <pc:cxnChg chg="mod">
          <ac:chgData name="Piotr Jażdżyk" userId="8e70246fa557882b" providerId="LiveId" clId="{200F0DDD-8F64-460B-ABE8-18BB1CF5D239}" dt="2021-02-17T18:14:55.158" v="178" actId="1076"/>
          <ac:cxnSpMkLst>
            <pc:docMk/>
            <pc:sldMk cId="3586470733" sldId="257"/>
            <ac:cxnSpMk id="536" creationId="{19A546BE-904B-4869-8CF6-EB22081929E2}"/>
          </ac:cxnSpMkLst>
        </pc:cxnChg>
        <pc:cxnChg chg="mod">
          <ac:chgData name="Piotr Jażdżyk" userId="8e70246fa557882b" providerId="LiveId" clId="{200F0DDD-8F64-460B-ABE8-18BB1CF5D239}" dt="2021-02-17T18:14:46.174" v="175" actId="14100"/>
          <ac:cxnSpMkLst>
            <pc:docMk/>
            <pc:sldMk cId="3586470733" sldId="257"/>
            <ac:cxnSpMk id="537" creationId="{6E34C43C-A2F3-4B2A-9B7C-2F0EA37AAA28}"/>
          </ac:cxnSpMkLst>
        </pc:cxnChg>
      </pc:sldChg>
    </pc:docChg>
  </pc:docChgLst>
  <pc:docChgLst>
    <pc:chgData name="Piotr Jażdżyk" userId="8e70246fa557882b" providerId="LiveId" clId="{C945C98E-6722-4DB0-88F9-14F1D8415D7F}"/>
    <pc:docChg chg="undo custSel addSld delSld modSld">
      <pc:chgData name="Piotr Jażdżyk" userId="8e70246fa557882b" providerId="LiveId" clId="{C945C98E-6722-4DB0-88F9-14F1D8415D7F}" dt="2022-02-23T12:00:10.072" v="345" actId="1076"/>
      <pc:docMkLst>
        <pc:docMk/>
      </pc:docMkLst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3586470733" sldId="257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2551710837" sldId="258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1185174767" sldId="259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2788806015" sldId="260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4268289579" sldId="261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3610679474" sldId="262"/>
        </pc:sldMkLst>
      </pc:sldChg>
      <pc:sldChg chg="del">
        <pc:chgData name="Piotr Jażdżyk" userId="8e70246fa557882b" providerId="LiveId" clId="{C945C98E-6722-4DB0-88F9-14F1D8415D7F}" dt="2022-02-23T11:51:01.864" v="0" actId="2696"/>
        <pc:sldMkLst>
          <pc:docMk/>
          <pc:sldMk cId="3884594867" sldId="263"/>
        </pc:sldMkLst>
      </pc:sldChg>
      <pc:sldChg chg="addSp modSp mod">
        <pc:chgData name="Piotr Jażdżyk" userId="8e70246fa557882b" providerId="LiveId" clId="{C945C98E-6722-4DB0-88F9-14F1D8415D7F}" dt="2022-02-23T11:53:55.644" v="128"/>
        <pc:sldMkLst>
          <pc:docMk/>
          <pc:sldMk cId="474060172" sldId="264"/>
        </pc:sldMkLst>
        <pc:spChg chg="add mod">
          <ac:chgData name="Piotr Jażdżyk" userId="8e70246fa557882b" providerId="LiveId" clId="{C945C98E-6722-4DB0-88F9-14F1D8415D7F}" dt="2022-02-23T11:52:11.806" v="61"/>
          <ac:spMkLst>
            <pc:docMk/>
            <pc:sldMk cId="474060172" sldId="264"/>
            <ac:spMk id="86" creationId="{31C2FB75-4171-4516-8645-E55DC6112D8F}"/>
          </ac:spMkLst>
        </pc:spChg>
        <pc:spChg chg="mod">
          <ac:chgData name="Piotr Jażdżyk" userId="8e70246fa557882b" providerId="LiveId" clId="{C945C98E-6722-4DB0-88F9-14F1D8415D7F}" dt="2022-02-23T11:51:06.594" v="2" actId="6549"/>
          <ac:spMkLst>
            <pc:docMk/>
            <pc:sldMk cId="474060172" sldId="264"/>
            <ac:spMk id="89" creationId="{3FC4A0DF-1F40-463A-801C-98DEE0C8E765}"/>
          </ac:spMkLst>
        </pc:spChg>
        <pc:cxnChg chg="add mod">
          <ac:chgData name="Piotr Jażdżyk" userId="8e70246fa557882b" providerId="LiveId" clId="{C945C98E-6722-4DB0-88F9-14F1D8415D7F}" dt="2022-02-23T11:53:55.644" v="128"/>
          <ac:cxnSpMkLst>
            <pc:docMk/>
            <pc:sldMk cId="474060172" sldId="264"/>
            <ac:cxnSpMk id="91" creationId="{299196DB-D9DB-4B8C-B456-A931A2D4C308}"/>
          </ac:cxnSpMkLst>
        </pc:cxnChg>
      </pc:sldChg>
      <pc:sldChg chg="addSp delSp modSp add mod">
        <pc:chgData name="Piotr Jażdżyk" userId="8e70246fa557882b" providerId="LiveId" clId="{C945C98E-6722-4DB0-88F9-14F1D8415D7F}" dt="2022-02-23T12:00:10.072" v="345" actId="1076"/>
        <pc:sldMkLst>
          <pc:docMk/>
          <pc:sldMk cId="1370196380" sldId="265"/>
        </pc:sldMkLst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2" creationId="{31E576CA-87DA-4AF9-9643-E86B92D6B341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3" creationId="{683960E1-21FE-4F3E-BF23-55900B7A7D58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6" creationId="{00E3EC49-C8BA-4A3E-88F5-9A918C4F2D1F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9" creationId="{0E1E9B75-FD24-43DF-8020-5E55226EA2FE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0" creationId="{3815CD8E-C6B7-4256-A092-196DF1290974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1" creationId="{9DCF1235-4A64-4EC9-A416-530667B63CDB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2" creationId="{2FAC98A2-3D70-410D-944D-9C3586800DDA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" creationId="{00A5E584-4343-4D11-89AD-D8795D1C8349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8" creationId="{90493B9E-5146-4497-9DFF-F37994E1984D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9" creationId="{612034FA-159E-4691-A8B4-27E9D5B35E03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20" creationId="{06FD002B-E5C8-424C-9078-DAFAA2806305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28" creationId="{FF37C6FD-76B0-49DB-BDCD-9803A068126C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29" creationId="{7FCE1957-8A17-4483-A56E-1AF2EC20AC24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30" creationId="{C1E34B5A-6803-43FD-9DDE-0C1CDF0CA2B9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55" creationId="{79FF47CF-C40B-441A-BEF1-71B456524B01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67" creationId="{284DE157-942E-4B80-8A5F-153406E2FF4C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70" creationId="{C726CD78-E066-45F0-8C2C-C8701106FC42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71" creationId="{E3A2BEF5-F6C7-4D2E-A430-4C89626F233D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81" creationId="{D04D0C29-40F7-4303-AE62-63C487850E5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84" creationId="{C935AA74-A513-4315-A6C1-006D89AE595F}"/>
          </ac:spMkLst>
        </pc:spChg>
        <pc:spChg chg="add mod">
          <ac:chgData name="Piotr Jażdżyk" userId="8e70246fa557882b" providerId="LiveId" clId="{C945C98E-6722-4DB0-88F9-14F1D8415D7F}" dt="2022-02-23T11:51:38.993" v="56" actId="20577"/>
          <ac:spMkLst>
            <pc:docMk/>
            <pc:sldMk cId="1370196380" sldId="265"/>
            <ac:spMk id="86" creationId="{E9A127A3-4650-4610-9F2B-72D176E9D40E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89" creationId="{3FC4A0DF-1F40-463A-801C-98DEE0C8E765}"/>
          </ac:spMkLst>
        </pc:spChg>
        <pc:spChg chg="add del mod">
          <ac:chgData name="Piotr Jażdżyk" userId="8e70246fa557882b" providerId="LiveId" clId="{C945C98E-6722-4DB0-88F9-14F1D8415D7F}" dt="2022-02-23T11:52:07.145" v="58" actId="478"/>
          <ac:spMkLst>
            <pc:docMk/>
            <pc:sldMk cId="1370196380" sldId="265"/>
            <ac:spMk id="91" creationId="{7F1E8DA8-6102-401E-A016-BE03DD3B5A66}"/>
          </ac:spMkLst>
        </pc:spChg>
        <pc:spChg chg="add del mod">
          <ac:chgData name="Piotr Jażdżyk" userId="8e70246fa557882b" providerId="LiveId" clId="{C945C98E-6722-4DB0-88F9-14F1D8415D7F}" dt="2022-02-23T11:52:08.475" v="60" actId="478"/>
          <ac:spMkLst>
            <pc:docMk/>
            <pc:sldMk cId="1370196380" sldId="265"/>
            <ac:spMk id="92" creationId="{425D6289-2C65-4E76-BD36-8549799EE39C}"/>
          </ac:spMkLst>
        </pc:spChg>
        <pc:spChg chg="add del mod">
          <ac:chgData name="Piotr Jażdżyk" userId="8e70246fa557882b" providerId="LiveId" clId="{C945C98E-6722-4DB0-88F9-14F1D8415D7F}" dt="2022-02-23T11:55:28.401" v="174" actId="478"/>
          <ac:spMkLst>
            <pc:docMk/>
            <pc:sldMk cId="1370196380" sldId="265"/>
            <ac:spMk id="94" creationId="{AF522E38-4C8E-48A9-BEF7-6B6E9D60E4B5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95" creationId="{A9DB1FBB-C72D-45B4-839E-76E511CB6D53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96" creationId="{2E6AEC00-0330-40F5-999F-1D845EF6B018}"/>
          </ac:spMkLst>
        </pc:spChg>
        <pc:spChg chg="add del mod">
          <ac:chgData name="Piotr Jażdżyk" userId="8e70246fa557882b" providerId="LiveId" clId="{C945C98E-6722-4DB0-88F9-14F1D8415D7F}" dt="2022-02-23T11:53:20.385" v="100" actId="478"/>
          <ac:spMkLst>
            <pc:docMk/>
            <pc:sldMk cId="1370196380" sldId="265"/>
            <ac:spMk id="97" creationId="{63B14441-EF34-4C9A-9C8A-87A1F51984BA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98" creationId="{8B23A0F8-1262-48C8-9EF9-371BE856EE4D}"/>
          </ac:spMkLst>
        </pc:spChg>
        <pc:spChg chg="add mod">
          <ac:chgData name="Piotr Jażdżyk" userId="8e70246fa557882b" providerId="LiveId" clId="{C945C98E-6722-4DB0-88F9-14F1D8415D7F}" dt="2022-02-23T11:57:54.417" v="276" actId="1076"/>
          <ac:spMkLst>
            <pc:docMk/>
            <pc:sldMk cId="1370196380" sldId="265"/>
            <ac:spMk id="99" creationId="{3903A544-20E3-4D51-94F0-735CF67A2928}"/>
          </ac:spMkLst>
        </pc:spChg>
        <pc:spChg chg="add del mod">
          <ac:chgData name="Piotr Jażdżyk" userId="8e70246fa557882b" providerId="LiveId" clId="{C945C98E-6722-4DB0-88F9-14F1D8415D7F}" dt="2022-02-23T11:53:45.696" v="125" actId="478"/>
          <ac:spMkLst>
            <pc:docMk/>
            <pc:sldMk cId="1370196380" sldId="265"/>
            <ac:spMk id="100" creationId="{D43680E0-F83C-4168-BA2A-67C20282FDE2}"/>
          </ac:spMkLst>
        </pc:spChg>
        <pc:spChg chg="add mod">
          <ac:chgData name="Piotr Jażdżyk" userId="8e70246fa557882b" providerId="LiveId" clId="{C945C98E-6722-4DB0-88F9-14F1D8415D7F}" dt="2022-02-23T11:58:43.881" v="288" actId="20577"/>
          <ac:spMkLst>
            <pc:docMk/>
            <pc:sldMk cId="1370196380" sldId="265"/>
            <ac:spMk id="105" creationId="{2E17732F-EEC2-4E12-8886-13C4560F2B4A}"/>
          </ac:spMkLst>
        </pc:spChg>
        <pc:spChg chg="add mod">
          <ac:chgData name="Piotr Jażdżyk" userId="8e70246fa557882b" providerId="LiveId" clId="{C945C98E-6722-4DB0-88F9-14F1D8415D7F}" dt="2022-02-23T11:58:50.289" v="292" actId="20577"/>
          <ac:spMkLst>
            <pc:docMk/>
            <pc:sldMk cId="1370196380" sldId="265"/>
            <ac:spMk id="107" creationId="{8E444272-3073-475D-B795-82439FE8683D}"/>
          </ac:spMkLst>
        </pc:spChg>
        <pc:spChg chg="add del mod">
          <ac:chgData name="Piotr Jażdżyk" userId="8e70246fa557882b" providerId="LiveId" clId="{C945C98E-6722-4DB0-88F9-14F1D8415D7F}" dt="2022-02-23T11:58:06.135" v="279" actId="1076"/>
          <ac:spMkLst>
            <pc:docMk/>
            <pc:sldMk cId="1370196380" sldId="265"/>
            <ac:spMk id="108" creationId="{02A59C01-13FE-44E6-A23C-36BBDF39C034}"/>
          </ac:spMkLst>
        </pc:spChg>
        <pc:spChg chg="add mod">
          <ac:chgData name="Piotr Jażdżyk" userId="8e70246fa557882b" providerId="LiveId" clId="{C945C98E-6722-4DB0-88F9-14F1D8415D7F}" dt="2022-02-23T11:59:11.837" v="329" actId="1038"/>
          <ac:spMkLst>
            <pc:docMk/>
            <pc:sldMk cId="1370196380" sldId="265"/>
            <ac:spMk id="109" creationId="{AAE0F408-6AE7-4988-8DC0-F3DFF2039221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10" creationId="{6B238B4E-A06C-4A8A-AC41-B3C25BE99026}"/>
          </ac:spMkLst>
        </pc:spChg>
        <pc:spChg chg="add del mod">
          <ac:chgData name="Piotr Jażdżyk" userId="8e70246fa557882b" providerId="LiveId" clId="{C945C98E-6722-4DB0-88F9-14F1D8415D7F}" dt="2022-02-23T11:57:46.849" v="273" actId="478"/>
          <ac:spMkLst>
            <pc:docMk/>
            <pc:sldMk cId="1370196380" sldId="265"/>
            <ac:spMk id="111" creationId="{50125453-A6F9-46CE-A7CA-81631A788731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12" creationId="{925D37AB-FB87-47B3-BC0F-660DF79A9E6E}"/>
          </ac:spMkLst>
        </pc:spChg>
        <pc:spChg chg="add mod">
          <ac:chgData name="Piotr Jażdżyk" userId="8e70246fa557882b" providerId="LiveId" clId="{C945C98E-6722-4DB0-88F9-14F1D8415D7F}" dt="2022-02-23T11:59:10.285" v="315" actId="1037"/>
          <ac:spMkLst>
            <pc:docMk/>
            <pc:sldMk cId="1370196380" sldId="265"/>
            <ac:spMk id="114" creationId="{703307B9-1E75-4720-B91D-9CEC8AF1FA3A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20" creationId="{2C3F941C-656C-411F-8D2E-D998C2285F3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21" creationId="{E7BCCD19-27FD-4270-86EF-E957B523AEA3}"/>
          </ac:spMkLst>
        </pc:spChg>
        <pc:spChg chg="add del mod">
          <ac:chgData name="Piotr Jażdżyk" userId="8e70246fa557882b" providerId="LiveId" clId="{C945C98E-6722-4DB0-88F9-14F1D8415D7F}" dt="2022-02-23T11:59:53.736" v="341" actId="478"/>
          <ac:spMkLst>
            <pc:docMk/>
            <pc:sldMk cId="1370196380" sldId="265"/>
            <ac:spMk id="122" creationId="{0EBC0255-0A27-46F9-8EDA-0A80B9CDA64C}"/>
          </ac:spMkLst>
        </pc:spChg>
        <pc:spChg chg="add mod">
          <ac:chgData name="Piotr Jażdżyk" userId="8e70246fa557882b" providerId="LiveId" clId="{C945C98E-6722-4DB0-88F9-14F1D8415D7F}" dt="2022-02-23T12:00:00.392" v="343" actId="1076"/>
          <ac:spMkLst>
            <pc:docMk/>
            <pc:sldMk cId="1370196380" sldId="265"/>
            <ac:spMk id="124" creationId="{C6316F3F-4E4E-41BB-ABCB-B23456E3F153}"/>
          </ac:spMkLst>
        </pc:spChg>
        <pc:spChg chg="add mod">
          <ac:chgData name="Piotr Jażdżyk" userId="8e70246fa557882b" providerId="LiveId" clId="{C945C98E-6722-4DB0-88F9-14F1D8415D7F}" dt="2022-02-23T12:00:10.072" v="345" actId="1076"/>
          <ac:spMkLst>
            <pc:docMk/>
            <pc:sldMk cId="1370196380" sldId="265"/>
            <ac:spMk id="126" creationId="{833C5262-3722-47B3-98E6-21EC7870448D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46" creationId="{D0D78E4D-BC04-4946-9BF5-B5C9820749C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47" creationId="{737A8D1C-3C70-4131-91D2-FB6C53F6564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59" creationId="{5F78F46F-61CD-498A-B3A7-58F07ABEAD4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1" creationId="{E10EA6B5-B7EA-44DE-B9EF-694F78C762C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2" creationId="{C1D96E05-AD33-47ED-8556-E45EA0198E0C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3" creationId="{8D3A5135-B985-4A3F-99D1-6A0AF91254A4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4" creationId="{8C76BD58-153B-41C8-AE58-818529876CA0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5" creationId="{E2D7F1C0-C228-49C3-8F52-E3B9BBA08E7B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6" creationId="{3DCAB6A0-9C6B-4124-B085-0884E941EBA8}"/>
          </ac:spMkLst>
        </pc:spChg>
        <pc:spChg chg="del">
          <ac:chgData name="Piotr Jażdżyk" userId="8e70246fa557882b" providerId="LiveId" clId="{C945C98E-6722-4DB0-88F9-14F1D8415D7F}" dt="2022-02-23T11:51:11.987" v="4" actId="478"/>
          <ac:spMkLst>
            <pc:docMk/>
            <pc:sldMk cId="1370196380" sldId="265"/>
            <ac:spMk id="167" creationId="{D36F130B-511A-4367-843C-214A067A5531}"/>
          </ac:spMkLst>
        </pc:spChg>
        <pc:graphicFrameChg chg="add del modGraphic">
          <ac:chgData name="Piotr Jażdżyk" userId="8e70246fa557882b" providerId="LiveId" clId="{C945C98E-6722-4DB0-88F9-14F1D8415D7F}" dt="2022-02-23T11:57:50.236" v="275" actId="27309"/>
          <ac:graphicFrameMkLst>
            <pc:docMk/>
            <pc:sldMk cId="1370196380" sldId="265"/>
            <ac:graphicFrameMk id="25" creationId="{A3080F50-CAC7-4466-A43B-5E4AB84F25C3}"/>
          </ac:graphicFrameMkLst>
        </pc:graphicFrameChg>
        <pc:picChg chg="add del">
          <ac:chgData name="Piotr Jażdżyk" userId="8e70246fa557882b" providerId="LiveId" clId="{C945C98E-6722-4DB0-88F9-14F1D8415D7F}" dt="2022-02-23T11:59:34.809" v="337" actId="478"/>
          <ac:picMkLst>
            <pc:docMk/>
            <pc:sldMk cId="1370196380" sldId="265"/>
            <ac:picMk id="43" creationId="{E93E26B9-57B5-4E5A-B82B-DAA0534DBA51}"/>
          </ac:picMkLst>
        </pc:picChg>
        <pc:picChg chg="del">
          <ac:chgData name="Piotr Jażdżyk" userId="8e70246fa557882b" providerId="LiveId" clId="{C945C98E-6722-4DB0-88F9-14F1D8415D7F}" dt="2022-02-23T11:51:11.987" v="4" actId="478"/>
          <ac:picMkLst>
            <pc:docMk/>
            <pc:sldMk cId="1370196380" sldId="265"/>
            <ac:picMk id="73" creationId="{03812D99-9E1D-4A55-A8A2-374C1FC3987E}"/>
          </ac:picMkLst>
        </pc:picChg>
        <pc:picChg chg="del">
          <ac:chgData name="Piotr Jażdżyk" userId="8e70246fa557882b" providerId="LiveId" clId="{C945C98E-6722-4DB0-88F9-14F1D8415D7F}" dt="2022-02-23T11:51:11.987" v="4" actId="478"/>
          <ac:picMkLst>
            <pc:docMk/>
            <pc:sldMk cId="1370196380" sldId="265"/>
            <ac:picMk id="80" creationId="{69442D62-18B3-4740-B19C-4F5E3B82A312}"/>
          </ac:picMkLst>
        </pc:pic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5" creationId="{1CC3632A-199B-4096-BDA1-5783703AFDDE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5" creationId="{85AAADC6-54C2-47E7-B917-14EC187AEEA9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24" creationId="{C270A541-B1E0-4B7F-9F8F-DE46C7125542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26" creationId="{90F65B71-B257-4BEF-BE5B-121D6A79F7BA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31" creationId="{68FAD1A5-CDDA-4C34-BCAA-C0F4729F9358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32" creationId="{1785B2B4-257D-4B56-8081-3F68F256014A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33" creationId="{6ED61997-C894-493C-8B0D-BC4A2CB85D51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34" creationId="{281353A8-C1C0-47E3-8A71-FD551CD51DB7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35" creationId="{B6B24BC6-D945-46D1-900D-1D4775B69F0B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45" creationId="{322A2E79-2767-4806-995B-6E02F3F8FD3F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58" creationId="{CEDC6E2A-E2E4-4268-BEB8-CE3670FCD1BD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60" creationId="{012E5470-A28C-4AE4-902E-D22DAE4D69CD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62" creationId="{B8B6AD88-8DE7-4CD4-B79D-41EB5065B134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65" creationId="{932FDFD5-7B06-43F1-8595-719F441D81D3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68" creationId="{A8685F37-B4D1-4F2F-810B-F162AA5447F3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69" creationId="{437322FF-CE74-4BD2-B10E-76930F7C9706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2" creationId="{E980244B-4818-460F-82D6-C4EB74F4BA6A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4" creationId="{E5D73FBD-1D74-4F5F-BEEE-DDC1F9B58C8A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5" creationId="{106788A3-2941-4D3F-8FDE-B0EB6744004D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6" creationId="{8CFB7B6E-FE4F-446C-AD2F-31506AC238BA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7" creationId="{4DEE3D00-5CA1-4387-B9D7-6D248C4754F3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8" creationId="{5317D2C7-2A1D-4372-B1CC-07703EF4C40B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79" creationId="{0755636B-0FF5-4C92-AC33-C81EB8E340A2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82" creationId="{64FDA5C7-BAED-4C22-828C-3D7C50A03E59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83" creationId="{E7883B76-D93D-4118-9188-5AA497C842CD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85" creationId="{BE58F239-A9D3-4BDD-9780-6693105FB446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87" creationId="{0C6FD4DF-F781-4364-9F47-181F9FC69183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88" creationId="{1D05D799-B92A-40E0-90A8-B930D3A2C125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90" creationId="{F6FD3A7C-41DE-4502-AD40-58EB3A0991EF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93" creationId="{9B939D1D-CA7F-49D5-B6C8-FACDC4C7FE50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01" creationId="{C6356204-5E9C-42DE-8127-8D72A258E05D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02" creationId="{E0103E62-B68A-4AAE-B303-43E330CC186B}"/>
          </ac:cxnSpMkLst>
        </pc:cxnChg>
        <pc:cxnChg chg="add del mod">
          <ac:chgData name="Piotr Jażdżyk" userId="8e70246fa557882b" providerId="LiveId" clId="{C945C98E-6722-4DB0-88F9-14F1D8415D7F}" dt="2022-02-23T11:53:45.048" v="124" actId="478"/>
          <ac:cxnSpMkLst>
            <pc:docMk/>
            <pc:sldMk cId="1370196380" sldId="265"/>
            <ac:cxnSpMk id="103" creationId="{95100A3F-ED58-4C69-9961-EC3A6A29F09C}"/>
          </ac:cxnSpMkLst>
        </pc:cxnChg>
        <pc:cxnChg chg="add mod">
          <ac:chgData name="Piotr Jażdżyk" userId="8e70246fa557882b" providerId="LiveId" clId="{C945C98E-6722-4DB0-88F9-14F1D8415D7F}" dt="2022-02-23T11:58:43.881" v="288" actId="20577"/>
          <ac:cxnSpMkLst>
            <pc:docMk/>
            <pc:sldMk cId="1370196380" sldId="265"/>
            <ac:cxnSpMk id="104" creationId="{BC702197-A2A9-4369-9960-793CA4B92975}"/>
          </ac:cxnSpMkLst>
        </pc:cxnChg>
        <pc:cxnChg chg="add mod">
          <ac:chgData name="Piotr Jażdżyk" userId="8e70246fa557882b" providerId="LiveId" clId="{C945C98E-6722-4DB0-88F9-14F1D8415D7F}" dt="2022-02-23T11:58:50.289" v="292" actId="20577"/>
          <ac:cxnSpMkLst>
            <pc:docMk/>
            <pc:sldMk cId="1370196380" sldId="265"/>
            <ac:cxnSpMk id="106" creationId="{5CF4764E-7515-4A59-82B3-AAC7E76A99A0}"/>
          </ac:cxnSpMkLst>
        </pc:cxnChg>
        <pc:cxnChg chg="del mod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13" creationId="{5E40BF60-5239-45F8-904F-59BD13B05F12}"/>
          </ac:cxnSpMkLst>
        </pc:cxnChg>
        <pc:cxnChg chg="add mod">
          <ac:chgData name="Piotr Jażdżyk" userId="8e70246fa557882b" providerId="LiveId" clId="{C945C98E-6722-4DB0-88F9-14F1D8415D7F}" dt="2022-02-23T11:59:14.428" v="330" actId="14100"/>
          <ac:cxnSpMkLst>
            <pc:docMk/>
            <pc:sldMk cId="1370196380" sldId="265"/>
            <ac:cxnSpMk id="115" creationId="{64B75A0B-D75C-4B71-90D5-8C0883978882}"/>
          </ac:cxnSpMkLst>
        </pc:cxnChg>
        <pc:cxnChg chg="add mod">
          <ac:chgData name="Piotr Jażdżyk" userId="8e70246fa557882b" providerId="LiveId" clId="{C945C98E-6722-4DB0-88F9-14F1D8415D7F}" dt="2022-02-23T11:59:43.769" v="338" actId="692"/>
          <ac:cxnSpMkLst>
            <pc:docMk/>
            <pc:sldMk cId="1370196380" sldId="265"/>
            <ac:cxnSpMk id="118" creationId="{8C0A0BB3-5E0C-4987-A785-17704F97ECBA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23" creationId="{5434D7B6-7880-4F01-A7CB-24BF5C2B9030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25" creationId="{98E7FB14-D2B6-4ED8-BBDA-50F4174118C9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32" creationId="{4B40B927-274A-432D-8C86-E0B32CFC1ECE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34" creationId="{6D217B17-B449-423F-B64F-1B79E36DB00C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36" creationId="{4E6D8CD4-1A41-4EC8-881A-2D2526E5A982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41" creationId="{455D10DC-7977-464F-9C3F-0C02A5F66337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44" creationId="{1C8F320C-0246-415A-B144-4D2DBF9FC4FD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50" creationId="{5EA2D79C-4BC7-4C02-A3C3-6862909FB480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53" creationId="{2B81C333-0EF6-4174-B4C1-C8489A9B52DE}"/>
          </ac:cxnSpMkLst>
        </pc:cxnChg>
        <pc:cxnChg chg="del">
          <ac:chgData name="Piotr Jażdżyk" userId="8e70246fa557882b" providerId="LiveId" clId="{C945C98E-6722-4DB0-88F9-14F1D8415D7F}" dt="2022-02-23T11:51:11.987" v="4" actId="478"/>
          <ac:cxnSpMkLst>
            <pc:docMk/>
            <pc:sldMk cId="1370196380" sldId="265"/>
            <ac:cxnSpMk id="156" creationId="{A48A45C6-8BE7-475F-9227-ACFADA3115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467C3-76FC-4F80-A48B-FE81674D9755}" type="datetimeFigureOut">
              <a:rPr lang="pl-PL" smtClean="0"/>
              <a:t>17.11.2022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987E5-0B2C-4EEE-B3A3-7F4F456F9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5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987E5-0B2C-4EEE-B3A3-7F4F456F96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13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987E5-0B2C-4EEE-B3A3-7F4F456F963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18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A3F2-554E-4C83-953E-ED0AB49FD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3C2AF-A459-4E76-A702-5CED2402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ED04-5C31-412A-B946-129D3F7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9764-F148-413A-A597-7F957DCC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2CBE-2839-4F43-B026-F1CECED0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74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FE9-D909-4AB6-8549-0ECB23E1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C343-B35D-4C55-BAF6-754D51B2A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FD54-7435-4D49-9622-C9632C18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2BC2-6156-45A4-B123-49DA78B5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1230-FBD4-400E-BD74-FA734C4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5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1C817-942B-4726-81D6-F21C9E1D4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564CB-99BE-4BFA-9B57-F4CE28B77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3981-ACF2-4184-85BC-77FFA043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15BA-0F76-41EE-98B2-A103029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B6FF-28FD-4987-8D5A-B34DBC5F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6554-EA4F-44DD-B803-B89E48D4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EB18-A059-41BC-9386-A1C4CA80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CF69-3D52-4411-8139-1B3F5A97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6DCB-1298-464D-A18B-2E2247F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B6AF-4029-4E0A-B511-247C1CC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5D5-906F-4A49-8D72-98743A33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569E-5CF4-4A82-AA07-7E04666F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0B4F-8297-40F7-8061-0488EBB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5D0E-683A-47B2-861F-022988D9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3147-0F7C-46FA-8C33-A0DE47F2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2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C36-CA1C-4895-8AB3-FF3DABA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E2FE-7701-4D1C-AEB9-18472BE40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B3B4-93BC-4395-82FA-5C197A9A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068A-EF40-4E74-833B-54B827D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CE21-9ECB-4E0A-AD82-4A0054C3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8B68-F287-4A75-AB6B-73BA4E56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5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AE8D-785A-4B08-8D6D-78470AF4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CB77-5D0A-4D4F-A7C3-35CA8FE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3D786-7D9B-4DD5-9298-5F73782F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B416A-F1BE-4CDA-B49B-3553FE5AD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25745-3B19-4406-978E-4FC4851FD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51D52-1481-4286-B070-F8EE5FF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E404E-EB2E-42A9-BCB1-8A6EDAC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1CFDF-7C19-4562-B662-5581747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88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74AD-76B5-4560-AF4F-CE378435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634DD-706F-4729-9437-85942B06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DD3A6-ED1F-4BCB-96E5-1E7E8313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E4C2B-1A3B-4E12-A78F-15FADD65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AFF95-E133-4E4A-8C80-1711401A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A912B-1794-4507-837D-9F87C172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F1979-509F-4AD7-8433-531A8091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74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D67A-936B-4A0D-9BC3-5052563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4351-DCED-462B-8E3F-0BF8FF5B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FA8FA-1CE9-4A99-9A95-FD64498A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28E8-F73A-405F-8938-F6BADAB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8F9B-59C0-4F52-9F26-DCAE71D8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3E89-3FF1-4CA4-BE02-C6809FD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0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926C-09C3-43EA-98E6-B9715CDF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0D54C-5B6E-41D3-977E-F8E6A868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6D378-6807-4C4F-8567-87E4BB10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ACB3-50C4-451D-B691-DA134BE2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C7DE-BFF3-4084-9ED1-D12B314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7AE9-8328-4C8C-A533-C5C0C67D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16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CA3D7-5F5F-462E-A08F-08D144C5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95F4-129C-4A95-AB0D-6915CE34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28E5-54D8-4D6C-BD91-9A47CEFB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E3D9-09EA-43FA-8CA6-4F8DCBECF2EF}" type="datetimeFigureOut">
              <a:rPr lang="en-GB" smtClean="0"/>
              <a:t>17/11/2022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7595-BFB1-4850-A6CF-C3A49C65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25D1-2A32-4EDA-9083-AEE7F1BF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6463-518B-4359-A28F-7F1246966C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3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9A127A3-4650-4610-9F2B-72D176E9D40E}"/>
              </a:ext>
            </a:extLst>
          </p:cNvPr>
          <p:cNvSpPr txBox="1"/>
          <p:nvPr/>
        </p:nvSpPr>
        <p:spPr>
          <a:xfrm>
            <a:off x="205828" y="6888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noProof="1"/>
              <a:t>HVAC-Lib</a:t>
            </a:r>
            <a:r>
              <a:rPr lang="en-GB" u="sng" noProof="1"/>
              <a:t>: Fluid property dependency diagram</a:t>
            </a:r>
            <a:endParaRPr lang="en-US" sz="1800" u="sng" noProof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3A544-20E3-4D51-94F0-735CF67A2928}"/>
              </a:ext>
            </a:extLst>
          </p:cNvPr>
          <p:cNvSpPr txBox="1"/>
          <p:nvPr/>
        </p:nvSpPr>
        <p:spPr>
          <a:xfrm>
            <a:off x="2714482" y="727283"/>
            <a:ext cx="985060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Fluid</a:t>
            </a:r>
            <a:endParaRPr lang="en-US" sz="1200" b="1" noProof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17732F-EEC2-4E12-8886-13C4560F2B4A}"/>
              </a:ext>
            </a:extLst>
          </p:cNvPr>
          <p:cNvSpPr txBox="1"/>
          <p:nvPr/>
        </p:nvSpPr>
        <p:spPr>
          <a:xfrm>
            <a:off x="2659679" y="2039848"/>
            <a:ext cx="109466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l-PL" sz="1000" noProof="1"/>
          </a:p>
          <a:p>
            <a:pPr algn="ctr"/>
            <a:r>
              <a:rPr lang="pl-PL" sz="1200" b="1" noProof="1"/>
              <a:t>LiquidWater</a:t>
            </a:r>
          </a:p>
          <a:p>
            <a:pPr algn="ctr"/>
            <a:endParaRPr lang="en-US" sz="1000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44272-3073-475D-B795-82439FE8683D}"/>
              </a:ext>
            </a:extLst>
          </p:cNvPr>
          <p:cNvSpPr txBox="1"/>
          <p:nvPr/>
        </p:nvSpPr>
        <p:spPr>
          <a:xfrm>
            <a:off x="3940403" y="2039848"/>
            <a:ext cx="109466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l-PL" sz="1000" noProof="1"/>
          </a:p>
          <a:p>
            <a:pPr algn="ctr"/>
            <a:r>
              <a:rPr lang="pl-PL" sz="1200" b="1" noProof="1"/>
              <a:t>MoistAir</a:t>
            </a:r>
          </a:p>
          <a:p>
            <a:pPr algn="ctr"/>
            <a:endParaRPr lang="en-US" sz="1000" noProof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3307B9-1E75-4720-B91D-9CEC8AF1FA3A}"/>
              </a:ext>
            </a:extLst>
          </p:cNvPr>
          <p:cNvSpPr txBox="1"/>
          <p:nvPr/>
        </p:nvSpPr>
        <p:spPr>
          <a:xfrm>
            <a:off x="370382" y="2193735"/>
            <a:ext cx="1516435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PhysicsPropOfWater</a:t>
            </a:r>
            <a:endParaRPr lang="pl-PL" sz="1200" b="1" noProof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4B75A0B-D75C-4B71-90D5-8C0883978882}"/>
              </a:ext>
            </a:extLst>
          </p:cNvPr>
          <p:cNvCxnSpPr>
            <a:cxnSpLocks/>
            <a:stCxn id="2" idx="0"/>
            <a:endCxn id="99" idx="3"/>
          </p:cNvCxnSpPr>
          <p:nvPr/>
        </p:nvCxnSpPr>
        <p:spPr>
          <a:xfrm flipH="1" flipV="1">
            <a:off x="3699542" y="865783"/>
            <a:ext cx="788194" cy="436111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C0A0BB3-5E0C-4987-A785-17704F97ECBA}"/>
              </a:ext>
            </a:extLst>
          </p:cNvPr>
          <p:cNvCxnSpPr>
            <a:cxnSpLocks/>
            <a:stCxn id="107" idx="0"/>
            <a:endCxn id="2" idx="2"/>
          </p:cNvCxnSpPr>
          <p:nvPr/>
        </p:nvCxnSpPr>
        <p:spPr>
          <a:xfrm flipV="1">
            <a:off x="4487736" y="1578893"/>
            <a:ext cx="0" cy="4609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C1C74-2524-9199-282F-9073196190C2}"/>
              </a:ext>
            </a:extLst>
          </p:cNvPr>
          <p:cNvSpPr txBox="1"/>
          <p:nvPr/>
        </p:nvSpPr>
        <p:spPr>
          <a:xfrm>
            <a:off x="3968364" y="1301894"/>
            <a:ext cx="1038744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HumidGas</a:t>
            </a:r>
            <a:endParaRPr lang="en-US" sz="1200" b="1" noProof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85222-7257-F8B6-27AD-3A99940D2E65}"/>
              </a:ext>
            </a:extLst>
          </p:cNvPr>
          <p:cNvCxnSpPr>
            <a:cxnSpLocks/>
            <a:stCxn id="105" idx="0"/>
            <a:endCxn id="99" idx="2"/>
          </p:cNvCxnSpPr>
          <p:nvPr/>
        </p:nvCxnSpPr>
        <p:spPr>
          <a:xfrm flipV="1">
            <a:off x="3207012" y="1004282"/>
            <a:ext cx="0" cy="10355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1052B2-4252-931E-DAE0-AFB9CD589722}"/>
              </a:ext>
            </a:extLst>
          </p:cNvPr>
          <p:cNvSpPr txBox="1"/>
          <p:nvPr/>
        </p:nvSpPr>
        <p:spPr>
          <a:xfrm>
            <a:off x="5949572" y="1289406"/>
            <a:ext cx="1601419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200" b="1" noProof="1"/>
              <a:t>PhysicsPropOfWater</a:t>
            </a:r>
            <a:endParaRPr lang="pl-PL" sz="1000" noProof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A846D3-FE51-4B35-A7C0-DAA8125166D1}"/>
              </a:ext>
            </a:extLst>
          </p:cNvPr>
          <p:cNvCxnSpPr>
            <a:cxnSpLocks/>
            <a:stCxn id="107" idx="3"/>
            <a:endCxn id="17" idx="1"/>
          </p:cNvCxnSpPr>
          <p:nvPr/>
        </p:nvCxnSpPr>
        <p:spPr>
          <a:xfrm flipV="1">
            <a:off x="5035069" y="1427906"/>
            <a:ext cx="914503" cy="90433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297116-8438-5ABA-7859-25CB91FEF75F}"/>
              </a:ext>
            </a:extLst>
          </p:cNvPr>
          <p:cNvSpPr txBox="1"/>
          <p:nvPr/>
        </p:nvSpPr>
        <p:spPr>
          <a:xfrm>
            <a:off x="5949572" y="1723208"/>
            <a:ext cx="1934854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PhysicsPropOfWaterVapour</a:t>
            </a:r>
            <a:endParaRPr lang="pl-PL" sz="1000" noProof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9E276-74DE-1FD1-9BF4-2AA89CB6A356}"/>
              </a:ext>
            </a:extLst>
          </p:cNvPr>
          <p:cNvSpPr txBox="1"/>
          <p:nvPr/>
        </p:nvSpPr>
        <p:spPr>
          <a:xfrm>
            <a:off x="5949572" y="2137291"/>
            <a:ext cx="1601421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200" b="1" noProof="1"/>
              <a:t>PhysicsPropOfDryAir</a:t>
            </a:r>
            <a:endParaRPr lang="pl-PL" sz="1000" noProof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09BBD-0E02-DE86-1C9C-57E36D20E8FE}"/>
              </a:ext>
            </a:extLst>
          </p:cNvPr>
          <p:cNvSpPr txBox="1"/>
          <p:nvPr/>
        </p:nvSpPr>
        <p:spPr>
          <a:xfrm>
            <a:off x="5949572" y="2546588"/>
            <a:ext cx="1722417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200" b="1" noProof="1"/>
              <a:t>PhysicsPropOfMoistAir</a:t>
            </a:r>
            <a:endParaRPr lang="pl-PL" sz="1000" noProof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ACE22C-6E2B-80C6-FFE4-858591A820AA}"/>
              </a:ext>
            </a:extLst>
          </p:cNvPr>
          <p:cNvCxnSpPr>
            <a:cxnSpLocks/>
            <a:stCxn id="107" idx="3"/>
            <a:endCxn id="27" idx="1"/>
          </p:cNvCxnSpPr>
          <p:nvPr/>
        </p:nvCxnSpPr>
        <p:spPr>
          <a:xfrm flipV="1">
            <a:off x="5035069" y="1861708"/>
            <a:ext cx="914503" cy="47052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4255AB-388F-41A3-4B11-B93E98F04873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5035069" y="2275791"/>
            <a:ext cx="914503" cy="5644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81F9C6-5496-9E26-6B7E-0400147D0470}"/>
              </a:ext>
            </a:extLst>
          </p:cNvPr>
          <p:cNvCxnSpPr>
            <a:cxnSpLocks/>
            <a:stCxn id="107" idx="3"/>
            <a:endCxn id="30" idx="1"/>
          </p:cNvCxnSpPr>
          <p:nvPr/>
        </p:nvCxnSpPr>
        <p:spPr>
          <a:xfrm>
            <a:off x="5035069" y="2332236"/>
            <a:ext cx="914503" cy="35285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F7AF5A-A2BF-CECC-9501-266B0C0ABE82}"/>
              </a:ext>
            </a:extLst>
          </p:cNvPr>
          <p:cNvCxnSpPr>
            <a:cxnSpLocks/>
            <a:stCxn id="105" idx="1"/>
            <a:endCxn id="114" idx="3"/>
          </p:cNvCxnSpPr>
          <p:nvPr/>
        </p:nvCxnSpPr>
        <p:spPr>
          <a:xfrm flipH="1" flipV="1">
            <a:off x="1886817" y="2332235"/>
            <a:ext cx="772862" cy="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4F86203-A2B5-D556-169A-E9C6C98519C7}"/>
              </a:ext>
            </a:extLst>
          </p:cNvPr>
          <p:cNvSpPr txBox="1"/>
          <p:nvPr/>
        </p:nvSpPr>
        <p:spPr>
          <a:xfrm>
            <a:off x="8211497" y="2392699"/>
            <a:ext cx="160142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l-PL" sz="1000" noProof="1"/>
          </a:p>
          <a:p>
            <a:pPr algn="ctr"/>
            <a:r>
              <a:rPr lang="en-GB" sz="1200" b="1" noProof="1"/>
              <a:t>Brent-Dekker Solver</a:t>
            </a:r>
            <a:endParaRPr lang="pl-PL" sz="1200" b="1" noProof="1"/>
          </a:p>
          <a:p>
            <a:pPr algn="ctr"/>
            <a:endParaRPr lang="en-US" sz="1000" noProof="1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0E8098-258B-F935-E0A9-54B22B8F8ACE}"/>
              </a:ext>
            </a:extLst>
          </p:cNvPr>
          <p:cNvCxnSpPr>
            <a:cxnSpLocks/>
            <a:stCxn id="30" idx="3"/>
            <a:endCxn id="102" idx="1"/>
          </p:cNvCxnSpPr>
          <p:nvPr/>
        </p:nvCxnSpPr>
        <p:spPr>
          <a:xfrm flipV="1">
            <a:off x="7671989" y="2685087"/>
            <a:ext cx="539508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0C1A21-0E9E-4644-42C1-BBABA69CFB47}"/>
              </a:ext>
            </a:extLst>
          </p:cNvPr>
          <p:cNvSpPr txBox="1"/>
          <p:nvPr/>
        </p:nvSpPr>
        <p:spPr>
          <a:xfrm>
            <a:off x="2549018" y="3738284"/>
            <a:ext cx="1408546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FlowOfFluid&lt;F&gt;</a:t>
            </a:r>
            <a:endParaRPr lang="en-US" sz="1200" b="1" noProof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A44D7-E59F-0B02-75BB-DC6AA786D0D6}"/>
              </a:ext>
            </a:extLst>
          </p:cNvPr>
          <p:cNvSpPr txBox="1"/>
          <p:nvPr/>
        </p:nvSpPr>
        <p:spPr>
          <a:xfrm>
            <a:off x="2434708" y="5014039"/>
            <a:ext cx="1637166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FlowOfSinglePhase&lt;F&gt;</a:t>
            </a:r>
          </a:p>
          <a:p>
            <a:pPr algn="ctr"/>
            <a:endParaRPr lang="pl-PL" sz="1200" b="1" noProof="1"/>
          </a:p>
          <a:p>
            <a:pPr algn="ctr"/>
            <a:endParaRPr lang="en-US" sz="1000" noProof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B2CC3A-9E83-EA58-2CC9-32ACE708836C}"/>
              </a:ext>
            </a:extLst>
          </p:cNvPr>
          <p:cNvSpPr txBox="1"/>
          <p:nvPr/>
        </p:nvSpPr>
        <p:spPr>
          <a:xfrm>
            <a:off x="4257931" y="5014039"/>
            <a:ext cx="1637165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FlowOfMoistAir</a:t>
            </a:r>
          </a:p>
          <a:p>
            <a:pPr algn="ctr"/>
            <a:endParaRPr lang="pl-PL" sz="1200" b="1" noProof="1"/>
          </a:p>
          <a:p>
            <a:pPr algn="ctr"/>
            <a:endParaRPr lang="en-US" sz="1000" noProof="1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7551B4-6F97-2901-BDAB-17AC4FB85410}"/>
              </a:ext>
            </a:extLst>
          </p:cNvPr>
          <p:cNvCxnSpPr>
            <a:cxnSpLocks/>
            <a:stCxn id="117" idx="0"/>
            <a:endCxn id="111" idx="3"/>
          </p:cNvCxnSpPr>
          <p:nvPr/>
        </p:nvCxnSpPr>
        <p:spPr>
          <a:xfrm flipH="1" flipV="1">
            <a:off x="3957564" y="3876784"/>
            <a:ext cx="1119253" cy="360878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BC96B72-C067-0669-C4AE-53F38682312C}"/>
              </a:ext>
            </a:extLst>
          </p:cNvPr>
          <p:cNvSpPr txBox="1"/>
          <p:nvPr/>
        </p:nvSpPr>
        <p:spPr>
          <a:xfrm>
            <a:off x="4286755" y="4237662"/>
            <a:ext cx="1580124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FlowOfHumidGas</a:t>
            </a:r>
            <a:endParaRPr lang="en-US" sz="1200" b="1" noProof="1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CBCB334-2BC9-37B9-581A-304C3F37CC33}"/>
              </a:ext>
            </a:extLst>
          </p:cNvPr>
          <p:cNvCxnSpPr>
            <a:cxnSpLocks/>
            <a:stCxn id="112" idx="0"/>
            <a:endCxn id="111" idx="2"/>
          </p:cNvCxnSpPr>
          <p:nvPr/>
        </p:nvCxnSpPr>
        <p:spPr>
          <a:xfrm flipV="1">
            <a:off x="3253291" y="4015283"/>
            <a:ext cx="0" cy="9987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7B329C-506D-1692-937C-DEED38303B3B}"/>
              </a:ext>
            </a:extLst>
          </p:cNvPr>
          <p:cNvCxnSpPr>
            <a:cxnSpLocks/>
            <a:stCxn id="113" idx="0"/>
            <a:endCxn id="117" idx="2"/>
          </p:cNvCxnSpPr>
          <p:nvPr/>
        </p:nvCxnSpPr>
        <p:spPr>
          <a:xfrm flipV="1">
            <a:off x="5076514" y="4514661"/>
            <a:ext cx="303" cy="49937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1226E6B-F20E-9DDE-1677-DE1953FA322E}"/>
              </a:ext>
            </a:extLst>
          </p:cNvPr>
          <p:cNvSpPr txBox="1"/>
          <p:nvPr/>
        </p:nvSpPr>
        <p:spPr>
          <a:xfrm>
            <a:off x="3541868" y="6320571"/>
            <a:ext cx="1163618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PhysicsOfFlow</a:t>
            </a:r>
            <a:endParaRPr lang="pl-PL" sz="1000" noProof="1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ACE6FA-F343-453B-B5D5-DD8A6E8FB698}"/>
              </a:ext>
            </a:extLst>
          </p:cNvPr>
          <p:cNvSpPr txBox="1"/>
          <p:nvPr/>
        </p:nvSpPr>
        <p:spPr>
          <a:xfrm>
            <a:off x="497090" y="5183315"/>
            <a:ext cx="15164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[E] TypeOfFluidFlow</a:t>
            </a:r>
            <a:endParaRPr lang="en-US" sz="1200" b="1" noProof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F0097BE-FB76-4738-B877-B104F21393E3}"/>
              </a:ext>
            </a:extLst>
          </p:cNvPr>
          <p:cNvSpPr txBox="1"/>
          <p:nvPr/>
        </p:nvSpPr>
        <p:spPr>
          <a:xfrm>
            <a:off x="6311843" y="5183315"/>
            <a:ext cx="15164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[E] TypeOfAirFlow</a:t>
            </a:r>
            <a:endParaRPr lang="en-US" sz="1200" b="1" noProof="1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678C7BD-D1BD-448C-BC91-EF11B6E64E2B}"/>
              </a:ext>
            </a:extLst>
          </p:cNvPr>
          <p:cNvCxnSpPr>
            <a:cxnSpLocks/>
            <a:stCxn id="113" idx="3"/>
            <a:endCxn id="146" idx="1"/>
          </p:cNvCxnSpPr>
          <p:nvPr/>
        </p:nvCxnSpPr>
        <p:spPr>
          <a:xfrm flipV="1">
            <a:off x="5895096" y="5321815"/>
            <a:ext cx="416747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F0CACD-449B-06DB-42BB-0F286AB292D3}"/>
              </a:ext>
            </a:extLst>
          </p:cNvPr>
          <p:cNvCxnSpPr>
            <a:cxnSpLocks/>
            <a:stCxn id="112" idx="1"/>
            <a:endCxn id="145" idx="3"/>
          </p:cNvCxnSpPr>
          <p:nvPr/>
        </p:nvCxnSpPr>
        <p:spPr>
          <a:xfrm flipH="1" flipV="1">
            <a:off x="2013526" y="5321815"/>
            <a:ext cx="42118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0B2DFCA-C688-A666-0DE4-E1799D6EC2B0}"/>
              </a:ext>
            </a:extLst>
          </p:cNvPr>
          <p:cNvCxnSpPr>
            <a:cxnSpLocks/>
            <a:stCxn id="112" idx="2"/>
            <a:endCxn id="144" idx="0"/>
          </p:cNvCxnSpPr>
          <p:nvPr/>
        </p:nvCxnSpPr>
        <p:spPr>
          <a:xfrm>
            <a:off x="3253291" y="5629592"/>
            <a:ext cx="870386" cy="69097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DFEC0F-7BC1-5FBF-623B-78F601BD8BF0}"/>
              </a:ext>
            </a:extLst>
          </p:cNvPr>
          <p:cNvCxnSpPr>
            <a:cxnSpLocks/>
            <a:stCxn id="113" idx="2"/>
            <a:endCxn id="144" idx="0"/>
          </p:cNvCxnSpPr>
          <p:nvPr/>
        </p:nvCxnSpPr>
        <p:spPr>
          <a:xfrm flipH="1">
            <a:off x="4123677" y="5629592"/>
            <a:ext cx="952837" cy="69097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629D998-DFCC-4B7A-4C97-E415D60DD162}"/>
              </a:ext>
            </a:extLst>
          </p:cNvPr>
          <p:cNvSpPr txBox="1"/>
          <p:nvPr/>
        </p:nvSpPr>
        <p:spPr>
          <a:xfrm>
            <a:off x="159549" y="311597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noProof="1"/>
              <a:t>HVAC-Lib</a:t>
            </a:r>
            <a:r>
              <a:rPr lang="en-GB" u="sng" noProof="1"/>
              <a:t>: Flow handling dependency diagram</a:t>
            </a:r>
            <a:endParaRPr lang="en-US" sz="1800" u="sng" noProof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B3A5881-71F9-6409-53B6-C61007378402}"/>
              </a:ext>
            </a:extLst>
          </p:cNvPr>
          <p:cNvSpPr txBox="1"/>
          <p:nvPr/>
        </p:nvSpPr>
        <p:spPr>
          <a:xfrm>
            <a:off x="8344334" y="4756096"/>
            <a:ext cx="424059" cy="246221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pl-PL" sz="1000" noProof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F51383E-FF49-84EF-8113-CAEE1A08EC52}"/>
              </a:ext>
            </a:extLst>
          </p:cNvPr>
          <p:cNvSpPr txBox="1"/>
          <p:nvPr/>
        </p:nvSpPr>
        <p:spPr>
          <a:xfrm>
            <a:off x="8342091" y="4060984"/>
            <a:ext cx="426605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</a:t>
            </a:r>
            <a:endParaRPr lang="en-US" sz="1200" b="1" noProof="1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55CCD9-8F49-8D95-E70C-2A17E9AB3BEB}"/>
              </a:ext>
            </a:extLst>
          </p:cNvPr>
          <p:cNvSpPr txBox="1"/>
          <p:nvPr/>
        </p:nvSpPr>
        <p:spPr>
          <a:xfrm>
            <a:off x="8342091" y="4397832"/>
            <a:ext cx="42660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[E]</a:t>
            </a:r>
            <a:endParaRPr lang="en-US" sz="1200" b="1" noProof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39E0CC-EB5F-91F1-A9E9-83A0EEA42B25}"/>
              </a:ext>
            </a:extLst>
          </p:cNvPr>
          <p:cNvSpPr txBox="1"/>
          <p:nvPr/>
        </p:nvSpPr>
        <p:spPr>
          <a:xfrm>
            <a:off x="2572133" y="5289492"/>
            <a:ext cx="139138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Fluid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4DD520-5D28-27FB-53EC-1C6B08CE5320}"/>
              </a:ext>
            </a:extLst>
          </p:cNvPr>
          <p:cNvSpPr txBox="1"/>
          <p:nvPr/>
        </p:nvSpPr>
        <p:spPr>
          <a:xfrm>
            <a:off x="4405614" y="5279107"/>
            <a:ext cx="139138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HumidGas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BB0C5D-A8CB-B9DC-A04E-D0A7761763B8}"/>
              </a:ext>
            </a:extLst>
          </p:cNvPr>
          <p:cNvSpPr txBox="1"/>
          <p:nvPr/>
        </p:nvSpPr>
        <p:spPr>
          <a:xfrm>
            <a:off x="8342092" y="5399823"/>
            <a:ext cx="424058" cy="22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noProof="1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79883EE-3062-7716-5C29-0170D4736BD1}"/>
              </a:ext>
            </a:extLst>
          </p:cNvPr>
          <p:cNvSpPr txBox="1"/>
          <p:nvPr/>
        </p:nvSpPr>
        <p:spPr>
          <a:xfrm>
            <a:off x="8342091" y="5081876"/>
            <a:ext cx="42405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000" noProof="1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E045F8D-A302-F098-957E-8CF5BA2C13A5}"/>
              </a:ext>
            </a:extLst>
          </p:cNvPr>
          <p:cNvSpPr txBox="1"/>
          <p:nvPr/>
        </p:nvSpPr>
        <p:spPr>
          <a:xfrm>
            <a:off x="8342092" y="5696215"/>
            <a:ext cx="42405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000" noProof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7839DD-9F23-ED3E-930C-F1CB51F4E9E3}"/>
              </a:ext>
            </a:extLst>
          </p:cNvPr>
          <p:cNvSpPr txBox="1"/>
          <p:nvPr/>
        </p:nvSpPr>
        <p:spPr>
          <a:xfrm>
            <a:off x="8245892" y="3567139"/>
            <a:ext cx="3407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noProof="1"/>
              <a:t>L E G E N D:</a:t>
            </a:r>
            <a:endParaRPr lang="en-US" sz="1800" u="sng" noProof="1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86635C-BFE9-6D28-DE2C-A36EF4E466C6}"/>
              </a:ext>
            </a:extLst>
          </p:cNvPr>
          <p:cNvSpPr txBox="1"/>
          <p:nvPr/>
        </p:nvSpPr>
        <p:spPr>
          <a:xfrm>
            <a:off x="8834217" y="4028652"/>
            <a:ext cx="2728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interface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166B1D1-7A44-7F64-D384-3400A1508D37}"/>
              </a:ext>
            </a:extLst>
          </p:cNvPr>
          <p:cNvSpPr txBox="1"/>
          <p:nvPr/>
        </p:nvSpPr>
        <p:spPr>
          <a:xfrm>
            <a:off x="8833654" y="4380483"/>
            <a:ext cx="2728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enum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38659EE-5E93-4468-161A-901479A9080B}"/>
              </a:ext>
            </a:extLst>
          </p:cNvPr>
          <p:cNvSpPr txBox="1"/>
          <p:nvPr/>
        </p:nvSpPr>
        <p:spPr>
          <a:xfrm>
            <a:off x="8812163" y="4644594"/>
            <a:ext cx="3118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collection of static methods to be reused anywhere (similarly to java util Math class)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F402A6F-C592-A01E-1B09-30EC31265747}"/>
              </a:ext>
            </a:extLst>
          </p:cNvPr>
          <p:cNvSpPr txBox="1"/>
          <p:nvPr/>
        </p:nvSpPr>
        <p:spPr>
          <a:xfrm>
            <a:off x="8812163" y="5066486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implementation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045E1D0-AB07-7D27-B8BD-21AD955FE429}"/>
              </a:ext>
            </a:extLst>
          </p:cNvPr>
          <p:cNvSpPr txBox="1"/>
          <p:nvPr/>
        </p:nvSpPr>
        <p:spPr>
          <a:xfrm>
            <a:off x="8812163" y="5373656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dependencies required for instance creation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B42B5AB-EC57-A2DF-EFAF-B34DDF7B3BD1}"/>
              </a:ext>
            </a:extLst>
          </p:cNvPr>
          <p:cNvSpPr txBox="1"/>
          <p:nvPr/>
        </p:nvSpPr>
        <p:spPr>
          <a:xfrm>
            <a:off x="8833654" y="5665437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external library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25B9D8D-1ED0-4DB8-82AD-51B99DA8C83A}"/>
              </a:ext>
            </a:extLst>
          </p:cNvPr>
          <p:cNvSpPr/>
          <p:nvPr/>
        </p:nvSpPr>
        <p:spPr>
          <a:xfrm>
            <a:off x="8209839" y="3552828"/>
            <a:ext cx="3559964" cy="3075415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7452A08-4443-AB1F-5800-B54787864BA9}"/>
              </a:ext>
            </a:extLst>
          </p:cNvPr>
          <p:cNvSpPr/>
          <p:nvPr/>
        </p:nvSpPr>
        <p:spPr>
          <a:xfrm>
            <a:off x="205828" y="60790"/>
            <a:ext cx="4499658" cy="399280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0E8795B-C0B1-1983-6683-E52DC50AEDAA}"/>
              </a:ext>
            </a:extLst>
          </p:cNvPr>
          <p:cNvCxnSpPr>
            <a:cxnSpLocks/>
          </p:cNvCxnSpPr>
          <p:nvPr/>
        </p:nvCxnSpPr>
        <p:spPr>
          <a:xfrm>
            <a:off x="8342091" y="6182516"/>
            <a:ext cx="470072" cy="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CA3BEC3-C5C6-B07E-7448-ACF8444B0F3D}"/>
              </a:ext>
            </a:extLst>
          </p:cNvPr>
          <p:cNvCxnSpPr>
            <a:cxnSpLocks/>
          </p:cNvCxnSpPr>
          <p:nvPr/>
        </p:nvCxnSpPr>
        <p:spPr>
          <a:xfrm>
            <a:off x="8335905" y="6463520"/>
            <a:ext cx="47625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DCB179A-844D-0F01-8813-DFEE84BC236C}"/>
              </a:ext>
            </a:extLst>
          </p:cNvPr>
          <p:cNvSpPr txBox="1"/>
          <p:nvPr/>
        </p:nvSpPr>
        <p:spPr>
          <a:xfrm>
            <a:off x="8829091" y="6024768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extends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704950C-5375-A0E7-B2FA-FF9DD6FA6948}"/>
              </a:ext>
            </a:extLst>
          </p:cNvPr>
          <p:cNvSpPr txBox="1"/>
          <p:nvPr/>
        </p:nvSpPr>
        <p:spPr>
          <a:xfrm>
            <a:off x="8829091" y="6301767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implements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84D3EB8-6993-071C-C5B0-2929AAE9B550}"/>
              </a:ext>
            </a:extLst>
          </p:cNvPr>
          <p:cNvSpPr/>
          <p:nvPr/>
        </p:nvSpPr>
        <p:spPr>
          <a:xfrm>
            <a:off x="178120" y="3099188"/>
            <a:ext cx="4499658" cy="399280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019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9A127A3-4650-4610-9F2B-72D176E9D40E}"/>
              </a:ext>
            </a:extLst>
          </p:cNvPr>
          <p:cNvSpPr txBox="1"/>
          <p:nvPr/>
        </p:nvSpPr>
        <p:spPr>
          <a:xfrm>
            <a:off x="205828" y="6888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noProof="1"/>
              <a:t>HVAC-Lib</a:t>
            </a:r>
            <a:r>
              <a:rPr lang="en-GB" u="sng" noProof="1"/>
              <a:t>: Thermodynamic process dependency diagram</a:t>
            </a:r>
            <a:endParaRPr lang="en-US" sz="1800" u="sng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CC150-16EF-8394-5DAC-1C02EEC71B9C}"/>
              </a:ext>
            </a:extLst>
          </p:cNvPr>
          <p:cNvSpPr txBox="1"/>
          <p:nvPr/>
        </p:nvSpPr>
        <p:spPr>
          <a:xfrm>
            <a:off x="274493" y="1993824"/>
            <a:ext cx="1014253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Process</a:t>
            </a:r>
            <a:endParaRPr lang="en-US" sz="1200" b="1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C793D-F376-138D-F794-2F9E20122BE8}"/>
              </a:ext>
            </a:extLst>
          </p:cNvPr>
          <p:cNvSpPr txBox="1"/>
          <p:nvPr/>
        </p:nvSpPr>
        <p:spPr>
          <a:xfrm>
            <a:off x="1774666" y="2924759"/>
            <a:ext cx="1686078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ProcessHeatDriven</a:t>
            </a:r>
            <a:endParaRPr lang="en-US" sz="1200" b="1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09D49-1C52-AC69-5F44-E5A74B20E7B0}"/>
              </a:ext>
            </a:extLst>
          </p:cNvPr>
          <p:cNvSpPr txBox="1"/>
          <p:nvPr/>
        </p:nvSpPr>
        <p:spPr>
          <a:xfrm>
            <a:off x="1777856" y="1257860"/>
            <a:ext cx="1686078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ProcessWithMixing</a:t>
            </a:r>
            <a:endParaRPr lang="en-US" sz="1200" b="1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596CB-7CEC-392E-DA48-E49DE336A900}"/>
              </a:ext>
            </a:extLst>
          </p:cNvPr>
          <p:cNvSpPr txBox="1"/>
          <p:nvPr/>
        </p:nvSpPr>
        <p:spPr>
          <a:xfrm>
            <a:off x="1621374" y="4598810"/>
            <a:ext cx="1990878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 </a:t>
            </a:r>
            <a:r>
              <a:rPr lang="en-GB" sz="1200" b="1" noProof="1"/>
              <a:t>ProcessWithCondensate</a:t>
            </a:r>
            <a:endParaRPr lang="en-US" sz="1200" b="1" noProof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35816-9263-388D-0DE9-7DB492459FE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616813" y="3201758"/>
            <a:ext cx="892" cy="1397052"/>
          </a:xfrm>
          <a:prstGeom prst="straightConnector1">
            <a:avLst/>
          </a:prstGeom>
          <a:ln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8A0109-62E1-9F07-AB46-6F0B828C10AE}"/>
              </a:ext>
            </a:extLst>
          </p:cNvPr>
          <p:cNvSpPr txBox="1"/>
          <p:nvPr/>
        </p:nvSpPr>
        <p:spPr>
          <a:xfrm>
            <a:off x="4321575" y="2573545"/>
            <a:ext cx="1890372" cy="98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[A] GenericHeatingProcess</a:t>
            </a:r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US" sz="1000" noProof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822680-CF79-C1FA-F50F-30E3352DD5B1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3460744" y="3063259"/>
            <a:ext cx="860831" cy="2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6670C5-E70F-1846-D879-B6D3EDE39587}"/>
              </a:ext>
            </a:extLst>
          </p:cNvPr>
          <p:cNvSpPr txBox="1"/>
          <p:nvPr/>
        </p:nvSpPr>
        <p:spPr>
          <a:xfrm>
            <a:off x="7043075" y="2573545"/>
            <a:ext cx="164405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HeatingForInputHeat</a:t>
            </a:r>
            <a:endParaRPr lang="en-US" sz="1000" noProof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172D04-F1D8-0849-DDED-B566AABCABEB}"/>
              </a:ext>
            </a:extLst>
          </p:cNvPr>
          <p:cNvSpPr txBox="1"/>
          <p:nvPr/>
        </p:nvSpPr>
        <p:spPr>
          <a:xfrm>
            <a:off x="4506424" y="2884329"/>
            <a:ext cx="152067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IN</a:t>
            </a:r>
            <a:r>
              <a:rPr lang="en-US" sz="1200" noProof="1"/>
              <a:t>: FlowOfHumidGas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7395C-7A16-0723-761B-240CE609D164}"/>
              </a:ext>
            </a:extLst>
          </p:cNvPr>
          <p:cNvSpPr txBox="1"/>
          <p:nvPr/>
        </p:nvSpPr>
        <p:spPr>
          <a:xfrm>
            <a:off x="4448552" y="3207393"/>
            <a:ext cx="16476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OUT</a:t>
            </a:r>
            <a:r>
              <a:rPr lang="en-US" sz="1200" noProof="1"/>
              <a:t>: FlowOfHumidGas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81792-7EF2-D132-3361-76CB1622EB17}"/>
              </a:ext>
            </a:extLst>
          </p:cNvPr>
          <p:cNvSpPr txBox="1"/>
          <p:nvPr/>
        </p:nvSpPr>
        <p:spPr>
          <a:xfrm>
            <a:off x="7043076" y="2934043"/>
            <a:ext cx="16440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HeatingForTargetTemp</a:t>
            </a:r>
            <a:endParaRPr lang="en-US" sz="1000" noProof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DDD736-2E64-D3D2-5ABF-C9AD361290C2}"/>
              </a:ext>
            </a:extLst>
          </p:cNvPr>
          <p:cNvSpPr txBox="1"/>
          <p:nvPr/>
        </p:nvSpPr>
        <p:spPr>
          <a:xfrm>
            <a:off x="7043076" y="3294541"/>
            <a:ext cx="164405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HeatingForTargetRH</a:t>
            </a:r>
            <a:endParaRPr lang="en-US" sz="1000" noProof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0B7AC5-13BE-0BBD-6303-3FBBDC02F67E}"/>
              </a:ext>
            </a:extLst>
          </p:cNvPr>
          <p:cNvCxnSpPr>
            <a:cxnSpLocks/>
          </p:cNvCxnSpPr>
          <p:nvPr/>
        </p:nvCxnSpPr>
        <p:spPr>
          <a:xfrm flipH="1">
            <a:off x="6223179" y="2712044"/>
            <a:ext cx="819896" cy="211459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F873B1-219E-4DEC-E7D2-837A2953634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11946" y="3072543"/>
            <a:ext cx="831130" cy="224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70CFB6-B07B-745A-8E48-4457181535E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6211945" y="3229623"/>
            <a:ext cx="831131" cy="203418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7E21A9-AB91-E66C-E315-95091E9E9410}"/>
              </a:ext>
            </a:extLst>
          </p:cNvPr>
          <p:cNvSpPr txBox="1"/>
          <p:nvPr/>
        </p:nvSpPr>
        <p:spPr>
          <a:xfrm>
            <a:off x="9415111" y="2944583"/>
            <a:ext cx="1303866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PhysicsOfHeating</a:t>
            </a:r>
            <a:endParaRPr lang="pl-PL" sz="1000" noProof="1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B7A0A2-A220-3F90-EB55-B556AA66A93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687128" y="2712045"/>
            <a:ext cx="712766" cy="25476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BEF09A-5BF2-8260-FD61-8FF283FE909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687128" y="3199352"/>
            <a:ext cx="712766" cy="23368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1F290-BB29-1CB3-EFB8-49590F04BA7D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>
            <a:off x="8687130" y="3072543"/>
            <a:ext cx="727981" cy="1054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EB335-783D-BA55-7563-7978D7B5259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266761" y="3558430"/>
            <a:ext cx="0" cy="5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0BACB34-B5E7-8436-0994-6B474316B6A2}"/>
              </a:ext>
            </a:extLst>
          </p:cNvPr>
          <p:cNvSpPr txBox="1"/>
          <p:nvPr/>
        </p:nvSpPr>
        <p:spPr>
          <a:xfrm>
            <a:off x="4321575" y="4058423"/>
            <a:ext cx="189037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[A] GenericCoolingProcess</a:t>
            </a:r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US" sz="1000" noProof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14D077-72AD-30EF-1696-EB8729C4C149}"/>
              </a:ext>
            </a:extLst>
          </p:cNvPr>
          <p:cNvSpPr txBox="1"/>
          <p:nvPr/>
        </p:nvSpPr>
        <p:spPr>
          <a:xfrm>
            <a:off x="4506424" y="4373440"/>
            <a:ext cx="1520674" cy="2769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IN</a:t>
            </a:r>
            <a:r>
              <a:rPr lang="en-US" sz="1200" noProof="1"/>
              <a:t>: FlowOfHumidGas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CFDB40-AA53-7503-B7DF-C04F66FB3049}"/>
              </a:ext>
            </a:extLst>
          </p:cNvPr>
          <p:cNvSpPr txBox="1"/>
          <p:nvPr/>
        </p:nvSpPr>
        <p:spPr>
          <a:xfrm>
            <a:off x="4448552" y="4696504"/>
            <a:ext cx="1647649" cy="2769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OUT</a:t>
            </a:r>
            <a:r>
              <a:rPr lang="en-US" sz="1200" noProof="1"/>
              <a:t>: FlowOfHumidGas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771A7C-484C-B0C9-FB68-0D5EEF2A39F4}"/>
              </a:ext>
            </a:extLst>
          </p:cNvPr>
          <p:cNvSpPr txBox="1"/>
          <p:nvPr/>
        </p:nvSpPr>
        <p:spPr>
          <a:xfrm>
            <a:off x="4565627" y="5022824"/>
            <a:ext cx="14048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COND:</a:t>
            </a:r>
            <a:r>
              <a:rPr lang="en-US" sz="1200" noProof="1"/>
              <a:t> FlowOfFluid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BBEAA15-67C0-85D7-28C4-F2EF58A3774A}"/>
              </a:ext>
            </a:extLst>
          </p:cNvPr>
          <p:cNvCxnSpPr>
            <a:cxnSpLocks/>
            <a:stCxn id="97" idx="1"/>
            <a:endCxn id="6" idx="3"/>
          </p:cNvCxnSpPr>
          <p:nvPr/>
        </p:nvCxnSpPr>
        <p:spPr>
          <a:xfrm flipH="1">
            <a:off x="3612252" y="4735532"/>
            <a:ext cx="709323" cy="177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69D387A-38A8-13AE-D2C3-5A1288D188D6}"/>
              </a:ext>
            </a:extLst>
          </p:cNvPr>
          <p:cNvSpPr txBox="1"/>
          <p:nvPr/>
        </p:nvSpPr>
        <p:spPr>
          <a:xfrm>
            <a:off x="7054308" y="4252507"/>
            <a:ext cx="164405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CoolingForInputHeat</a:t>
            </a:r>
            <a:endParaRPr lang="en-US" sz="1000" noProof="1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CB691C-4C79-78C2-FCDC-B9F4AD37E687}"/>
              </a:ext>
            </a:extLst>
          </p:cNvPr>
          <p:cNvSpPr txBox="1"/>
          <p:nvPr/>
        </p:nvSpPr>
        <p:spPr>
          <a:xfrm>
            <a:off x="7054309" y="4613005"/>
            <a:ext cx="16440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CoolingForTargetTemp</a:t>
            </a:r>
            <a:endParaRPr lang="en-US" sz="1000" noProof="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9D5CA7A-4558-7B11-D46A-97D8949AA752}"/>
              </a:ext>
            </a:extLst>
          </p:cNvPr>
          <p:cNvSpPr txBox="1"/>
          <p:nvPr/>
        </p:nvSpPr>
        <p:spPr>
          <a:xfrm>
            <a:off x="7054309" y="4973503"/>
            <a:ext cx="164405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CoolingForTargetRH</a:t>
            </a:r>
            <a:endParaRPr lang="en-US" sz="1000" noProof="1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A6651B8-5A17-4896-0744-928082EB1886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223179" y="4391007"/>
            <a:ext cx="831129" cy="200074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923BB5-65C7-42B1-4F1B-B1AE23E26855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6223179" y="4751505"/>
            <a:ext cx="831130" cy="224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B624A70-1C24-2988-FF5F-3D300FF631B2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6223178" y="4911928"/>
            <a:ext cx="831131" cy="200075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BCF49E-56FD-AECA-EDC6-A815597F0F17}"/>
              </a:ext>
            </a:extLst>
          </p:cNvPr>
          <p:cNvSpPr txBox="1"/>
          <p:nvPr/>
        </p:nvSpPr>
        <p:spPr>
          <a:xfrm>
            <a:off x="9426344" y="4623545"/>
            <a:ext cx="1303866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PhysicsOfCooling</a:t>
            </a:r>
            <a:endParaRPr lang="pl-PL" sz="1000" noProof="1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1A8D18-5A78-2D3C-FDA6-BF8E84953CB0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8698361" y="4391007"/>
            <a:ext cx="716750" cy="254769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0191780-0453-9D97-34C9-953EF9FE449E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8698361" y="4875809"/>
            <a:ext cx="716750" cy="23619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AF7639-9947-8813-47D7-EE969A3A3E80}"/>
              </a:ext>
            </a:extLst>
          </p:cNvPr>
          <p:cNvCxnSpPr>
            <a:cxnSpLocks/>
            <a:stCxn id="121" idx="3"/>
            <a:endCxn id="126" idx="1"/>
          </p:cNvCxnSpPr>
          <p:nvPr/>
        </p:nvCxnSpPr>
        <p:spPr>
          <a:xfrm>
            <a:off x="8698363" y="4751505"/>
            <a:ext cx="727981" cy="1054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1091D07-A89D-2DC1-1680-90230DE220E5}"/>
              </a:ext>
            </a:extLst>
          </p:cNvPr>
          <p:cNvSpPr txBox="1"/>
          <p:nvPr/>
        </p:nvSpPr>
        <p:spPr>
          <a:xfrm>
            <a:off x="4321573" y="627455"/>
            <a:ext cx="1890372" cy="1538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[A] GenericMixingProcess</a:t>
            </a:r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GB" sz="1200" b="1" noProof="1"/>
          </a:p>
          <a:p>
            <a:pPr algn="ctr"/>
            <a:endParaRPr lang="en-US" sz="1000" noProof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ACA78F-869E-FB9D-3B59-2CC322DA264D}"/>
              </a:ext>
            </a:extLst>
          </p:cNvPr>
          <p:cNvSpPr txBox="1"/>
          <p:nvPr/>
        </p:nvSpPr>
        <p:spPr>
          <a:xfrm>
            <a:off x="4506422" y="942472"/>
            <a:ext cx="152067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IN</a:t>
            </a:r>
            <a:r>
              <a:rPr lang="en-US" sz="1200" noProof="1"/>
              <a:t>: FlowOfHumidGas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BF39E07-FF79-DB7F-CC3F-1F095A12FD29}"/>
              </a:ext>
            </a:extLst>
          </p:cNvPr>
          <p:cNvSpPr txBox="1"/>
          <p:nvPr/>
        </p:nvSpPr>
        <p:spPr>
          <a:xfrm>
            <a:off x="4448550" y="1265536"/>
            <a:ext cx="16476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OUT</a:t>
            </a:r>
            <a:r>
              <a:rPr lang="en-US" sz="1200" noProof="1"/>
              <a:t>: FlowOfHumidGas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4BAEED5-E10A-5458-04D8-D2B17F5E6C3F}"/>
              </a:ext>
            </a:extLst>
          </p:cNvPr>
          <p:cNvSpPr txBox="1"/>
          <p:nvPr/>
        </p:nvSpPr>
        <p:spPr>
          <a:xfrm>
            <a:off x="4446262" y="1591856"/>
            <a:ext cx="16476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1"/>
              <a:t>RECIRCULATION:</a:t>
            </a:r>
            <a:r>
              <a:rPr lang="en-US" sz="1200" noProof="1"/>
              <a:t> FlowOfHumidGas[]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58D2A3D-1324-BE8A-24B8-1CCC6D6024A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flipH="1">
            <a:off x="781620" y="1396360"/>
            <a:ext cx="996236" cy="597464"/>
          </a:xfrm>
          <a:prstGeom prst="straightConnector1">
            <a:avLst/>
          </a:prstGeom>
          <a:ln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E79E30-A592-95C1-D00C-00C482931DDB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flipH="1" flipV="1">
            <a:off x="781620" y="2270823"/>
            <a:ext cx="993046" cy="792436"/>
          </a:xfrm>
          <a:prstGeom prst="straightConnector1">
            <a:avLst/>
          </a:prstGeom>
          <a:ln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D3C0129-D785-2904-CD78-6A9877F639D2}"/>
              </a:ext>
            </a:extLst>
          </p:cNvPr>
          <p:cNvCxnSpPr>
            <a:cxnSpLocks/>
            <a:stCxn id="136" idx="1"/>
            <a:endCxn id="5" idx="3"/>
          </p:cNvCxnSpPr>
          <p:nvPr/>
        </p:nvCxnSpPr>
        <p:spPr>
          <a:xfrm flipH="1" flipV="1">
            <a:off x="3463934" y="1396360"/>
            <a:ext cx="857639" cy="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EFE3EA6-B216-749D-2CB7-D2743D5E7D9A}"/>
              </a:ext>
            </a:extLst>
          </p:cNvPr>
          <p:cNvSpPr txBox="1"/>
          <p:nvPr/>
        </p:nvSpPr>
        <p:spPr>
          <a:xfrm>
            <a:off x="7054308" y="1255754"/>
            <a:ext cx="164405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HeatingForInputHeat</a:t>
            </a:r>
            <a:endParaRPr lang="en-US" sz="1000" noProof="1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B55F557-BE67-7F02-EED0-829693DEEDAE}"/>
              </a:ext>
            </a:extLst>
          </p:cNvPr>
          <p:cNvCxnSpPr>
            <a:cxnSpLocks/>
            <a:stCxn id="203" idx="1"/>
            <a:endCxn id="136" idx="3"/>
          </p:cNvCxnSpPr>
          <p:nvPr/>
        </p:nvCxnSpPr>
        <p:spPr>
          <a:xfrm flipH="1">
            <a:off x="6211945" y="1394254"/>
            <a:ext cx="842363" cy="2643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F9BBBF1-2F67-67EF-B05B-35DE3D0C8D2B}"/>
              </a:ext>
            </a:extLst>
          </p:cNvPr>
          <p:cNvSpPr txBox="1"/>
          <p:nvPr/>
        </p:nvSpPr>
        <p:spPr>
          <a:xfrm>
            <a:off x="9346825" y="1255239"/>
            <a:ext cx="1303866" cy="27699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PhysicsOfMixing</a:t>
            </a:r>
            <a:endParaRPr lang="pl-PL" sz="1000" noProof="1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C929BA2-21E7-6652-499B-4E7292E4131A}"/>
              </a:ext>
            </a:extLst>
          </p:cNvPr>
          <p:cNvCxnSpPr>
            <a:cxnSpLocks/>
            <a:stCxn id="203" idx="3"/>
            <a:endCxn id="209" idx="1"/>
          </p:cNvCxnSpPr>
          <p:nvPr/>
        </p:nvCxnSpPr>
        <p:spPr>
          <a:xfrm flipV="1">
            <a:off x="8698361" y="1393739"/>
            <a:ext cx="648464" cy="51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A41EA1F-BB4F-DD98-4F6D-0BFCD901E9E6}"/>
              </a:ext>
            </a:extLst>
          </p:cNvPr>
          <p:cNvSpPr txBox="1"/>
          <p:nvPr/>
        </p:nvSpPr>
        <p:spPr>
          <a:xfrm>
            <a:off x="2146741" y="6442822"/>
            <a:ext cx="424059" cy="246221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pl-PL" sz="1000" noProof="1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97C1E5E-861C-4823-AD5B-1A071CDF2164}"/>
              </a:ext>
            </a:extLst>
          </p:cNvPr>
          <p:cNvSpPr txBox="1"/>
          <p:nvPr/>
        </p:nvSpPr>
        <p:spPr>
          <a:xfrm>
            <a:off x="363257" y="5749347"/>
            <a:ext cx="426605" cy="276999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noProof="1"/>
              <a:t>[I]</a:t>
            </a:r>
            <a:endParaRPr lang="en-US" sz="1200" b="1" noProof="1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4050C81-A17E-5EB0-1B0D-E581917ADDE8}"/>
              </a:ext>
            </a:extLst>
          </p:cNvPr>
          <p:cNvSpPr txBox="1"/>
          <p:nvPr/>
        </p:nvSpPr>
        <p:spPr>
          <a:xfrm>
            <a:off x="363257" y="6086195"/>
            <a:ext cx="42660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[E]</a:t>
            </a:r>
            <a:endParaRPr lang="en-US" sz="1200" b="1" noProof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EB16FFA-64F7-7E1B-4B22-00652DB1C84D}"/>
              </a:ext>
            </a:extLst>
          </p:cNvPr>
          <p:cNvSpPr txBox="1"/>
          <p:nvPr/>
        </p:nvSpPr>
        <p:spPr>
          <a:xfrm>
            <a:off x="201388" y="5336031"/>
            <a:ext cx="3407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noProof="1"/>
              <a:t>L E G E N D:</a:t>
            </a:r>
            <a:endParaRPr lang="en-US" sz="1800" u="sng" noProof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6AE26E2-8AB4-D55C-3E0C-7571F8E28F4D}"/>
              </a:ext>
            </a:extLst>
          </p:cNvPr>
          <p:cNvSpPr txBox="1"/>
          <p:nvPr/>
        </p:nvSpPr>
        <p:spPr>
          <a:xfrm>
            <a:off x="884013" y="6453328"/>
            <a:ext cx="2728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abstract class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D67E0E0-4C88-CBB5-5130-39C935F5C535}"/>
              </a:ext>
            </a:extLst>
          </p:cNvPr>
          <p:cNvSpPr txBox="1"/>
          <p:nvPr/>
        </p:nvSpPr>
        <p:spPr>
          <a:xfrm>
            <a:off x="891419" y="6092453"/>
            <a:ext cx="2728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enum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03B9D24-F0BD-F873-8F50-8054FF30F19F}"/>
              </a:ext>
            </a:extLst>
          </p:cNvPr>
          <p:cNvSpPr txBox="1"/>
          <p:nvPr/>
        </p:nvSpPr>
        <p:spPr>
          <a:xfrm>
            <a:off x="2614570" y="6331320"/>
            <a:ext cx="3118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collection of static methods to be reused anywhere (similarly to java util Math class)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B2BB0F8-A856-DBC4-F3ED-7CF868D45EB9}"/>
              </a:ext>
            </a:extLst>
          </p:cNvPr>
          <p:cNvSpPr txBox="1"/>
          <p:nvPr/>
        </p:nvSpPr>
        <p:spPr>
          <a:xfrm>
            <a:off x="2146742" y="6102439"/>
            <a:ext cx="424058" cy="22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noProof="1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94F69E3-57A2-662E-768A-7120DC73BB38}"/>
              </a:ext>
            </a:extLst>
          </p:cNvPr>
          <p:cNvSpPr txBox="1"/>
          <p:nvPr/>
        </p:nvSpPr>
        <p:spPr>
          <a:xfrm>
            <a:off x="2146741" y="5784492"/>
            <a:ext cx="42405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000" noProof="1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3AFE8DA-9767-14D9-FF52-629560807F41}"/>
              </a:ext>
            </a:extLst>
          </p:cNvPr>
          <p:cNvSpPr txBox="1"/>
          <p:nvPr/>
        </p:nvSpPr>
        <p:spPr>
          <a:xfrm>
            <a:off x="5733560" y="5789522"/>
            <a:ext cx="42405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000" noProof="1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FC4B99E-7701-6B17-4142-E25107AE3174}"/>
              </a:ext>
            </a:extLst>
          </p:cNvPr>
          <p:cNvSpPr txBox="1"/>
          <p:nvPr/>
        </p:nvSpPr>
        <p:spPr>
          <a:xfrm>
            <a:off x="2616813" y="5769102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implementation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9ECF121-0EB7-5443-E333-002B3B24052B}"/>
              </a:ext>
            </a:extLst>
          </p:cNvPr>
          <p:cNvSpPr txBox="1"/>
          <p:nvPr/>
        </p:nvSpPr>
        <p:spPr>
          <a:xfrm>
            <a:off x="2616813" y="6076272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dependencies required for instance creation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2C28CA8-4D24-B4BA-EC9E-B74EE460F13F}"/>
              </a:ext>
            </a:extLst>
          </p:cNvPr>
          <p:cNvSpPr txBox="1"/>
          <p:nvPr/>
        </p:nvSpPr>
        <p:spPr>
          <a:xfrm>
            <a:off x="9346825" y="438213"/>
            <a:ext cx="130386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Brent-Dekker</a:t>
            </a:r>
          </a:p>
          <a:p>
            <a:pPr algn="ctr"/>
            <a:r>
              <a:rPr lang="en-GB" sz="1200" b="1" noProof="1"/>
              <a:t> Solver</a:t>
            </a:r>
            <a:endParaRPr lang="en-US" sz="1000" noProof="1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DC1429B-4B92-583F-CE7B-137CFF615A92}"/>
              </a:ext>
            </a:extLst>
          </p:cNvPr>
          <p:cNvCxnSpPr>
            <a:cxnSpLocks/>
            <a:stCxn id="209" idx="0"/>
            <a:endCxn id="243" idx="2"/>
          </p:cNvCxnSpPr>
          <p:nvPr/>
        </p:nvCxnSpPr>
        <p:spPr>
          <a:xfrm flipV="1">
            <a:off x="9998758" y="899878"/>
            <a:ext cx="0" cy="355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CB22694A-1057-7E49-97BB-44F8BBB17C11}"/>
              </a:ext>
            </a:extLst>
          </p:cNvPr>
          <p:cNvSpPr txBox="1"/>
          <p:nvPr/>
        </p:nvSpPr>
        <p:spPr>
          <a:xfrm>
            <a:off x="9430426" y="5328645"/>
            <a:ext cx="130386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Brent-Dekker</a:t>
            </a:r>
          </a:p>
          <a:p>
            <a:pPr algn="ctr"/>
            <a:r>
              <a:rPr lang="en-GB" sz="1200" b="1" noProof="1"/>
              <a:t> Solver</a:t>
            </a:r>
            <a:endParaRPr lang="en-US" sz="1000" noProof="1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6AFC513-7A74-ABB7-B13C-193336AED705}"/>
              </a:ext>
            </a:extLst>
          </p:cNvPr>
          <p:cNvCxnSpPr>
            <a:cxnSpLocks/>
            <a:stCxn id="126" idx="2"/>
            <a:endCxn id="250" idx="0"/>
          </p:cNvCxnSpPr>
          <p:nvPr/>
        </p:nvCxnSpPr>
        <p:spPr>
          <a:xfrm>
            <a:off x="10078277" y="4900544"/>
            <a:ext cx="4082" cy="428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7AAC7DA-2F7A-370E-1213-92184CB8B130}"/>
              </a:ext>
            </a:extLst>
          </p:cNvPr>
          <p:cNvSpPr txBox="1"/>
          <p:nvPr/>
        </p:nvSpPr>
        <p:spPr>
          <a:xfrm>
            <a:off x="6201317" y="5775868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external library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0F1C56D-E9B4-25B6-F5E1-6C8515FFE4FB}"/>
              </a:ext>
            </a:extLst>
          </p:cNvPr>
          <p:cNvSpPr txBox="1"/>
          <p:nvPr/>
        </p:nvSpPr>
        <p:spPr>
          <a:xfrm>
            <a:off x="363257" y="6453329"/>
            <a:ext cx="43505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noProof="1"/>
              <a:t>[A]</a:t>
            </a:r>
            <a:endParaRPr lang="en-US" sz="1000" noProof="1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31F28BF-8A84-C9F7-C1DF-F0A6787BF9EB}"/>
              </a:ext>
            </a:extLst>
          </p:cNvPr>
          <p:cNvSpPr txBox="1"/>
          <p:nvPr/>
        </p:nvSpPr>
        <p:spPr>
          <a:xfrm>
            <a:off x="884013" y="5749218"/>
            <a:ext cx="27282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interface 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BC6F3A5E-B20D-A237-8B34-0DFB4D726CC4}"/>
              </a:ext>
            </a:extLst>
          </p:cNvPr>
          <p:cNvCxnSpPr>
            <a:cxnSpLocks/>
          </p:cNvCxnSpPr>
          <p:nvPr/>
        </p:nvCxnSpPr>
        <p:spPr>
          <a:xfrm>
            <a:off x="5714317" y="6315512"/>
            <a:ext cx="470072" cy="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5D1A1F6-F1EF-CB77-3097-E674CF74C43D}"/>
              </a:ext>
            </a:extLst>
          </p:cNvPr>
          <p:cNvCxnSpPr>
            <a:cxnSpLocks/>
          </p:cNvCxnSpPr>
          <p:nvPr/>
        </p:nvCxnSpPr>
        <p:spPr>
          <a:xfrm>
            <a:off x="5708131" y="6596516"/>
            <a:ext cx="47625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87DF021-CBCD-D210-0B59-D5EB202F87E1}"/>
              </a:ext>
            </a:extLst>
          </p:cNvPr>
          <p:cNvSpPr txBox="1"/>
          <p:nvPr/>
        </p:nvSpPr>
        <p:spPr>
          <a:xfrm>
            <a:off x="6201317" y="6157764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extends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E51256-6A6A-4DCC-8E36-556EF46DEF0F}"/>
              </a:ext>
            </a:extLst>
          </p:cNvPr>
          <p:cNvSpPr txBox="1"/>
          <p:nvPr/>
        </p:nvSpPr>
        <p:spPr>
          <a:xfrm>
            <a:off x="6201317" y="6434763"/>
            <a:ext cx="3118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/>
              <a:t>implements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2843A2F-364C-DA22-8079-B67DAFF1DB5E}"/>
              </a:ext>
            </a:extLst>
          </p:cNvPr>
          <p:cNvSpPr/>
          <p:nvPr/>
        </p:nvSpPr>
        <p:spPr>
          <a:xfrm>
            <a:off x="205827" y="60790"/>
            <a:ext cx="5456063" cy="399280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969382A-E8F4-FA2F-2A4E-2F1198048127}"/>
              </a:ext>
            </a:extLst>
          </p:cNvPr>
          <p:cNvSpPr/>
          <p:nvPr/>
        </p:nvSpPr>
        <p:spPr>
          <a:xfrm>
            <a:off x="278735" y="5693752"/>
            <a:ext cx="7089171" cy="1095368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9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220</Words>
  <Application>Microsoft Office PowerPoint</Application>
  <PresentationFormat>Widescreen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Jażdżyk</dc:creator>
  <cp:lastModifiedBy>Piotr Jażdżyk</cp:lastModifiedBy>
  <cp:revision>117</cp:revision>
  <dcterms:created xsi:type="dcterms:W3CDTF">2020-07-18T12:53:55Z</dcterms:created>
  <dcterms:modified xsi:type="dcterms:W3CDTF">2022-11-17T08:53:59Z</dcterms:modified>
</cp:coreProperties>
</file>