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1C3"/>
    <a:srgbClr val="C5E0B4"/>
    <a:srgbClr val="B4C7E7"/>
    <a:srgbClr val="D6DCE5"/>
    <a:srgbClr val="2B9D77"/>
    <a:srgbClr val="537DC9"/>
    <a:srgbClr val="498434"/>
    <a:srgbClr val="C2CBF0"/>
    <a:srgbClr val="FFB7B7"/>
    <a:srgbClr val="336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0339" autoAdjust="0"/>
  </p:normalViewPr>
  <p:slideViewPr>
    <p:cSldViewPr snapToGrid="0">
      <p:cViewPr>
        <p:scale>
          <a:sx n="400" d="100"/>
          <a:sy n="400" d="100"/>
        </p:scale>
        <p:origin x="299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Jażdżyk" userId="8e70246fa557882b" providerId="LiveId" clId="{63543733-3E36-4F0A-BF72-E99D4896D6D9}"/>
    <pc:docChg chg="modSld">
      <pc:chgData name="Piotr Jażdżyk" userId="8e70246fa557882b" providerId="LiveId" clId="{63543733-3E36-4F0A-BF72-E99D4896D6D9}" dt="2022-06-13T10:13:53.436" v="0" actId="1076"/>
      <pc:docMkLst>
        <pc:docMk/>
      </pc:docMkLst>
      <pc:sldChg chg="modSp mod">
        <pc:chgData name="Piotr Jażdżyk" userId="8e70246fa557882b" providerId="LiveId" clId="{63543733-3E36-4F0A-BF72-E99D4896D6D9}" dt="2022-06-13T10:13:53.436" v="0" actId="1076"/>
        <pc:sldMkLst>
          <pc:docMk/>
          <pc:sldMk cId="2482156515" sldId="256"/>
        </pc:sldMkLst>
        <pc:cxnChg chg="mod">
          <ac:chgData name="Piotr Jażdżyk" userId="8e70246fa557882b" providerId="LiveId" clId="{63543733-3E36-4F0A-BF72-E99D4896D6D9}" dt="2022-06-13T10:13:53.436" v="0" actId="1076"/>
          <ac:cxnSpMkLst>
            <pc:docMk/>
            <pc:sldMk cId="2482156515" sldId="256"/>
            <ac:cxnSpMk id="74" creationId="{867E5AD4-5AB3-4A3B-A59C-90156C9A20D8}"/>
          </ac:cxnSpMkLst>
        </pc:cxnChg>
      </pc:sldChg>
    </pc:docChg>
  </pc:docChgLst>
  <pc:docChgLst>
    <pc:chgData name="Piotr Jażdżyk" userId="8e70246fa557882b" providerId="LiveId" clId="{BBA9EF1C-BE22-42DE-8549-51E1D36E3F0A}"/>
    <pc:docChg chg="undo custSel modSld">
      <pc:chgData name="Piotr Jażdżyk" userId="8e70246fa557882b" providerId="LiveId" clId="{BBA9EF1C-BE22-42DE-8549-51E1D36E3F0A}" dt="2021-12-08T18:33:22.995" v="192" actId="1076"/>
      <pc:docMkLst>
        <pc:docMk/>
      </pc:docMkLst>
      <pc:sldChg chg="addSp modSp mod setBg">
        <pc:chgData name="Piotr Jażdżyk" userId="8e70246fa557882b" providerId="LiveId" clId="{BBA9EF1C-BE22-42DE-8549-51E1D36E3F0A}" dt="2021-12-08T18:33:22.995" v="192" actId="1076"/>
        <pc:sldMkLst>
          <pc:docMk/>
          <pc:sldMk cId="2482156515" sldId="256"/>
        </pc:sldMkLst>
        <pc:spChg chg="mod">
          <ac:chgData name="Piotr Jażdżyk" userId="8e70246fa557882b" providerId="LiveId" clId="{BBA9EF1C-BE22-42DE-8549-51E1D36E3F0A}" dt="2021-12-05T19:36:46.732" v="132" actId="207"/>
          <ac:spMkLst>
            <pc:docMk/>
            <pc:sldMk cId="2482156515" sldId="256"/>
            <ac:spMk id="10" creationId="{FA90C8F1-578C-440B-B255-C6FD677A5AF8}"/>
          </ac:spMkLst>
        </pc:spChg>
        <pc:spChg chg="mod">
          <ac:chgData name="Piotr Jażdżyk" userId="8e70246fa557882b" providerId="LiveId" clId="{BBA9EF1C-BE22-42DE-8549-51E1D36E3F0A}" dt="2021-12-05T19:38:36.394" v="148" actId="207"/>
          <ac:spMkLst>
            <pc:docMk/>
            <pc:sldMk cId="2482156515" sldId="256"/>
            <ac:spMk id="45" creationId="{78911B47-9832-461F-A64A-E55878CCC4AC}"/>
          </ac:spMkLst>
        </pc:spChg>
        <pc:spChg chg="add mod">
          <ac:chgData name="Piotr Jażdżyk" userId="8e70246fa557882b" providerId="LiveId" clId="{BBA9EF1C-BE22-42DE-8549-51E1D36E3F0A}" dt="2021-12-08T18:33:22.995" v="192" actId="1076"/>
          <ac:spMkLst>
            <pc:docMk/>
            <pc:sldMk cId="2482156515" sldId="256"/>
            <ac:spMk id="336" creationId="{8CAA2F1B-2D32-45E1-861E-FE4575DD6B02}"/>
          </ac:spMkLst>
        </pc:spChg>
        <pc:spChg chg="add mod">
          <ac:chgData name="Piotr Jażdżyk" userId="8e70246fa557882b" providerId="LiveId" clId="{BBA9EF1C-BE22-42DE-8549-51E1D36E3F0A}" dt="2021-12-05T19:38:58.185" v="151"/>
          <ac:spMkLst>
            <pc:docMk/>
            <pc:sldMk cId="2482156515" sldId="256"/>
            <ac:spMk id="337" creationId="{DC66094D-9F4F-4586-80C5-F1DAE1BAE0E8}"/>
          </ac:spMkLst>
        </pc:spChg>
        <pc:spChg chg="add mod">
          <ac:chgData name="Piotr Jażdżyk" userId="8e70246fa557882b" providerId="LiveId" clId="{BBA9EF1C-BE22-42DE-8549-51E1D36E3F0A}" dt="2021-12-05T19:41:42.597" v="180" actId="1076"/>
          <ac:spMkLst>
            <pc:docMk/>
            <pc:sldMk cId="2482156515" sldId="256"/>
            <ac:spMk id="357" creationId="{E6E6E51C-EB2E-4F29-BA89-E380D9332A32}"/>
          </ac:spMkLst>
        </pc:spChg>
        <pc:spChg chg="add mod">
          <ac:chgData name="Piotr Jażdżyk" userId="8e70246fa557882b" providerId="LiveId" clId="{BBA9EF1C-BE22-42DE-8549-51E1D36E3F0A}" dt="2021-12-05T19:41:07.391" v="175"/>
          <ac:spMkLst>
            <pc:docMk/>
            <pc:sldMk cId="2482156515" sldId="256"/>
            <ac:spMk id="360" creationId="{FE2F1946-EF39-4DDD-9556-1779FB1639A2}"/>
          </ac:spMkLst>
        </pc:spChg>
        <pc:spChg chg="add mod">
          <ac:chgData name="Piotr Jażdżyk" userId="8e70246fa557882b" providerId="LiveId" clId="{BBA9EF1C-BE22-42DE-8549-51E1D36E3F0A}" dt="2021-12-05T19:41:48.650" v="183" actId="1076"/>
          <ac:spMkLst>
            <pc:docMk/>
            <pc:sldMk cId="2482156515" sldId="256"/>
            <ac:spMk id="361" creationId="{425D1CCC-E712-4881-B9E4-84A58D22F2C8}"/>
          </ac:spMkLst>
        </pc:spChg>
        <pc:cxnChg chg="add mod">
          <ac:chgData name="Piotr Jażdżyk" userId="8e70246fa557882b" providerId="LiveId" clId="{BBA9EF1C-BE22-42DE-8549-51E1D36E3F0A}" dt="2021-12-05T19:37:35.591" v="139" actId="14100"/>
          <ac:cxnSpMkLst>
            <pc:docMk/>
            <pc:sldMk cId="2482156515" sldId="256"/>
            <ac:cxnSpMk id="9" creationId="{EAB32D2E-5075-40B7-AE55-F2712735F813}"/>
          </ac:cxnSpMkLst>
        </pc:cxnChg>
        <pc:cxnChg chg="add mod">
          <ac:chgData name="Piotr Jażdżyk" userId="8e70246fa557882b" providerId="LiveId" clId="{BBA9EF1C-BE22-42DE-8549-51E1D36E3F0A}" dt="2021-12-05T19:39:00.813" v="152" actId="14100"/>
          <ac:cxnSpMkLst>
            <pc:docMk/>
            <pc:sldMk cId="2482156515" sldId="256"/>
            <ac:cxnSpMk id="335" creationId="{DC3EAA9A-B05A-4B5A-AA70-90CBC8B395E7}"/>
          </ac:cxnSpMkLst>
        </pc:cxnChg>
        <pc:cxnChg chg="add mod">
          <ac:chgData name="Piotr Jażdżyk" userId="8e70246fa557882b" providerId="LiveId" clId="{BBA9EF1C-BE22-42DE-8549-51E1D36E3F0A}" dt="2021-12-05T19:39:10.271" v="156" actId="14100"/>
          <ac:cxnSpMkLst>
            <pc:docMk/>
            <pc:sldMk cId="2482156515" sldId="256"/>
            <ac:cxnSpMk id="339" creationId="{A327F7C2-1AB6-43F2-96D9-C5B6D6E7DE36}"/>
          </ac:cxnSpMkLst>
        </pc:cxnChg>
        <pc:cxnChg chg="add mod">
          <ac:chgData name="Piotr Jażdżyk" userId="8e70246fa557882b" providerId="LiveId" clId="{BBA9EF1C-BE22-42DE-8549-51E1D36E3F0A}" dt="2021-12-05T19:40:17.130" v="165" actId="14100"/>
          <ac:cxnSpMkLst>
            <pc:docMk/>
            <pc:sldMk cId="2482156515" sldId="256"/>
            <ac:cxnSpMk id="358" creationId="{969D4E92-C1CA-4963-8534-4B7532984EBE}"/>
          </ac:cxnSpMkLst>
        </pc:cxnChg>
        <pc:cxnChg chg="add mod">
          <ac:chgData name="Piotr Jażdżyk" userId="8e70246fa557882b" providerId="LiveId" clId="{BBA9EF1C-BE22-42DE-8549-51E1D36E3F0A}" dt="2021-12-05T19:41:12.403" v="176" actId="14100"/>
          <ac:cxnSpMkLst>
            <pc:docMk/>
            <pc:sldMk cId="2482156515" sldId="256"/>
            <ac:cxnSpMk id="359" creationId="{0C0BA480-893C-4E7E-AFE1-93B45BB11C4D}"/>
          </ac:cxnSpMkLst>
        </pc:cxnChg>
      </pc:sldChg>
      <pc:sldChg chg="addSp delSp modSp mod setBg">
        <pc:chgData name="Piotr Jażdżyk" userId="8e70246fa557882b" providerId="LiveId" clId="{BBA9EF1C-BE22-42DE-8549-51E1D36E3F0A}" dt="2021-11-14T19:00:12.301" v="131" actId="1076"/>
        <pc:sldMkLst>
          <pc:docMk/>
          <pc:sldMk cId="4212045589" sldId="257"/>
        </pc:sldMkLst>
        <pc:spChg chg="add mod">
          <ac:chgData name="Piotr Jażdżyk" userId="8e70246fa557882b" providerId="LiveId" clId="{BBA9EF1C-BE22-42DE-8549-51E1D36E3F0A}" dt="2021-11-14T18:59:56.077" v="128" actId="692"/>
          <ac:spMkLst>
            <pc:docMk/>
            <pc:sldMk cId="4212045589" sldId="257"/>
            <ac:spMk id="2" creationId="{55DE5120-10DB-4DC5-947C-27EFC52B5090}"/>
          </ac:spMkLst>
        </pc:spChg>
        <pc:spChg chg="add mod">
          <ac:chgData name="Piotr Jażdżyk" userId="8e70246fa557882b" providerId="LiveId" clId="{BBA9EF1C-BE22-42DE-8549-51E1D36E3F0A}" dt="2021-11-14T18:59:56.077" v="128" actId="692"/>
          <ac:spMkLst>
            <pc:docMk/>
            <pc:sldMk cId="4212045589" sldId="257"/>
            <ac:spMk id="247" creationId="{CC746F61-FB82-47B7-A5D2-B07857C13C0B}"/>
          </ac:spMkLst>
        </pc:spChg>
        <pc:spChg chg="add mod">
          <ac:chgData name="Piotr Jażdżyk" userId="8e70246fa557882b" providerId="LiveId" clId="{BBA9EF1C-BE22-42DE-8549-51E1D36E3F0A}" dt="2021-11-14T19:00:12.301" v="131" actId="1076"/>
          <ac:spMkLst>
            <pc:docMk/>
            <pc:sldMk cId="4212045589" sldId="257"/>
            <ac:spMk id="248" creationId="{E8C65693-C274-4876-AAD9-7B4ED88A3E02}"/>
          </ac:spMkLst>
        </pc:spChg>
        <pc:spChg chg="add mod">
          <ac:chgData name="Piotr Jażdżyk" userId="8e70246fa557882b" providerId="LiveId" clId="{BBA9EF1C-BE22-42DE-8549-51E1D36E3F0A}" dt="2021-11-14T18:59:56.077" v="128" actId="692"/>
          <ac:spMkLst>
            <pc:docMk/>
            <pc:sldMk cId="4212045589" sldId="257"/>
            <ac:spMk id="249" creationId="{9C794B5D-BF00-4303-8F0E-7C10CC0F2300}"/>
          </ac:spMkLst>
        </pc:spChg>
        <pc:spChg chg="add mod">
          <ac:chgData name="Piotr Jażdżyk" userId="8e70246fa557882b" providerId="LiveId" clId="{BBA9EF1C-BE22-42DE-8549-51E1D36E3F0A}" dt="2021-11-14T18:59:56.077" v="128" actId="692"/>
          <ac:spMkLst>
            <pc:docMk/>
            <pc:sldMk cId="4212045589" sldId="257"/>
            <ac:spMk id="250" creationId="{057102B3-3D47-48DC-80BA-DE91E6B16B60}"/>
          </ac:spMkLst>
        </pc:spChg>
        <pc:spChg chg="add mod">
          <ac:chgData name="Piotr Jażdżyk" userId="8e70246fa557882b" providerId="LiveId" clId="{BBA9EF1C-BE22-42DE-8549-51E1D36E3F0A}" dt="2021-11-14T18:59:56.077" v="128" actId="692"/>
          <ac:spMkLst>
            <pc:docMk/>
            <pc:sldMk cId="4212045589" sldId="257"/>
            <ac:spMk id="251" creationId="{8D74C57E-8828-46D1-8F22-3D0D868873B2}"/>
          </ac:spMkLst>
        </pc:spChg>
        <pc:spChg chg="add mod">
          <ac:chgData name="Piotr Jażdżyk" userId="8e70246fa557882b" providerId="LiveId" clId="{BBA9EF1C-BE22-42DE-8549-51E1D36E3F0A}" dt="2021-11-14T18:59:56.077" v="128" actId="692"/>
          <ac:spMkLst>
            <pc:docMk/>
            <pc:sldMk cId="4212045589" sldId="257"/>
            <ac:spMk id="252" creationId="{A70DD772-1821-4229-8186-CC5CAC21D48A}"/>
          </ac:spMkLst>
        </pc:spChg>
        <pc:spChg chg="add mod">
          <ac:chgData name="Piotr Jażdżyk" userId="8e70246fa557882b" providerId="LiveId" clId="{BBA9EF1C-BE22-42DE-8549-51E1D36E3F0A}" dt="2021-11-14T18:59:56.077" v="128" actId="692"/>
          <ac:spMkLst>
            <pc:docMk/>
            <pc:sldMk cId="4212045589" sldId="257"/>
            <ac:spMk id="361" creationId="{BC66DB0C-6636-457D-9AE8-0D50540E06E2}"/>
          </ac:spMkLst>
        </pc:spChg>
        <pc:grpChg chg="mod">
          <ac:chgData name="Piotr Jażdżyk" userId="8e70246fa557882b" providerId="LiveId" clId="{BBA9EF1C-BE22-42DE-8549-51E1D36E3F0A}" dt="2021-11-14T18:56:39.999" v="114" actId="1076"/>
          <ac:grpSpMkLst>
            <pc:docMk/>
            <pc:sldMk cId="4212045589" sldId="257"/>
            <ac:grpSpMk id="45" creationId="{C74AFA70-2F9F-4994-A530-F044BAD5C08A}"/>
          </ac:grpSpMkLst>
        </pc:grpChg>
        <pc:grpChg chg="add mod">
          <ac:chgData name="Piotr Jażdżyk" userId="8e70246fa557882b" providerId="LiveId" clId="{BBA9EF1C-BE22-42DE-8549-51E1D36E3F0A}" dt="2021-11-14T18:55:41.075" v="108" actId="1076"/>
          <ac:grpSpMkLst>
            <pc:docMk/>
            <pc:sldMk cId="4212045589" sldId="257"/>
            <ac:grpSpMk id="261" creationId="{5F81C412-D837-44D5-90B1-AEBDBF25F1EB}"/>
          </ac:grpSpMkLst>
        </pc:grpChg>
        <pc:grpChg chg="mod">
          <ac:chgData name="Piotr Jażdżyk" userId="8e70246fa557882b" providerId="LiveId" clId="{BBA9EF1C-BE22-42DE-8549-51E1D36E3F0A}" dt="2021-11-14T18:56:58.400" v="119" actId="1076"/>
          <ac:grpSpMkLst>
            <pc:docMk/>
            <pc:sldMk cId="4212045589" sldId="257"/>
            <ac:grpSpMk id="418" creationId="{CF675399-3837-4AF2-ACCF-EAD1577954D9}"/>
          </ac:grpSpMkLst>
        </pc:grpChg>
        <pc:grpChg chg="mod">
          <ac:chgData name="Piotr Jażdżyk" userId="8e70246fa557882b" providerId="LiveId" clId="{BBA9EF1C-BE22-42DE-8549-51E1D36E3F0A}" dt="2021-11-14T18:54:30.637" v="84" actId="1076"/>
          <ac:grpSpMkLst>
            <pc:docMk/>
            <pc:sldMk cId="4212045589" sldId="257"/>
            <ac:grpSpMk id="419" creationId="{7E2C91EF-1178-40EC-9706-BFA2D110DD9E}"/>
          </ac:grpSpMkLst>
        </pc:grpChg>
        <pc:grpChg chg="del">
          <ac:chgData name="Piotr Jażdżyk" userId="8e70246fa557882b" providerId="LiveId" clId="{BBA9EF1C-BE22-42DE-8549-51E1D36E3F0A}" dt="2021-11-14T18:55:31.658" v="104" actId="21"/>
          <ac:grpSpMkLst>
            <pc:docMk/>
            <pc:sldMk cId="4212045589" sldId="257"/>
            <ac:grpSpMk id="422" creationId="{D46677E3-DAF5-46FE-B8D0-9550844C4032}"/>
          </ac:grpSpMkLst>
        </pc:grpChg>
        <pc:grpChg chg="mod">
          <ac:chgData name="Piotr Jażdżyk" userId="8e70246fa557882b" providerId="LiveId" clId="{BBA9EF1C-BE22-42DE-8549-51E1D36E3F0A}" dt="2021-11-14T18:55:21.717" v="100" actId="1076"/>
          <ac:grpSpMkLst>
            <pc:docMk/>
            <pc:sldMk cId="4212045589" sldId="257"/>
            <ac:grpSpMk id="423" creationId="{8C053377-5B17-4E43-A545-136CEFBA41C5}"/>
          </ac:grpSpMkLst>
        </pc:grpChg>
        <pc:grpChg chg="mod">
          <ac:chgData name="Piotr Jażdżyk" userId="8e70246fa557882b" providerId="LiveId" clId="{BBA9EF1C-BE22-42DE-8549-51E1D36E3F0A}" dt="2021-11-14T18:57:18.758" v="123" actId="1076"/>
          <ac:grpSpMkLst>
            <pc:docMk/>
            <pc:sldMk cId="4212045589" sldId="257"/>
            <ac:grpSpMk id="424" creationId="{2E44173C-7ABB-418E-AFBC-EB6A7F0729E8}"/>
          </ac:grpSpMkLst>
        </pc:grpChg>
        <pc:grpChg chg="mod">
          <ac:chgData name="Piotr Jażdżyk" userId="8e70246fa557882b" providerId="LiveId" clId="{BBA9EF1C-BE22-42DE-8549-51E1D36E3F0A}" dt="2021-11-14T18:54:46.941" v="87" actId="1076"/>
          <ac:grpSpMkLst>
            <pc:docMk/>
            <pc:sldMk cId="4212045589" sldId="257"/>
            <ac:grpSpMk id="425" creationId="{30597CAE-695B-4C3B-B087-E8FB7FD2A7DA}"/>
          </ac:grpSpMkLst>
        </pc:grpChg>
        <pc:grpChg chg="mod">
          <ac:chgData name="Piotr Jażdżyk" userId="8e70246fa557882b" providerId="LiveId" clId="{BBA9EF1C-BE22-42DE-8549-51E1D36E3F0A}" dt="2021-11-14T19:00:12.301" v="131" actId="1076"/>
          <ac:grpSpMkLst>
            <pc:docMk/>
            <pc:sldMk cId="4212045589" sldId="257"/>
            <ac:grpSpMk id="455" creationId="{14896197-F1FE-4E46-A6F8-0289A358F9BF}"/>
          </ac:grpSpMkLst>
        </pc:grp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62" creationId="{2494F69D-B485-48C9-B671-0356416C8C39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63" creationId="{AA63B07B-9108-484B-A766-902A6A527D62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64" creationId="{1EBBE926-1C3F-4845-A077-15496A4409E2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65" creationId="{24F831FA-78AF-42E2-B153-A254C79B34E0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66" creationId="{84BB8BF3-A892-4B6A-9F9F-670169DA16F7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67" creationId="{13265706-6D8B-4043-AE58-2156FBFAFDB5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68" creationId="{5DD6C4EF-E0A6-47A8-A030-3BF4D9B6F72A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69" creationId="{BA5E2D3E-EAB4-43CD-97EA-8C55644D9695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70" creationId="{F47187C9-C156-4525-94E6-E77C437212A7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71" creationId="{81502C51-B603-4E3A-ABF9-735F6418E606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72" creationId="{97B93724-41FE-4992-A22B-820939BD9650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73" creationId="{1838ABAD-E2CE-4FD7-B050-7DE606179693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88" creationId="{AD6820B5-9384-4107-BE0B-0042297123FD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89" creationId="{2982EF36-967D-4111-BDA1-E4FF8F8B1894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90" creationId="{CE145429-9367-4CC0-8C20-F2F44F4D2E8C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91" creationId="{66159D3C-BDF8-45C9-AF36-0AAE817AF444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92" creationId="{7EF121F7-A829-4421-8A10-250012C8F1C7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93" creationId="{2ABB3C9A-1697-48C6-94EA-BCD721CCDEFB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94" creationId="{1F835BD7-A615-40A7-B621-16C962874DE0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95" creationId="{2D3395D2-EF24-4386-B3AE-5762DD692A8E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96" creationId="{429216B0-6F34-4594-865E-B8DDC1068FDF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98" creationId="{57642D64-4128-4650-AB1F-D2AF3BE534CE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299" creationId="{7364C69D-07B6-4276-84B2-550B54D2AD33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00" creationId="{E9D1F68A-225C-47D8-BBDE-AA1605E6797E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01" creationId="{033818EB-0F6A-4307-83F0-D1D1625B88CF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02" creationId="{A1183FF3-CFC3-4237-82DC-8375E9AB103E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03" creationId="{0412689F-F934-4E42-8E32-1F9A54C4CF7E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21" creationId="{A574571C-E12A-42B2-AEA7-75B47B9B6396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29" creationId="{5878CC71-36A2-4B28-8357-99D45A221549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39" creationId="{F92D861D-6FF8-4939-9075-8BE25778216E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41" creationId="{401A6CC9-6A5A-4C91-8513-5389A4324771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43" creationId="{44510376-7D66-421F-B302-329391815768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46" creationId="{7B40E0E6-22B7-4A0C-ABD4-4168F8B3E1BD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51" creationId="{B2747AF4-87CD-4915-B08C-8C7593701B18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52" creationId="{C6515819-5A50-4611-A90D-E66A7ACB35E2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54" creationId="{A803F8B3-9846-48EF-AC1B-923C8150BE40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55" creationId="{8963991A-2611-4F72-82C2-13799E377E7B}"/>
          </ac:cxnSpMkLst>
        </pc:cxnChg>
        <pc:cxnChg chg="mod">
          <ac:chgData name="Piotr Jażdżyk" userId="8e70246fa557882b" providerId="LiveId" clId="{BBA9EF1C-BE22-42DE-8549-51E1D36E3F0A}" dt="2021-11-14T18:55:32.059" v="105"/>
          <ac:cxnSpMkLst>
            <pc:docMk/>
            <pc:sldMk cId="4212045589" sldId="257"/>
            <ac:cxnSpMk id="356" creationId="{43E473CB-623F-4234-A707-7DF67C74B2A9}"/>
          </ac:cxnSpMkLst>
        </pc:cxnChg>
      </pc:sldChg>
      <pc:sldChg chg="addSp modSp mod">
        <pc:chgData name="Piotr Jażdżyk" userId="8e70246fa557882b" providerId="LiveId" clId="{BBA9EF1C-BE22-42DE-8549-51E1D36E3F0A}" dt="2021-12-05T19:43:34.055" v="190" actId="1076"/>
        <pc:sldMkLst>
          <pc:docMk/>
          <pc:sldMk cId="3324372495" sldId="259"/>
        </pc:sldMkLst>
        <pc:spChg chg="mod">
          <ac:chgData name="Piotr Jażdżyk" userId="8e70246fa557882b" providerId="LiveId" clId="{BBA9EF1C-BE22-42DE-8549-51E1D36E3F0A}" dt="2021-10-24T17:07:55.918" v="0" actId="20577"/>
          <ac:spMkLst>
            <pc:docMk/>
            <pc:sldMk cId="3324372495" sldId="259"/>
            <ac:spMk id="67" creationId="{F0C25E33-3343-44B9-B56C-51F0E8303B03}"/>
          </ac:spMkLst>
        </pc:spChg>
        <pc:spChg chg="mod">
          <ac:chgData name="Piotr Jażdżyk" userId="8e70246fa557882b" providerId="LiveId" clId="{BBA9EF1C-BE22-42DE-8549-51E1D36E3F0A}" dt="2021-12-05T19:43:21.341" v="188" actId="207"/>
          <ac:spMkLst>
            <pc:docMk/>
            <pc:sldMk cId="3324372495" sldId="259"/>
            <ac:spMk id="301" creationId="{9CFE0F07-4E66-4B6A-A4E5-946AF1B95E16}"/>
          </ac:spMkLst>
        </pc:spChg>
        <pc:spChg chg="add mod">
          <ac:chgData name="Piotr Jażdżyk" userId="8e70246fa557882b" providerId="LiveId" clId="{BBA9EF1C-BE22-42DE-8549-51E1D36E3F0A}" dt="2021-12-05T19:43:34.055" v="190" actId="1076"/>
          <ac:spMkLst>
            <pc:docMk/>
            <pc:sldMk cId="3324372495" sldId="259"/>
            <ac:spMk id="371" creationId="{C7818F45-B0EB-4395-9AB8-A0F404B0261C}"/>
          </ac:spMkLst>
        </pc:spChg>
        <pc:spChg chg="mod">
          <ac:chgData name="Piotr Jażdżyk" userId="8e70246fa557882b" providerId="LiveId" clId="{BBA9EF1C-BE22-42DE-8549-51E1D36E3F0A}" dt="2021-10-24T17:07:57.089" v="1" actId="20577"/>
          <ac:spMkLst>
            <pc:docMk/>
            <pc:sldMk cId="3324372495" sldId="259"/>
            <ac:spMk id="446" creationId="{0F936564-E9F9-469C-97FF-8C9A72C6F6A8}"/>
          </ac:spMkLst>
        </pc:spChg>
        <pc:cxnChg chg="add mod">
          <ac:chgData name="Piotr Jażdżyk" userId="8e70246fa557882b" providerId="LiveId" clId="{BBA9EF1C-BE22-42DE-8549-51E1D36E3F0A}" dt="2021-12-05T19:42:49.895" v="186" actId="14100"/>
          <ac:cxnSpMkLst>
            <pc:docMk/>
            <pc:sldMk cId="3324372495" sldId="259"/>
            <ac:cxnSpMk id="368" creationId="{3AD3689A-2C17-494E-9DBB-4E9933AFEA1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57129-CF43-4538-B92B-B5C81806CE8E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FC7B7-E3B5-428A-91AB-E629E5B8B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FC7B7-E3B5-428A-91AB-E629E5B8B0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7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1AB-425B-4B56-91D2-F82E9D47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76FFD-6307-4CA1-A1F2-6B94E092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EDDBB-71E3-4A46-B666-9C618AE1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9C14-BDF0-429A-8190-54A87D25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2772-3C9D-4538-9076-DC120934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72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84E0-1F78-40A2-BB2B-38C5BDB5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8A229-83C9-46E9-9733-E405D26AA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B165-2D62-4FC3-BF41-89153416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511D-89F1-405B-9E59-EB8D94F0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9F94-4EE7-413A-A8AA-D045F788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3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FCF36-E38F-4966-A916-08C025A6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5DED-E5B4-4068-83D6-ED7C101B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F627-7415-4C18-A2B7-A766A95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BB05-D77D-4CEA-9EE1-E22BA0AA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909ED-19B9-4A60-9C16-726564EA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3E08-56D6-4EDA-BB1E-4800D1D0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A14C-113C-4559-AD89-FA92389D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CC8D-F9A2-4473-8232-879CA640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BFA2-C246-4B68-A16C-468813C1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D45A-ED1E-4342-8CCE-163BB1F1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94C3-434A-4BD1-8465-61330402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418C3-25C0-4E3E-BF92-C848A03AB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EA18-9C2F-4A61-837A-A8E519C0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98BD0-200F-4918-93F6-0CFB4E1C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65EA-A6C9-4A70-B7E1-FEAA95B7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1F0E-27B1-4096-B2A8-BDDF5712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4FF-770B-4037-AECE-B516F0C3F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6CF44-4596-45A9-A8FB-860D00463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AACB-B6A8-47A2-94F9-AAD51699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9AFCF-9B5D-4937-AD4A-FD50686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1310-6C19-47D4-A839-03284984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AC28-513F-4DA0-950B-526C99DB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040D-ED01-4A8D-AF5E-A4380323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B524C-41D2-4F2E-86C2-EB6E4D12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003E0-B599-4819-9878-150F7CAE2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F1A5E-B784-4E77-AAF7-6C7802FE6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96A51-6E26-4EEA-9342-2563AFF5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16644-52BB-4636-A4A1-43B7A96F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24492-2AC5-48D9-81DE-E0E7304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8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1A03-9426-4369-A859-6440F3F2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717C8-5D99-44A1-992B-2EA71DFC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703C5-B352-4003-89EB-3F29AFA1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A3F79-4EA6-44DB-82C7-B9877EE5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35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B56-F5B8-4CBC-82E1-4BCAC245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B1792-F06A-4FAC-B9C4-FF7B7E93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0E8CD-5D60-414B-A7D2-D87E7197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8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18E3-9DD4-454D-9612-9114F803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5479-27D3-44F1-9CD9-7F890A83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3B2C-7397-4216-95F4-17F0C811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F4C39-2B5D-4CDC-A789-2AD9913C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E288F-26F0-492B-9F82-EEA79B11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BE6D1-FE4F-492B-90E6-0F295C8A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76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B1AE-2255-45B7-9D1A-EE6A7B37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7B3E-6C52-4F63-9A29-28D0C6FCE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1D0A-73E5-45B4-BE3E-2B4F788A2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0F225-9CC8-4F23-9C4B-ABD6498C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CB3C-AF17-4FAC-8B61-1C640A9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E9DBB-92AB-4240-BB18-F40AF119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70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257F7-49A3-466C-831D-7773A7A0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05AE-92D2-46DC-9F71-5ED4E9D2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37FF-EB9B-4E50-BB5B-48F1657EE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2CC2-F080-4A99-8378-57487BAF30F3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1B1E-26C8-4BC6-BD70-6A2233EEE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A29A-95D8-4CD8-B3AF-E7A32203D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9498-63E1-4B94-82EA-26DD2F66E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9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314">
            <a:extLst>
              <a:ext uri="{FF2B5EF4-FFF2-40B4-BE49-F238E27FC236}">
                <a16:creationId xmlns:a16="http://schemas.microsoft.com/office/drawing/2014/main" id="{5DF9E62B-74DA-41EB-828B-29878E5AD6B9}"/>
              </a:ext>
            </a:extLst>
          </p:cNvPr>
          <p:cNvSpPr txBox="1"/>
          <p:nvPr/>
        </p:nvSpPr>
        <p:spPr>
          <a:xfrm>
            <a:off x="602781" y="1602498"/>
            <a:ext cx="1052682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800" b="1" dirty="0"/>
              <a:t>HYDRAULICS</a:t>
            </a:r>
            <a:endParaRPr lang="en-GB" sz="8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CC974ED-92C6-466E-B589-AB177A017FC5}"/>
              </a:ext>
            </a:extLst>
          </p:cNvPr>
          <p:cNvSpPr txBox="1"/>
          <p:nvPr/>
        </p:nvSpPr>
        <p:spPr>
          <a:xfrm>
            <a:off x="1662409" y="1603750"/>
            <a:ext cx="1024222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800" b="1" dirty="0"/>
              <a:t>ACOUSTICS</a:t>
            </a:r>
            <a:endParaRPr lang="en-GB" sz="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0C8F1-578C-440B-B255-C6FD677A5AF8}"/>
              </a:ext>
            </a:extLst>
          </p:cNvPr>
          <p:cNvSpPr/>
          <p:nvPr/>
        </p:nvSpPr>
        <p:spPr>
          <a:xfrm>
            <a:off x="595835" y="374854"/>
            <a:ext cx="11008196" cy="282372"/>
          </a:xfrm>
          <a:prstGeom prst="rect">
            <a:avLst/>
          </a:prstGeom>
          <a:solidFill>
            <a:srgbClr val="537DC9"/>
          </a:solidFill>
          <a:ln>
            <a:solidFill>
              <a:srgbClr val="336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ECCBB-CFCD-481E-BC19-0B3B78A1C19F}"/>
              </a:ext>
            </a:extLst>
          </p:cNvPr>
          <p:cNvSpPr/>
          <p:nvPr/>
        </p:nvSpPr>
        <p:spPr>
          <a:xfrm>
            <a:off x="595835" y="383457"/>
            <a:ext cx="11008196" cy="6256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3960D-E1DF-4404-8FE7-B4B474674328}"/>
              </a:ext>
            </a:extLst>
          </p:cNvPr>
          <p:cNvSpPr txBox="1"/>
          <p:nvPr/>
        </p:nvSpPr>
        <p:spPr>
          <a:xfrm>
            <a:off x="595835" y="667782"/>
            <a:ext cx="413663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</a:rPr>
              <a:t>File</a:t>
            </a:r>
            <a:endParaRPr lang="en-GB" sz="10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D5DA90-AD80-47C3-9028-FB67A7BE3AEC}"/>
              </a:ext>
            </a:extLst>
          </p:cNvPr>
          <p:cNvGrpSpPr>
            <a:grpSpLocks noChangeAspect="1"/>
          </p:cNvGrpSpPr>
          <p:nvPr/>
        </p:nvGrpSpPr>
        <p:grpSpPr>
          <a:xfrm>
            <a:off x="2294622" y="447325"/>
            <a:ext cx="157123" cy="144000"/>
            <a:chOff x="1581150" y="1304910"/>
            <a:chExt cx="252412" cy="2313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706007-A61E-45CA-AED9-173F2CCE5EFF}"/>
                </a:ext>
              </a:extLst>
            </p:cNvPr>
            <p:cNvSpPr/>
            <p:nvPr/>
          </p:nvSpPr>
          <p:spPr>
            <a:xfrm>
              <a:off x="1581150" y="1304910"/>
              <a:ext cx="252412" cy="23133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853058-CFA8-4CFD-9BFB-037EC2C7FF30}"/>
                </a:ext>
              </a:extLst>
            </p:cNvPr>
            <p:cNvSpPr/>
            <p:nvPr/>
          </p:nvSpPr>
          <p:spPr>
            <a:xfrm>
              <a:off x="1635919" y="1304910"/>
              <a:ext cx="154781" cy="97632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B3F4B9-0E59-43B4-9F79-7C6EF0B30C77}"/>
                </a:ext>
              </a:extLst>
            </p:cNvPr>
            <p:cNvSpPr/>
            <p:nvPr/>
          </p:nvSpPr>
          <p:spPr>
            <a:xfrm>
              <a:off x="1669255" y="1490521"/>
              <a:ext cx="80963" cy="45719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Arrow: Left 30">
            <a:extLst>
              <a:ext uri="{FF2B5EF4-FFF2-40B4-BE49-F238E27FC236}">
                <a16:creationId xmlns:a16="http://schemas.microsoft.com/office/drawing/2014/main" id="{AF1EA86B-F2F4-4A22-B436-4309A980A4A4}"/>
              </a:ext>
            </a:extLst>
          </p:cNvPr>
          <p:cNvSpPr/>
          <p:nvPr/>
        </p:nvSpPr>
        <p:spPr>
          <a:xfrm rot="20080053">
            <a:off x="2564044" y="462296"/>
            <a:ext cx="157123" cy="112694"/>
          </a:xfrm>
          <a:prstGeom prst="leftArrow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3B677B88-15D6-4CE7-9972-6CA6F61C878E}"/>
              </a:ext>
            </a:extLst>
          </p:cNvPr>
          <p:cNvSpPr/>
          <p:nvPr/>
        </p:nvSpPr>
        <p:spPr>
          <a:xfrm rot="12564961">
            <a:off x="2833466" y="462868"/>
            <a:ext cx="157123" cy="112694"/>
          </a:xfrm>
          <a:prstGeom prst="leftArrow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C0F4EE-EB26-4645-8214-EBBF56AADE9F}"/>
              </a:ext>
            </a:extLst>
          </p:cNvPr>
          <p:cNvCxnSpPr/>
          <p:nvPr/>
        </p:nvCxnSpPr>
        <p:spPr>
          <a:xfrm>
            <a:off x="11395122" y="451235"/>
            <a:ext cx="127000" cy="127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088DEF-17A2-4863-9FE7-7BF2F3AA02C7}"/>
              </a:ext>
            </a:extLst>
          </p:cNvPr>
          <p:cNvCxnSpPr/>
          <p:nvPr/>
        </p:nvCxnSpPr>
        <p:spPr>
          <a:xfrm flipV="1">
            <a:off x="11395122" y="451235"/>
            <a:ext cx="127000" cy="127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6CE796-7CA8-42A1-9BBA-ADD32A174911}"/>
              </a:ext>
            </a:extLst>
          </p:cNvPr>
          <p:cNvSpPr/>
          <p:nvPr/>
        </p:nvSpPr>
        <p:spPr>
          <a:xfrm>
            <a:off x="11051406" y="452086"/>
            <a:ext cx="157123" cy="127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11C979-8834-4C98-AF87-CA1640FF2F54}"/>
              </a:ext>
            </a:extLst>
          </p:cNvPr>
          <p:cNvCxnSpPr/>
          <p:nvPr/>
        </p:nvCxnSpPr>
        <p:spPr>
          <a:xfrm>
            <a:off x="10698958" y="584181"/>
            <a:ext cx="185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1567B6-824B-40E4-9BEC-BD55746DBC2A}"/>
              </a:ext>
            </a:extLst>
          </p:cNvPr>
          <p:cNvCxnSpPr>
            <a:cxnSpLocks/>
          </p:cNvCxnSpPr>
          <p:nvPr/>
        </p:nvCxnSpPr>
        <p:spPr>
          <a:xfrm>
            <a:off x="10791826" y="447325"/>
            <a:ext cx="0" cy="1368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F394FB-E0BE-436A-9D19-4095A18DD55E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11126794" y="447328"/>
            <a:ext cx="3174" cy="131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DC4055-DC72-4094-97C0-997E6C5967DA}"/>
              </a:ext>
            </a:extLst>
          </p:cNvPr>
          <p:cNvSpPr txBox="1"/>
          <p:nvPr/>
        </p:nvSpPr>
        <p:spPr>
          <a:xfrm>
            <a:off x="892131" y="380227"/>
            <a:ext cx="132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rbel Light" panose="020B0303020204020204" pitchFamily="34" charset="0"/>
              </a:rPr>
              <a:t>SOUND DOC v1.0</a:t>
            </a:r>
            <a:endParaRPr lang="en-GB" sz="1200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E84835-BDEC-46B6-8E7A-E748A61457EC}"/>
              </a:ext>
            </a:extLst>
          </p:cNvPr>
          <p:cNvSpPr txBox="1"/>
          <p:nvPr/>
        </p:nvSpPr>
        <p:spPr>
          <a:xfrm>
            <a:off x="557475" y="-35960"/>
            <a:ext cx="192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Logotyp / nazwa programu</a:t>
            </a:r>
            <a:endParaRPr lang="en-GB" sz="12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7E5AD4-5AB3-4A3B-A59C-90156C9A20D8}"/>
              </a:ext>
            </a:extLst>
          </p:cNvPr>
          <p:cNvCxnSpPr>
            <a:cxnSpLocks/>
          </p:cNvCxnSpPr>
          <p:nvPr/>
        </p:nvCxnSpPr>
        <p:spPr>
          <a:xfrm flipV="1">
            <a:off x="478697" y="82082"/>
            <a:ext cx="141033" cy="28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E09B5B1-79D3-4887-B040-EAA0981B2B02}"/>
              </a:ext>
            </a:extLst>
          </p:cNvPr>
          <p:cNvSpPr/>
          <p:nvPr/>
        </p:nvSpPr>
        <p:spPr>
          <a:xfrm>
            <a:off x="693420" y="429178"/>
            <a:ext cx="172030" cy="1794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E6DB5-7879-404D-8D5D-68C154F74CB8}"/>
              </a:ext>
            </a:extLst>
          </p:cNvPr>
          <p:cNvSpPr txBox="1"/>
          <p:nvPr/>
        </p:nvSpPr>
        <p:spPr>
          <a:xfrm>
            <a:off x="5083114" y="380227"/>
            <a:ext cx="2371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rbel Light" panose="020B0303020204020204" pitchFamily="34" charset="0"/>
              </a:rPr>
              <a:t>[nazwa otwartego pliku / projektu]</a:t>
            </a:r>
            <a:endParaRPr lang="en-GB" sz="1200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1BD3F-3EFC-4E48-AE88-2C7334D9CE19}"/>
              </a:ext>
            </a:extLst>
          </p:cNvPr>
          <p:cNvSpPr txBox="1"/>
          <p:nvPr/>
        </p:nvSpPr>
        <p:spPr>
          <a:xfrm>
            <a:off x="9186879" y="373870"/>
            <a:ext cx="1430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rbel Light" panose="020B0303020204020204" pitchFamily="34" charset="0"/>
              </a:rPr>
              <a:t>[STATUS LICENCJI]</a:t>
            </a:r>
            <a:endParaRPr lang="en-GB" sz="1200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D24608-53F6-43B6-B6E6-8DD5AECFAE1D}"/>
              </a:ext>
            </a:extLst>
          </p:cNvPr>
          <p:cNvSpPr txBox="1"/>
          <p:nvPr/>
        </p:nvSpPr>
        <p:spPr>
          <a:xfrm>
            <a:off x="2362671" y="-23877"/>
            <a:ext cx="487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Wycentrowane, znika gdy niemożliwe do wyświetlenia (zwijanie okna)</a:t>
            </a:r>
            <a:endParaRPr lang="en-GB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02333A-73AC-4B2A-8683-3608259372AA}"/>
              </a:ext>
            </a:extLst>
          </p:cNvPr>
          <p:cNvCxnSpPr>
            <a:cxnSpLocks/>
          </p:cNvCxnSpPr>
          <p:nvPr/>
        </p:nvCxnSpPr>
        <p:spPr>
          <a:xfrm flipV="1">
            <a:off x="5675184" y="193668"/>
            <a:ext cx="141033" cy="28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4D1ECA-79CE-428D-A06E-1EBBBEEE536D}"/>
              </a:ext>
            </a:extLst>
          </p:cNvPr>
          <p:cNvSpPr txBox="1"/>
          <p:nvPr/>
        </p:nvSpPr>
        <p:spPr>
          <a:xfrm>
            <a:off x="7162805" y="-18580"/>
            <a:ext cx="5166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Licznik dni wersji demo / </a:t>
            </a:r>
            <a:r>
              <a:rPr lang="pl-PL" sz="1200" dirty="0" err="1"/>
              <a:t>registered</a:t>
            </a:r>
            <a:r>
              <a:rPr lang="pl-PL" sz="1200" dirty="0"/>
              <a:t>, nazwa firmy / osoby na jaka zarejestrowano</a:t>
            </a:r>
            <a:endParaRPr lang="en-GB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AB4CAB-192F-400B-B47B-576DBF44C491}"/>
              </a:ext>
            </a:extLst>
          </p:cNvPr>
          <p:cNvCxnSpPr/>
          <p:nvPr/>
        </p:nvCxnSpPr>
        <p:spPr>
          <a:xfrm flipH="1">
            <a:off x="10058400" y="193668"/>
            <a:ext cx="266700" cy="23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586EB5-9091-4DAA-9451-98B736EFF225}"/>
              </a:ext>
            </a:extLst>
          </p:cNvPr>
          <p:cNvSpPr txBox="1"/>
          <p:nvPr/>
        </p:nvSpPr>
        <p:spPr>
          <a:xfrm>
            <a:off x="1009498" y="667671"/>
            <a:ext cx="673252" cy="246221"/>
          </a:xfrm>
          <a:prstGeom prst="rect">
            <a:avLst/>
          </a:prstGeom>
          <a:solidFill>
            <a:srgbClr val="32B8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Design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80DDD-69A1-452A-A9FA-B905D77241B9}"/>
              </a:ext>
            </a:extLst>
          </p:cNvPr>
          <p:cNvSpPr txBox="1"/>
          <p:nvPr/>
        </p:nvSpPr>
        <p:spPr>
          <a:xfrm>
            <a:off x="1655463" y="667671"/>
            <a:ext cx="673252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Options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6C1749-5CAB-43F2-9A7C-D454C5791BC5}"/>
              </a:ext>
            </a:extLst>
          </p:cNvPr>
          <p:cNvSpPr txBox="1"/>
          <p:nvPr/>
        </p:nvSpPr>
        <p:spPr>
          <a:xfrm>
            <a:off x="2305979" y="667671"/>
            <a:ext cx="673252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Export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B56D34-8355-48F4-9320-DA9C29AA8B7E}"/>
              </a:ext>
            </a:extLst>
          </p:cNvPr>
          <p:cNvSpPr txBox="1"/>
          <p:nvPr/>
        </p:nvSpPr>
        <p:spPr>
          <a:xfrm>
            <a:off x="2979266" y="667671"/>
            <a:ext cx="673252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Help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11B47-9832-461F-A64A-E55878CCC4AC}"/>
              </a:ext>
            </a:extLst>
          </p:cNvPr>
          <p:cNvSpPr txBox="1"/>
          <p:nvPr/>
        </p:nvSpPr>
        <p:spPr>
          <a:xfrm>
            <a:off x="3652517" y="668211"/>
            <a:ext cx="7951514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9EEAB-7D48-46F6-9C8E-88E88652CFA9}"/>
              </a:ext>
            </a:extLst>
          </p:cNvPr>
          <p:cNvSpPr/>
          <p:nvPr/>
        </p:nvSpPr>
        <p:spPr>
          <a:xfrm>
            <a:off x="595834" y="6301642"/>
            <a:ext cx="10612695" cy="337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0D729B-425F-4E98-B111-8F2005B43793}"/>
              </a:ext>
            </a:extLst>
          </p:cNvPr>
          <p:cNvSpPr txBox="1"/>
          <p:nvPr/>
        </p:nvSpPr>
        <p:spPr>
          <a:xfrm>
            <a:off x="860431" y="6333792"/>
            <a:ext cx="9926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[Panel informacyjny: tu wyświetlać się ostrzeżenia, powiadomienia o błędach i inne komunikaty z obliczeń dla użytkownika. Tu powinno być wszystko, zero wyskakujących okienek.]</a:t>
            </a:r>
            <a:endParaRPr lang="en-GB" sz="1100" b="1" dirty="0">
              <a:latin typeface="Corbel Light" panose="020B03030202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831898-75F4-483A-B65A-244C7076445B}"/>
              </a:ext>
            </a:extLst>
          </p:cNvPr>
          <p:cNvSpPr/>
          <p:nvPr/>
        </p:nvSpPr>
        <p:spPr>
          <a:xfrm>
            <a:off x="11194223" y="6301642"/>
            <a:ext cx="409807" cy="3370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0BE34-649D-4732-954E-5D468EC32586}"/>
              </a:ext>
            </a:extLst>
          </p:cNvPr>
          <p:cNvSpPr txBox="1"/>
          <p:nvPr/>
        </p:nvSpPr>
        <p:spPr>
          <a:xfrm>
            <a:off x="11788827" y="5701290"/>
            <a:ext cx="29177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Tu będzie animowana ikonka, która będzie się obracać podczas obliczeń i zmieniać kolory</a:t>
            </a:r>
          </a:p>
          <a:p>
            <a:r>
              <a:rPr lang="pl-PL" sz="1100" b="1" dirty="0">
                <a:latin typeface="Corbel Light" panose="020B0303020204020204" pitchFamily="34" charset="0"/>
              </a:rPr>
              <a:t>Zielony – obliczenia wykonane wszystko OK</a:t>
            </a:r>
          </a:p>
          <a:p>
            <a:r>
              <a:rPr lang="pl-PL" sz="1100" b="1" dirty="0">
                <a:latin typeface="Corbel Light" panose="020B0303020204020204" pitchFamily="34" charset="0"/>
              </a:rPr>
              <a:t>Żółty – obliczenia wykonane ale są ostrzeżenia</a:t>
            </a:r>
          </a:p>
          <a:p>
            <a:r>
              <a:rPr lang="pl-PL" sz="1100" b="1" dirty="0">
                <a:latin typeface="Corbel Light" panose="020B0303020204020204" pitchFamily="34" charset="0"/>
              </a:rPr>
              <a:t>Czerwony – błąd, coś poszło nie tak</a:t>
            </a:r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D7DC36-B709-42F4-9BD4-28BF81EC942A}"/>
              </a:ext>
            </a:extLst>
          </p:cNvPr>
          <p:cNvCxnSpPr>
            <a:cxnSpLocks/>
          </p:cNvCxnSpPr>
          <p:nvPr/>
        </p:nvCxnSpPr>
        <p:spPr>
          <a:xfrm flipV="1">
            <a:off x="11395122" y="5922804"/>
            <a:ext cx="492078" cy="56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EEFEE64-BCFE-47BA-8329-F15EFA2D8CA6}"/>
              </a:ext>
            </a:extLst>
          </p:cNvPr>
          <p:cNvSpPr txBox="1"/>
          <p:nvPr/>
        </p:nvSpPr>
        <p:spPr>
          <a:xfrm>
            <a:off x="-67996" y="6640009"/>
            <a:ext cx="192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2021/04/11 / </a:t>
            </a:r>
            <a:r>
              <a:rPr lang="pl-PL" sz="1200" dirty="0" err="1"/>
              <a:t>rev</a:t>
            </a:r>
            <a:r>
              <a:rPr lang="pl-PL" sz="1200" dirty="0"/>
              <a:t> 0 / PJ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49733-010B-4274-BCF2-C7179DA10C3E}"/>
              </a:ext>
            </a:extLst>
          </p:cNvPr>
          <p:cNvSpPr/>
          <p:nvPr/>
        </p:nvSpPr>
        <p:spPr>
          <a:xfrm>
            <a:off x="595833" y="924877"/>
            <a:ext cx="11008197" cy="418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4B756E-B66D-4C16-A8E5-2890B0914EC3}"/>
              </a:ext>
            </a:extLst>
          </p:cNvPr>
          <p:cNvCxnSpPr>
            <a:cxnSpLocks/>
          </p:cNvCxnSpPr>
          <p:nvPr/>
        </p:nvCxnSpPr>
        <p:spPr>
          <a:xfrm flipH="1">
            <a:off x="2690473" y="1338486"/>
            <a:ext cx="2" cy="49568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892663-E228-486C-B5F2-B2A495F3902D}"/>
              </a:ext>
            </a:extLst>
          </p:cNvPr>
          <p:cNvGrpSpPr>
            <a:grpSpLocks noChangeAspect="1"/>
          </p:cNvGrpSpPr>
          <p:nvPr/>
        </p:nvGrpSpPr>
        <p:grpSpPr>
          <a:xfrm>
            <a:off x="1279178" y="1055452"/>
            <a:ext cx="324258" cy="180000"/>
            <a:chOff x="324171" y="976313"/>
            <a:chExt cx="922052" cy="51184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72B3C0-F931-4388-9D6E-E32D68672140}"/>
                </a:ext>
              </a:extLst>
            </p:cNvPr>
            <p:cNvCxnSpPr/>
            <p:nvPr/>
          </p:nvCxnSpPr>
          <p:spPr>
            <a:xfrm flipV="1">
              <a:off x="1098873" y="97790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2D299E-E0C6-4EED-BC94-0D6C14003FA6}"/>
                </a:ext>
              </a:extLst>
            </p:cNvPr>
            <p:cNvCxnSpPr/>
            <p:nvPr/>
          </p:nvCxnSpPr>
          <p:spPr>
            <a:xfrm flipV="1">
              <a:off x="324171" y="976313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0D5658-7279-4442-AB3F-261AEFCF8C93}"/>
                </a:ext>
              </a:extLst>
            </p:cNvPr>
            <p:cNvCxnSpPr/>
            <p:nvPr/>
          </p:nvCxnSpPr>
          <p:spPr>
            <a:xfrm flipV="1">
              <a:off x="1100497" y="132715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079DB2E-9F96-48CF-B487-994FAE6DC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71" y="1327150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100AFCD-DE9B-491A-A895-38AD9E7794CD}"/>
                </a:ext>
              </a:extLst>
            </p:cNvPr>
            <p:cNvCxnSpPr/>
            <p:nvPr/>
          </p:nvCxnSpPr>
          <p:spPr>
            <a:xfrm>
              <a:off x="463549" y="977900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5411B-EB0C-4208-8CBA-9C71361424FB}"/>
                </a:ext>
              </a:extLst>
            </p:cNvPr>
            <p:cNvCxnSpPr/>
            <p:nvPr/>
          </p:nvCxnSpPr>
          <p:spPr>
            <a:xfrm>
              <a:off x="463549" y="1327150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850D22C-0EB0-4BA9-B7BF-8AF72A3C6E5B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1" y="1138904"/>
              <a:ext cx="7747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5DBBA97-960C-4125-82EB-E51A6159C44F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3" y="1486566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D30F971-7402-4AB1-90FF-8866195CDF8A}"/>
                </a:ext>
              </a:extLst>
            </p:cNvPr>
            <p:cNvCxnSpPr/>
            <p:nvPr/>
          </p:nvCxnSpPr>
          <p:spPr>
            <a:xfrm>
              <a:off x="1244599" y="977900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5FF9963-DD03-4FFC-89CA-991C78EA960C}"/>
                </a:ext>
              </a:extLst>
            </p:cNvPr>
            <p:cNvCxnSpPr/>
            <p:nvPr/>
          </p:nvCxnSpPr>
          <p:spPr>
            <a:xfrm>
              <a:off x="1098873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27EE48-61EA-45CE-B623-9384049A6DE2}"/>
                </a:ext>
              </a:extLst>
            </p:cNvPr>
            <p:cNvCxnSpPr>
              <a:cxnSpLocks/>
            </p:cNvCxnSpPr>
            <p:nvPr/>
          </p:nvCxnSpPr>
          <p:spPr>
            <a:xfrm>
              <a:off x="463549" y="976313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3CC7D41-37F2-47EB-AEB3-DA8BBD2C8FB6}"/>
                </a:ext>
              </a:extLst>
            </p:cNvPr>
            <p:cNvCxnSpPr/>
            <p:nvPr/>
          </p:nvCxnSpPr>
          <p:spPr>
            <a:xfrm>
              <a:off x="324172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5E7735-6F52-48FF-B030-1FECCAEA3B57}"/>
              </a:ext>
            </a:extLst>
          </p:cNvPr>
          <p:cNvGrpSpPr>
            <a:grpSpLocks noChangeAspect="1"/>
          </p:cNvGrpSpPr>
          <p:nvPr/>
        </p:nvGrpSpPr>
        <p:grpSpPr>
          <a:xfrm>
            <a:off x="1779044" y="992072"/>
            <a:ext cx="274299" cy="252000"/>
            <a:chOff x="244796" y="1812925"/>
            <a:chExt cx="922052" cy="8471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41F1083-51D8-4ED4-B89B-C911144BF78E}"/>
                </a:ext>
              </a:extLst>
            </p:cNvPr>
            <p:cNvCxnSpPr/>
            <p:nvPr/>
          </p:nvCxnSpPr>
          <p:spPr>
            <a:xfrm flipV="1">
              <a:off x="244796" y="2148184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1F3A46-C0CF-4A02-93B3-38FF4848A16F}"/>
                </a:ext>
              </a:extLst>
            </p:cNvPr>
            <p:cNvCxnSpPr/>
            <p:nvPr/>
          </p:nvCxnSpPr>
          <p:spPr>
            <a:xfrm flipV="1">
              <a:off x="1021122" y="249902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F9F9197-3728-4086-A044-27196FB06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96" y="2499021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D57579-039C-4B9F-9FF2-284CD7942AF1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4" y="2149771"/>
              <a:ext cx="27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42D8980-BA1D-43B0-B8CD-BB03AEA876DC}"/>
                </a:ext>
              </a:extLst>
            </p:cNvPr>
            <p:cNvCxnSpPr/>
            <p:nvPr/>
          </p:nvCxnSpPr>
          <p:spPr>
            <a:xfrm>
              <a:off x="384174" y="2499021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42A380-54F8-4A32-9030-F57FA80A843D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6" y="2310775"/>
              <a:ext cx="4108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540C94-313C-4FD1-9F97-1B2184E85CE8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8" y="2658437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9215012-CBE0-4235-B612-2E577C071F00}"/>
                </a:ext>
              </a:extLst>
            </p:cNvPr>
            <p:cNvCxnSpPr/>
            <p:nvPr/>
          </p:nvCxnSpPr>
          <p:spPr>
            <a:xfrm>
              <a:off x="1165224" y="214977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C3CF7E-5004-4867-B7DE-F4E82A89F8EB}"/>
                </a:ext>
              </a:extLst>
            </p:cNvPr>
            <p:cNvCxnSpPr/>
            <p:nvPr/>
          </p:nvCxnSpPr>
          <p:spPr>
            <a:xfrm>
              <a:off x="1019498" y="230918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CEAFD9A-F591-4B0E-A4B3-AEB5ADBF9E97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4" y="2148184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734F257-B132-45F3-8BA2-5542BCA912F1}"/>
                </a:ext>
              </a:extLst>
            </p:cNvPr>
            <p:cNvCxnSpPr/>
            <p:nvPr/>
          </p:nvCxnSpPr>
          <p:spPr>
            <a:xfrm>
              <a:off x="244797" y="230918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C87B7CF-0587-4921-84C4-20295E56B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5224" y="1812925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D40FD1-75EB-4DF9-9273-CD29FC731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98" y="1980554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60A233D-3428-4924-B1BF-8E88CB9A8019}"/>
                </a:ext>
              </a:extLst>
            </p:cNvPr>
            <p:cNvCxnSpPr/>
            <p:nvPr/>
          </p:nvCxnSpPr>
          <p:spPr>
            <a:xfrm flipV="1">
              <a:off x="1019498" y="1812925"/>
              <a:ext cx="145726" cy="1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3BB894-0681-4BAA-BD89-5A3D20C96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925" y="1812925"/>
              <a:ext cx="368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989F352-CCB1-49E3-9ADD-96AAF247B3B6}"/>
                </a:ext>
              </a:extLst>
            </p:cNvPr>
            <p:cNvCxnSpPr/>
            <p:nvPr/>
          </p:nvCxnSpPr>
          <p:spPr>
            <a:xfrm flipV="1">
              <a:off x="796925" y="1812925"/>
              <a:ext cx="0" cy="33525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91177D4-1DEE-42BB-9DD1-097E03C5CA7C}"/>
                </a:ext>
              </a:extLst>
            </p:cNvPr>
            <p:cNvCxnSpPr/>
            <p:nvPr/>
          </p:nvCxnSpPr>
          <p:spPr>
            <a:xfrm flipV="1">
              <a:off x="657225" y="1973928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CB18976-E69D-4693-A4C9-938C509E7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91" y="1812925"/>
              <a:ext cx="143362" cy="161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7FA6259-70FB-4C67-B00A-111CFD4EB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198" y="1973928"/>
              <a:ext cx="368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42DDEA5-4FDE-4609-A435-12E240FF73DD}"/>
                </a:ext>
              </a:extLst>
            </p:cNvPr>
            <p:cNvCxnSpPr>
              <a:cxnSpLocks/>
            </p:cNvCxnSpPr>
            <p:nvPr/>
          </p:nvCxnSpPr>
          <p:spPr>
            <a:xfrm>
              <a:off x="664691" y="2151654"/>
              <a:ext cx="132234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A15A3A5-9A87-4F63-9BBE-D864F93378AB}"/>
                </a:ext>
              </a:extLst>
            </p:cNvPr>
            <p:cNvCxnSpPr/>
            <p:nvPr/>
          </p:nvCxnSpPr>
          <p:spPr>
            <a:xfrm flipV="1">
              <a:off x="658491" y="2148183"/>
              <a:ext cx="138434" cy="16763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09D5EDD-E8E4-4621-80E6-8E848486BA3F}"/>
              </a:ext>
            </a:extLst>
          </p:cNvPr>
          <p:cNvGrpSpPr>
            <a:grpSpLocks noChangeAspect="1"/>
          </p:cNvGrpSpPr>
          <p:nvPr/>
        </p:nvGrpSpPr>
        <p:grpSpPr>
          <a:xfrm>
            <a:off x="2250830" y="988705"/>
            <a:ext cx="314812" cy="252000"/>
            <a:chOff x="1582387" y="780240"/>
            <a:chExt cx="928400" cy="743165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4E2CA65-204C-4DDD-AC07-184BCD42B7EA}"/>
                </a:ext>
              </a:extLst>
            </p:cNvPr>
            <p:cNvCxnSpPr/>
            <p:nvPr/>
          </p:nvCxnSpPr>
          <p:spPr>
            <a:xfrm flipV="1">
              <a:off x="2363437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9B69DDD-36CF-4C4B-AAAD-EF02C5451300}"/>
                </a:ext>
              </a:extLst>
            </p:cNvPr>
            <p:cNvCxnSpPr/>
            <p:nvPr/>
          </p:nvCxnSpPr>
          <p:spPr>
            <a:xfrm flipV="1">
              <a:off x="1582388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EF6267E-2B66-48A2-B05A-DE58D970937A}"/>
                </a:ext>
              </a:extLst>
            </p:cNvPr>
            <p:cNvCxnSpPr/>
            <p:nvPr/>
          </p:nvCxnSpPr>
          <p:spPr>
            <a:xfrm flipV="1">
              <a:off x="2365061" y="136240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10EF738-9C4E-4D8C-B62B-49E5D0543B1B}"/>
                </a:ext>
              </a:extLst>
            </p:cNvPr>
            <p:cNvCxnSpPr/>
            <p:nvPr/>
          </p:nvCxnSpPr>
          <p:spPr>
            <a:xfrm flipV="1">
              <a:off x="1582387" y="1362401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FEBB105-A3B1-4066-AA6F-863E6951641E}"/>
                </a:ext>
              </a:extLst>
            </p:cNvPr>
            <p:cNvCxnSpPr/>
            <p:nvPr/>
          </p:nvCxnSpPr>
          <p:spPr>
            <a:xfrm flipV="1">
              <a:off x="1827186" y="1013151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AC5D63-11FE-4880-B639-73E62A23F687}"/>
                </a:ext>
              </a:extLst>
            </p:cNvPr>
            <p:cNvCxnSpPr/>
            <p:nvPr/>
          </p:nvCxnSpPr>
          <p:spPr>
            <a:xfrm flipV="1">
              <a:off x="2131686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6BEB6C8-62EF-4406-B4BC-9DBB0A1A1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7186" y="941246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D0BEB2F-010A-4442-94C9-345FA5D33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2912" y="780241"/>
              <a:ext cx="0" cy="23291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9C02077-FD53-4D73-A77E-A1A390695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686" y="941245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E1CB33B-830C-4785-8FA9-6DB3DB8D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7412" y="780241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ED083EA-1BE6-4D24-B959-095E5C1050EB}"/>
                </a:ext>
              </a:extLst>
            </p:cNvPr>
            <p:cNvCxnSpPr/>
            <p:nvPr/>
          </p:nvCxnSpPr>
          <p:spPr>
            <a:xfrm flipV="1">
              <a:off x="1827186" y="78024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50B8679-581A-4E48-A6EB-0E39222C83BF}"/>
                </a:ext>
              </a:extLst>
            </p:cNvPr>
            <p:cNvCxnSpPr/>
            <p:nvPr/>
          </p:nvCxnSpPr>
          <p:spPr>
            <a:xfrm flipV="1">
              <a:off x="2131686" y="78024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47BD862-2F18-4CD3-B8A0-4A0BCE4C50B2}"/>
                </a:ext>
              </a:extLst>
            </p:cNvPr>
            <p:cNvCxnSpPr>
              <a:cxnSpLocks/>
            </p:cNvCxnSpPr>
            <p:nvPr/>
          </p:nvCxnSpPr>
          <p:spPr>
            <a:xfrm>
              <a:off x="1972912" y="780240"/>
              <a:ext cx="304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D6FAECB-46D2-4F75-A6FC-80B503587C10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86" y="941244"/>
              <a:ext cx="304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FCE0BD-6F8D-4D49-A516-B725C6273129}"/>
                </a:ext>
              </a:extLst>
            </p:cNvPr>
            <p:cNvCxnSpPr/>
            <p:nvPr/>
          </p:nvCxnSpPr>
          <p:spPr>
            <a:xfrm flipV="1">
              <a:off x="1582387" y="117415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7BFBA2-D237-4E79-B414-7F1B9BFEA5CB}"/>
                </a:ext>
              </a:extLst>
            </p:cNvPr>
            <p:cNvCxnSpPr/>
            <p:nvPr/>
          </p:nvCxnSpPr>
          <p:spPr>
            <a:xfrm>
              <a:off x="1582387" y="1174155"/>
              <a:ext cx="2447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A3397E-E862-427C-B2F3-EA4626098E65}"/>
                </a:ext>
              </a:extLst>
            </p:cNvPr>
            <p:cNvCxnSpPr/>
            <p:nvPr/>
          </p:nvCxnSpPr>
          <p:spPr>
            <a:xfrm>
              <a:off x="2131686" y="1174155"/>
              <a:ext cx="2317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61C4EF-E5EF-4177-92B0-A3278F065F57}"/>
                </a:ext>
              </a:extLst>
            </p:cNvPr>
            <p:cNvCxnSpPr/>
            <p:nvPr/>
          </p:nvCxnSpPr>
          <p:spPr>
            <a:xfrm>
              <a:off x="2363437" y="117415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E54F024-973D-4EFB-BC38-7D95089CF241}"/>
                </a:ext>
              </a:extLst>
            </p:cNvPr>
            <p:cNvCxnSpPr/>
            <p:nvPr/>
          </p:nvCxnSpPr>
          <p:spPr>
            <a:xfrm>
              <a:off x="1582387" y="1523405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8F82F0B-533C-42B0-BA08-B6CE948F8630}"/>
                </a:ext>
              </a:extLst>
            </p:cNvPr>
            <p:cNvCxnSpPr/>
            <p:nvPr/>
          </p:nvCxnSpPr>
          <p:spPr>
            <a:xfrm>
              <a:off x="1728113" y="1013151"/>
              <a:ext cx="0" cy="34925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C796E64-7FD0-404C-96B3-BA768FDCE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8114" y="1013151"/>
              <a:ext cx="9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BA97C5B-182C-4E82-93C3-0F3AF2F88CD3}"/>
                </a:ext>
              </a:extLst>
            </p:cNvPr>
            <p:cNvCxnSpPr/>
            <p:nvPr/>
          </p:nvCxnSpPr>
          <p:spPr>
            <a:xfrm>
              <a:off x="2277412" y="1013151"/>
              <a:ext cx="2317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33BC776-9C08-4B24-922F-FB16C6F952C5}"/>
                </a:ext>
              </a:extLst>
            </p:cNvPr>
            <p:cNvCxnSpPr/>
            <p:nvPr/>
          </p:nvCxnSpPr>
          <p:spPr>
            <a:xfrm>
              <a:off x="2509163" y="101315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951D31-AEAD-4972-B0F3-633146FC2913}"/>
                </a:ext>
              </a:extLst>
            </p:cNvPr>
            <p:cNvCxnSpPr/>
            <p:nvPr/>
          </p:nvCxnSpPr>
          <p:spPr>
            <a:xfrm>
              <a:off x="1728113" y="1362401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B577F1C-C793-43CA-A3F7-FFF8623B2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186" y="1013151"/>
              <a:ext cx="13947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6B4DDA9-3320-4FD6-B38D-3448CB9900BD}"/>
              </a:ext>
            </a:extLst>
          </p:cNvPr>
          <p:cNvGrpSpPr>
            <a:grpSpLocks noChangeAspect="1"/>
          </p:cNvGrpSpPr>
          <p:nvPr/>
        </p:nvGrpSpPr>
        <p:grpSpPr>
          <a:xfrm>
            <a:off x="2767466" y="979905"/>
            <a:ext cx="141924" cy="288000"/>
            <a:chOff x="1764816" y="3001048"/>
            <a:chExt cx="237026" cy="48099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A98170-6AFC-4A72-B7AA-841E681C6D79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58" y="3162759"/>
              <a:ext cx="0" cy="29030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7074D0-3FCB-4AAA-AB88-8828F2C618C0}"/>
                </a:ext>
              </a:extLst>
            </p:cNvPr>
            <p:cNvCxnSpPr>
              <a:cxnSpLocks/>
            </p:cNvCxnSpPr>
            <p:nvPr/>
          </p:nvCxnSpPr>
          <p:spPr>
            <a:xfrm>
              <a:off x="1790376" y="3215021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C43D2D2-E8E9-419D-863B-7349B7BD24FB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20" y="3050174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CE02496-939D-4480-9E1E-7526B9812254}"/>
                </a:ext>
              </a:extLst>
            </p:cNvPr>
            <p:cNvCxnSpPr/>
            <p:nvPr/>
          </p:nvCxnSpPr>
          <p:spPr>
            <a:xfrm flipV="1">
              <a:off x="1818012" y="3082650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BAABF3D-8444-4B2F-A0BE-DA0CB3561C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0376" y="3256031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CE006B5-102F-41EF-89F7-FFAF20687F41}"/>
                </a:ext>
              </a:extLst>
            </p:cNvPr>
            <p:cNvCxnSpPr>
              <a:cxnSpLocks/>
            </p:cNvCxnSpPr>
            <p:nvPr/>
          </p:nvCxnSpPr>
          <p:spPr>
            <a:xfrm>
              <a:off x="1944896" y="3099809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D5B6501-316A-4D0A-9E8B-78DE6D86A014}"/>
                </a:ext>
              </a:extLst>
            </p:cNvPr>
            <p:cNvCxnSpPr/>
            <p:nvPr/>
          </p:nvCxnSpPr>
          <p:spPr>
            <a:xfrm flipV="1">
              <a:off x="1818012" y="3123660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0B502D3-2FAA-4E30-B260-3DB931E6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453" y="3295130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688596F-08C1-48AA-8A80-A860881EBE91}"/>
                </a:ext>
              </a:extLst>
            </p:cNvPr>
            <p:cNvCxnSpPr/>
            <p:nvPr/>
          </p:nvCxnSpPr>
          <p:spPr>
            <a:xfrm flipV="1">
              <a:off x="1821089" y="3162759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901BB5D-7F8F-445C-AD18-83D9F4849F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5037" y="3330786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BCC0A22-8D15-421C-BD09-176488ED1346}"/>
                </a:ext>
              </a:extLst>
            </p:cNvPr>
            <p:cNvCxnSpPr/>
            <p:nvPr/>
          </p:nvCxnSpPr>
          <p:spPr>
            <a:xfrm flipV="1">
              <a:off x="1822673" y="3198415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921C4F8-2A0F-4E13-BA2D-C3813E7973D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52" y="3365378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72E4B09-D8E6-4EFB-841F-621A0836F433}"/>
                </a:ext>
              </a:extLst>
            </p:cNvPr>
            <p:cNvCxnSpPr/>
            <p:nvPr/>
          </p:nvCxnSpPr>
          <p:spPr>
            <a:xfrm flipV="1">
              <a:off x="1825688" y="3233007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044A11F-3531-4782-9D83-2359F3216A59}"/>
                </a:ext>
              </a:extLst>
            </p:cNvPr>
            <p:cNvCxnSpPr>
              <a:cxnSpLocks/>
            </p:cNvCxnSpPr>
            <p:nvPr/>
          </p:nvCxnSpPr>
          <p:spPr>
            <a:xfrm>
              <a:off x="1798842" y="3405403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ADEFEAA-1747-4A7C-B336-2DCE612F162F}"/>
                </a:ext>
              </a:extLst>
            </p:cNvPr>
            <p:cNvCxnSpPr/>
            <p:nvPr/>
          </p:nvCxnSpPr>
          <p:spPr>
            <a:xfrm flipV="1">
              <a:off x="1826478" y="3273032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A6D007B-BAE2-4FEF-9CF3-6B517E61C988}"/>
                </a:ext>
              </a:extLst>
            </p:cNvPr>
            <p:cNvCxnSpPr/>
            <p:nvPr/>
          </p:nvCxnSpPr>
          <p:spPr>
            <a:xfrm flipV="1">
              <a:off x="1764816" y="3003082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91DB49-D0E7-446D-B650-84AEEF08B466}"/>
                </a:ext>
              </a:extLst>
            </p:cNvPr>
            <p:cNvCxnSpPr/>
            <p:nvPr/>
          </p:nvCxnSpPr>
          <p:spPr>
            <a:xfrm flipV="1">
              <a:off x="1793773" y="3051424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06239CA-D942-4D6B-8B27-A462CBD10AC9}"/>
                </a:ext>
              </a:extLst>
            </p:cNvPr>
            <p:cNvCxnSpPr>
              <a:cxnSpLocks/>
            </p:cNvCxnSpPr>
            <p:nvPr/>
          </p:nvCxnSpPr>
          <p:spPr>
            <a:xfrm>
              <a:off x="1947278" y="3142671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E230B5F-8832-4B1B-9AE6-E007D7A8BB0E}"/>
                </a:ext>
              </a:extLst>
            </p:cNvPr>
            <p:cNvCxnSpPr>
              <a:cxnSpLocks/>
            </p:cNvCxnSpPr>
            <p:nvPr/>
          </p:nvCxnSpPr>
          <p:spPr>
            <a:xfrm>
              <a:off x="1949656" y="3180772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D94323-1508-499B-AB5A-9CBD6727275B}"/>
                </a:ext>
              </a:extLst>
            </p:cNvPr>
            <p:cNvCxnSpPr>
              <a:cxnSpLocks/>
            </p:cNvCxnSpPr>
            <p:nvPr/>
          </p:nvCxnSpPr>
          <p:spPr>
            <a:xfrm>
              <a:off x="1952031" y="3214110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8CDC65-4D6D-4BC9-9551-4306C979FED3}"/>
                </a:ext>
              </a:extLst>
            </p:cNvPr>
            <p:cNvCxnSpPr>
              <a:cxnSpLocks/>
            </p:cNvCxnSpPr>
            <p:nvPr/>
          </p:nvCxnSpPr>
          <p:spPr>
            <a:xfrm>
              <a:off x="1954151" y="3253365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9FB25E6-E7EB-4304-A4B0-B3BA01C5B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189" y="3236152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DA2CBE9-A893-4A2A-A08E-37DB7C5D4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938" y="3276874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3A6ED63-8925-499C-B24D-49DDF359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5039" y="3312445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0D011F8-FA72-43D5-8E6D-BA6A0233B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854" y="3348463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58B0431-8087-43CE-8CF9-1C823F53B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7420" y="3386013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BAB9EA5-B75F-4E0C-B466-1E1576972C8A}"/>
                </a:ext>
              </a:extLst>
            </p:cNvPr>
            <p:cNvCxnSpPr/>
            <p:nvPr/>
          </p:nvCxnSpPr>
          <p:spPr>
            <a:xfrm flipV="1">
              <a:off x="1853850" y="3030000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BB3F2E-76B3-4A61-97FD-026232DE4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6366" y="3411807"/>
              <a:ext cx="41233" cy="427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4301F31-4580-42F4-B1C0-9E747FF1F175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58" y="3453066"/>
              <a:ext cx="84032" cy="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45BBAB6-D83A-495A-AE1C-EE8EBCE6895D}"/>
                </a:ext>
              </a:extLst>
            </p:cNvPr>
            <p:cNvCxnSpPr/>
            <p:nvPr/>
          </p:nvCxnSpPr>
          <p:spPr>
            <a:xfrm flipV="1">
              <a:off x="1855341" y="3316718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BDCCF31-6D8C-4EDD-8511-C8D1059CB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190" y="3186980"/>
              <a:ext cx="3075" cy="2950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45CF081-7853-4E26-AEC0-AABADB4C8C9B}"/>
                </a:ext>
              </a:extLst>
            </p:cNvPr>
            <p:cNvCxnSpPr>
              <a:cxnSpLocks/>
            </p:cNvCxnSpPr>
            <p:nvPr/>
          </p:nvCxnSpPr>
          <p:spPr>
            <a:xfrm>
              <a:off x="1765820" y="3165475"/>
              <a:ext cx="83370" cy="25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4162B56-5470-4CC3-AA83-151ABB6D5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767" y="3027234"/>
              <a:ext cx="3075" cy="2950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2818F97-9338-4714-8286-100EF50C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912329" y="3001048"/>
              <a:ext cx="83370" cy="25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33A2B86-B216-449A-A0B2-3B1A76BBD371}"/>
                </a:ext>
              </a:extLst>
            </p:cNvPr>
            <p:cNvCxnSpPr>
              <a:cxnSpLocks/>
            </p:cNvCxnSpPr>
            <p:nvPr/>
          </p:nvCxnSpPr>
          <p:spPr>
            <a:xfrm>
              <a:off x="1787404" y="3201653"/>
              <a:ext cx="43401" cy="8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E179386-A818-48C9-A51F-A1E85712B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5868" y="3200738"/>
              <a:ext cx="1" cy="101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2A65EE4-649C-47C3-A9A7-0FF17EB7B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05" y="3211776"/>
              <a:ext cx="1" cy="951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11FC639-30F6-4CBD-AB03-2C569C51FFAE}"/>
                </a:ext>
              </a:extLst>
            </p:cNvPr>
            <p:cNvCxnSpPr>
              <a:cxnSpLocks/>
            </p:cNvCxnSpPr>
            <p:nvPr/>
          </p:nvCxnSpPr>
          <p:spPr>
            <a:xfrm>
              <a:off x="1785866" y="3299130"/>
              <a:ext cx="44939" cy="8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1457D55-6D66-4D41-81BF-0712C7F76C7C}"/>
              </a:ext>
            </a:extLst>
          </p:cNvPr>
          <p:cNvGrpSpPr>
            <a:grpSpLocks noChangeAspect="1"/>
          </p:cNvGrpSpPr>
          <p:nvPr/>
        </p:nvGrpSpPr>
        <p:grpSpPr>
          <a:xfrm>
            <a:off x="3072141" y="989431"/>
            <a:ext cx="501672" cy="324000"/>
            <a:chOff x="1452683" y="1918885"/>
            <a:chExt cx="1321594" cy="853542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09E7CEC-D9E2-4785-8799-E9D5D2E65559}"/>
                </a:ext>
              </a:extLst>
            </p:cNvPr>
            <p:cNvCxnSpPr/>
            <p:nvPr/>
          </p:nvCxnSpPr>
          <p:spPr>
            <a:xfrm flipV="1">
              <a:off x="2182372" y="1922059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69CB7D4-7AAC-402C-9A3A-7BFC90F229FD}"/>
                </a:ext>
              </a:extLst>
            </p:cNvPr>
            <p:cNvCxnSpPr/>
            <p:nvPr/>
          </p:nvCxnSpPr>
          <p:spPr>
            <a:xfrm flipV="1">
              <a:off x="1511302" y="1920472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8C39D20-9B3A-4C56-9FAB-26675ACA6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996" y="2285615"/>
              <a:ext cx="133044" cy="146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4663DA6-415C-4067-AF5A-2F9A73C0227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680" y="1922059"/>
              <a:ext cx="6774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726DF94-C89A-4EE3-B0E4-781007B4B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302" y="2083063"/>
              <a:ext cx="6710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B25379F-A848-44B7-9719-2DD737A2B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304" y="2429931"/>
              <a:ext cx="671068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547C030-E1BD-450B-AD55-2B45EE5987BE}"/>
                </a:ext>
              </a:extLst>
            </p:cNvPr>
            <p:cNvCxnSpPr>
              <a:cxnSpLocks/>
            </p:cNvCxnSpPr>
            <p:nvPr/>
          </p:nvCxnSpPr>
          <p:spPr>
            <a:xfrm>
              <a:off x="2328098" y="1922059"/>
              <a:ext cx="0" cy="159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38815D-EA71-41AF-833C-CD0B3754F1B4}"/>
                </a:ext>
              </a:extLst>
            </p:cNvPr>
            <p:cNvCxnSpPr/>
            <p:nvPr/>
          </p:nvCxnSpPr>
          <p:spPr>
            <a:xfrm>
              <a:off x="2182372" y="208147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51E1694-DC0B-4262-B4DA-33084BED1885}"/>
                </a:ext>
              </a:extLst>
            </p:cNvPr>
            <p:cNvCxnSpPr/>
            <p:nvPr/>
          </p:nvCxnSpPr>
          <p:spPr>
            <a:xfrm>
              <a:off x="1511303" y="208147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B42583B-F51D-49FF-B0D0-6CE187524C7D}"/>
                </a:ext>
              </a:extLst>
            </p:cNvPr>
            <p:cNvSpPr/>
            <p:nvPr/>
          </p:nvSpPr>
          <p:spPr>
            <a:xfrm>
              <a:off x="2213507" y="2088618"/>
              <a:ext cx="90392" cy="19376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1007EC3-5A6D-4C21-B309-2584601023B0}"/>
                </a:ext>
              </a:extLst>
            </p:cNvPr>
            <p:cNvCxnSpPr>
              <a:stCxn id="210" idx="0"/>
            </p:cNvCxnSpPr>
            <p:nvPr/>
          </p:nvCxnSpPr>
          <p:spPr>
            <a:xfrm>
              <a:off x="2258703" y="2088618"/>
              <a:ext cx="25522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A86C05F-83C3-4610-83BD-2A7FF0718805}"/>
                </a:ext>
              </a:extLst>
            </p:cNvPr>
            <p:cNvCxnSpPr/>
            <p:nvPr/>
          </p:nvCxnSpPr>
          <p:spPr>
            <a:xfrm>
              <a:off x="2258703" y="2282384"/>
              <a:ext cx="25522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812B61B-FDD9-49F7-B6F9-BCCB77349FFF}"/>
                </a:ext>
              </a:extLst>
            </p:cNvPr>
            <p:cNvSpPr/>
            <p:nvPr/>
          </p:nvSpPr>
          <p:spPr>
            <a:xfrm>
              <a:off x="2463117" y="2088618"/>
              <a:ext cx="90392" cy="1937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F1D37B38-A97C-4396-A8A3-42860F1B5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2683" y="2460483"/>
              <a:ext cx="236097" cy="21669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59D96E74-CBBA-405C-8204-1E9FAFEDAE2C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88" y="2460483"/>
              <a:ext cx="215160" cy="21669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6245E33-E073-4B63-AA9C-106A612E7FB2}"/>
                </a:ext>
              </a:extLst>
            </p:cNvPr>
            <p:cNvCxnSpPr/>
            <p:nvPr/>
          </p:nvCxnSpPr>
          <p:spPr>
            <a:xfrm flipH="1">
              <a:off x="1688779" y="2460483"/>
              <a:ext cx="102040" cy="31194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E6B3DB1-CCC7-4781-91CB-51781AEBA43B}"/>
                </a:ext>
              </a:extLst>
            </p:cNvPr>
            <p:cNvCxnSpPr>
              <a:cxnSpLocks/>
            </p:cNvCxnSpPr>
            <p:nvPr/>
          </p:nvCxnSpPr>
          <p:spPr>
            <a:xfrm>
              <a:off x="1905826" y="2460483"/>
              <a:ext cx="121662" cy="31194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05C367D-41EE-442D-86DF-F85575DB5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7650" y="2269722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E6EDB70-628E-478A-B0A6-839D153A08CA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269723"/>
              <a:ext cx="58467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1CCC897-6646-451C-93A9-6836816EF02E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1918885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57CDFCB-5073-4D83-A33E-65840CF36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223" y="2189021"/>
              <a:ext cx="1960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E96A858-0B6E-49E8-8EF5-F8079DBF7692}"/>
              </a:ext>
            </a:extLst>
          </p:cNvPr>
          <p:cNvGrpSpPr>
            <a:grpSpLocks noChangeAspect="1"/>
          </p:cNvGrpSpPr>
          <p:nvPr/>
        </p:nvGrpSpPr>
        <p:grpSpPr>
          <a:xfrm>
            <a:off x="3714836" y="1028794"/>
            <a:ext cx="512252" cy="180000"/>
            <a:chOff x="177515" y="3069018"/>
            <a:chExt cx="922052" cy="511841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5578C63-6419-4BE6-B76C-E347BFF77983}"/>
                </a:ext>
              </a:extLst>
            </p:cNvPr>
            <p:cNvCxnSpPr/>
            <p:nvPr/>
          </p:nvCxnSpPr>
          <p:spPr>
            <a:xfrm flipV="1">
              <a:off x="952217" y="3070605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985E26-B876-4C97-99C6-6299BFB964A7}"/>
                </a:ext>
              </a:extLst>
            </p:cNvPr>
            <p:cNvCxnSpPr/>
            <p:nvPr/>
          </p:nvCxnSpPr>
          <p:spPr>
            <a:xfrm flipV="1">
              <a:off x="177515" y="3069018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84C2F07-3BFA-4948-9F33-DAD5F944C4A8}"/>
                </a:ext>
              </a:extLst>
            </p:cNvPr>
            <p:cNvCxnSpPr/>
            <p:nvPr/>
          </p:nvCxnSpPr>
          <p:spPr>
            <a:xfrm flipV="1">
              <a:off x="953841" y="3419855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BCA7E857-351C-43A5-967F-C42CF0453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15" y="3419855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625F4E0-4F56-4712-8628-CD510EE9BC89}"/>
                </a:ext>
              </a:extLst>
            </p:cNvPr>
            <p:cNvCxnSpPr/>
            <p:nvPr/>
          </p:nvCxnSpPr>
          <p:spPr>
            <a:xfrm>
              <a:off x="316893" y="3070605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4CA35D0-0942-4364-9517-5CFE2892D053}"/>
                </a:ext>
              </a:extLst>
            </p:cNvPr>
            <p:cNvCxnSpPr/>
            <p:nvPr/>
          </p:nvCxnSpPr>
          <p:spPr>
            <a:xfrm>
              <a:off x="316893" y="3419855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40B5057-3AA3-4739-A197-DE6C42B84BB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15" y="3231609"/>
              <a:ext cx="7747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D665B43E-0B39-4C0C-AAF3-11FE105100B7}"/>
                </a:ext>
              </a:extLst>
            </p:cNvPr>
            <p:cNvCxnSpPr>
              <a:cxnSpLocks/>
            </p:cNvCxnSpPr>
            <p:nvPr/>
          </p:nvCxnSpPr>
          <p:spPr>
            <a:xfrm>
              <a:off x="177517" y="3579271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EB80DB4-9460-425E-9FFF-DC9D28DC3409}"/>
                </a:ext>
              </a:extLst>
            </p:cNvPr>
            <p:cNvCxnSpPr/>
            <p:nvPr/>
          </p:nvCxnSpPr>
          <p:spPr>
            <a:xfrm>
              <a:off x="1097943" y="307060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BBB69C9-1E77-48E3-8062-155763E44371}"/>
                </a:ext>
              </a:extLst>
            </p:cNvPr>
            <p:cNvCxnSpPr/>
            <p:nvPr/>
          </p:nvCxnSpPr>
          <p:spPr>
            <a:xfrm>
              <a:off x="952217" y="323002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063FA56-7560-41BB-9255-B87E372447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93" y="3069018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BBF8F8E-5B31-45E0-A4C6-8E007AA78FC6}"/>
                </a:ext>
              </a:extLst>
            </p:cNvPr>
            <p:cNvCxnSpPr/>
            <p:nvPr/>
          </p:nvCxnSpPr>
          <p:spPr>
            <a:xfrm>
              <a:off x="177516" y="323002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922C373-6370-4B0F-AE24-94CB18C206C5}"/>
                </a:ext>
              </a:extLst>
            </p:cNvPr>
            <p:cNvCxnSpPr/>
            <p:nvPr/>
          </p:nvCxnSpPr>
          <p:spPr>
            <a:xfrm>
              <a:off x="573881" y="3230021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3E13F22-CF28-4CB9-8433-C602EA86685D}"/>
                </a:ext>
              </a:extLst>
            </p:cNvPr>
            <p:cNvCxnSpPr/>
            <p:nvPr/>
          </p:nvCxnSpPr>
          <p:spPr>
            <a:xfrm>
              <a:off x="384174" y="3346576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FC5B6D7-8802-4148-868F-F96ADF3382AE}"/>
                </a:ext>
              </a:extLst>
            </p:cNvPr>
            <p:cNvCxnSpPr/>
            <p:nvPr/>
          </p:nvCxnSpPr>
          <p:spPr>
            <a:xfrm>
              <a:off x="750094" y="3346576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E28D178-8502-4444-8298-4416115D8FA0}"/>
                </a:ext>
              </a:extLst>
            </p:cNvPr>
            <p:cNvCxnSpPr/>
            <p:nvPr/>
          </p:nvCxnSpPr>
          <p:spPr>
            <a:xfrm flipV="1">
              <a:off x="573881" y="3134519"/>
              <a:ext cx="77317" cy="955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A9F4842-64CD-4D4B-A5FB-B0AFCCAAB340}"/>
                </a:ext>
              </a:extLst>
            </p:cNvPr>
            <p:cNvCxnSpPr/>
            <p:nvPr/>
          </p:nvCxnSpPr>
          <p:spPr>
            <a:xfrm flipH="1">
              <a:off x="384174" y="3069018"/>
              <a:ext cx="79375" cy="96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D622AA1-94A0-4FD0-935F-64701D2F146F}"/>
                </a:ext>
              </a:extLst>
            </p:cNvPr>
            <p:cNvCxnSpPr/>
            <p:nvPr/>
          </p:nvCxnSpPr>
          <p:spPr>
            <a:xfrm flipH="1">
              <a:off x="795660" y="3078269"/>
              <a:ext cx="79375" cy="96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08C12E9-0DAC-4085-8A27-EC88E9C23525}"/>
                </a:ext>
              </a:extLst>
            </p:cNvPr>
            <p:cNvCxnSpPr/>
            <p:nvPr/>
          </p:nvCxnSpPr>
          <p:spPr>
            <a:xfrm>
              <a:off x="981075" y="3208338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BEAC2D5-E05D-4B05-A326-0ED93651CDCE}"/>
                </a:ext>
              </a:extLst>
            </p:cNvPr>
            <p:cNvCxnSpPr/>
            <p:nvPr/>
          </p:nvCxnSpPr>
          <p:spPr>
            <a:xfrm>
              <a:off x="1000125" y="3182270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A2EA445-762B-4B5D-B78A-EFB50B8EEBB0}"/>
                </a:ext>
              </a:extLst>
            </p:cNvPr>
            <p:cNvCxnSpPr/>
            <p:nvPr/>
          </p:nvCxnSpPr>
          <p:spPr>
            <a:xfrm>
              <a:off x="1045369" y="3140933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3ABEA94-A928-4D0C-889C-2D35C408AAFB}"/>
                </a:ext>
              </a:extLst>
            </p:cNvPr>
            <p:cNvCxnSpPr/>
            <p:nvPr/>
          </p:nvCxnSpPr>
          <p:spPr>
            <a:xfrm>
              <a:off x="1064419" y="3114865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DA01B39-9883-4997-A269-1E3D9911B62D}"/>
                </a:ext>
              </a:extLst>
            </p:cNvPr>
            <p:cNvCxnSpPr/>
            <p:nvPr/>
          </p:nvCxnSpPr>
          <p:spPr>
            <a:xfrm>
              <a:off x="200025" y="3204162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EE2F049-5AC3-4386-BAC3-7570CD4A4F70}"/>
                </a:ext>
              </a:extLst>
            </p:cNvPr>
            <p:cNvCxnSpPr/>
            <p:nvPr/>
          </p:nvCxnSpPr>
          <p:spPr>
            <a:xfrm>
              <a:off x="219075" y="3178094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1CD0E7B-8ABE-45A9-818E-7AD4F60867D4}"/>
                </a:ext>
              </a:extLst>
            </p:cNvPr>
            <p:cNvCxnSpPr/>
            <p:nvPr/>
          </p:nvCxnSpPr>
          <p:spPr>
            <a:xfrm>
              <a:off x="264319" y="3136757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E6594E4-BD26-42BC-A207-F07068A4D3DD}"/>
                </a:ext>
              </a:extLst>
            </p:cNvPr>
            <p:cNvCxnSpPr/>
            <p:nvPr/>
          </p:nvCxnSpPr>
          <p:spPr>
            <a:xfrm>
              <a:off x="283369" y="3110689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17E7B-BF09-44A3-B7D6-8D2CDE8F57BE}"/>
              </a:ext>
            </a:extLst>
          </p:cNvPr>
          <p:cNvGrpSpPr/>
          <p:nvPr/>
        </p:nvGrpSpPr>
        <p:grpSpPr>
          <a:xfrm>
            <a:off x="810836" y="1007350"/>
            <a:ext cx="275697" cy="307777"/>
            <a:chOff x="5142133" y="3325326"/>
            <a:chExt cx="275697" cy="307777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C879069-51E1-4BF0-8698-9D1B47227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295" y="3347948"/>
              <a:ext cx="35535" cy="37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C01767C-57BE-401C-8910-234553E74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2133" y="3347948"/>
              <a:ext cx="32291" cy="36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206D274-2C39-4802-BA8E-01AB8809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125" y="3526654"/>
              <a:ext cx="34705" cy="372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735B4C1-4F08-4E3E-B1F6-528258FA0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2133" y="3526654"/>
              <a:ext cx="32291" cy="3607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F8BBB01-021F-4D0F-BE99-B2BDED1CB0E0}"/>
                </a:ext>
              </a:extLst>
            </p:cNvPr>
            <p:cNvCxnSpPr>
              <a:cxnSpLocks/>
            </p:cNvCxnSpPr>
            <p:nvPr/>
          </p:nvCxnSpPr>
          <p:spPr>
            <a:xfrm>
              <a:off x="5174424" y="3348759"/>
              <a:ext cx="2434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10285E8D-1143-4332-B879-123652B5514C}"/>
                </a:ext>
              </a:extLst>
            </p:cNvPr>
            <p:cNvCxnSpPr>
              <a:cxnSpLocks/>
            </p:cNvCxnSpPr>
            <p:nvPr/>
          </p:nvCxnSpPr>
          <p:spPr>
            <a:xfrm>
              <a:off x="5174424" y="3526654"/>
              <a:ext cx="243406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3AD73D3-A31D-4308-8764-C10CD8358136}"/>
                </a:ext>
              </a:extLst>
            </p:cNvPr>
            <p:cNvCxnSpPr>
              <a:cxnSpLocks/>
            </p:cNvCxnSpPr>
            <p:nvPr/>
          </p:nvCxnSpPr>
          <p:spPr>
            <a:xfrm>
              <a:off x="5142133" y="3385445"/>
              <a:ext cx="2401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9AE5BF-1E13-4351-B751-A60393726A3B}"/>
                </a:ext>
              </a:extLst>
            </p:cNvPr>
            <p:cNvCxnSpPr>
              <a:cxnSpLocks/>
            </p:cNvCxnSpPr>
            <p:nvPr/>
          </p:nvCxnSpPr>
          <p:spPr>
            <a:xfrm>
              <a:off x="5142134" y="3563136"/>
              <a:ext cx="2401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69BD809-BCA0-486D-81ED-052FEFA9B1DD}"/>
                </a:ext>
              </a:extLst>
            </p:cNvPr>
            <p:cNvCxnSpPr/>
            <p:nvPr/>
          </p:nvCxnSpPr>
          <p:spPr>
            <a:xfrm>
              <a:off x="5417830" y="3348759"/>
              <a:ext cx="0" cy="178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95778A3-6A12-499B-83B4-2F16D5F7B350}"/>
                </a:ext>
              </a:extLst>
            </p:cNvPr>
            <p:cNvCxnSpPr/>
            <p:nvPr/>
          </p:nvCxnSpPr>
          <p:spPr>
            <a:xfrm>
              <a:off x="5382295" y="3384633"/>
              <a:ext cx="0" cy="178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416A656-408F-4EC1-A5EF-729A78088A21}"/>
                </a:ext>
              </a:extLst>
            </p:cNvPr>
            <p:cNvCxnSpPr>
              <a:cxnSpLocks/>
            </p:cNvCxnSpPr>
            <p:nvPr/>
          </p:nvCxnSpPr>
          <p:spPr>
            <a:xfrm>
              <a:off x="5174424" y="3347948"/>
              <a:ext cx="0" cy="17931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62B9369C-78E7-4AE2-A65A-33C17181A782}"/>
                </a:ext>
              </a:extLst>
            </p:cNvPr>
            <p:cNvCxnSpPr/>
            <p:nvPr/>
          </p:nvCxnSpPr>
          <p:spPr>
            <a:xfrm>
              <a:off x="5142134" y="3384633"/>
              <a:ext cx="0" cy="178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668D556-4089-46D6-AE9E-EE08F447726C}"/>
                </a:ext>
              </a:extLst>
            </p:cNvPr>
            <p:cNvSpPr txBox="1"/>
            <p:nvPr/>
          </p:nvSpPr>
          <p:spPr>
            <a:xfrm>
              <a:off x="5179015" y="3325326"/>
              <a:ext cx="166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dirty="0">
                  <a:solidFill>
                    <a:srgbClr val="0099FF"/>
                  </a:solidFill>
                </a:rPr>
                <a:t>?</a:t>
              </a:r>
              <a:endParaRPr lang="en-GB" sz="1400" dirty="0">
                <a:solidFill>
                  <a:srgbClr val="0099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AEC235-71E2-4EF6-A416-B04B5B64B5C0}"/>
              </a:ext>
            </a:extLst>
          </p:cNvPr>
          <p:cNvSpPr txBox="1"/>
          <p:nvPr/>
        </p:nvSpPr>
        <p:spPr>
          <a:xfrm>
            <a:off x="604528" y="1349642"/>
            <a:ext cx="2085944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/>
              <a:t>DUCT PROPERTIES</a:t>
            </a:r>
            <a:endParaRPr lang="en-GB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F97FF-899C-4F20-AFB8-9892BFF8A394}"/>
              </a:ext>
            </a:extLst>
          </p:cNvPr>
          <p:cNvSpPr/>
          <p:nvPr/>
        </p:nvSpPr>
        <p:spPr>
          <a:xfrm>
            <a:off x="1188720" y="979905"/>
            <a:ext cx="502263" cy="33352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C5685E-889F-493D-AC0C-9B80F15C927F}"/>
              </a:ext>
            </a:extLst>
          </p:cNvPr>
          <p:cNvSpPr txBox="1"/>
          <p:nvPr/>
        </p:nvSpPr>
        <p:spPr>
          <a:xfrm>
            <a:off x="803665" y="3147519"/>
            <a:ext cx="152220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rectangular</a:t>
            </a:r>
            <a:endParaRPr lang="en-GB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05ACF5-9543-4E57-BFE5-C3778ECF7C85}"/>
              </a:ext>
            </a:extLst>
          </p:cNvPr>
          <p:cNvSpPr/>
          <p:nvPr/>
        </p:nvSpPr>
        <p:spPr>
          <a:xfrm>
            <a:off x="2327390" y="3149885"/>
            <a:ext cx="108808" cy="2290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30EF43B0-8004-45CA-BB7F-6E766AB390AF}"/>
              </a:ext>
            </a:extLst>
          </p:cNvPr>
          <p:cNvCxnSpPr>
            <a:cxnSpLocks/>
          </p:cNvCxnSpPr>
          <p:nvPr/>
        </p:nvCxnSpPr>
        <p:spPr>
          <a:xfrm>
            <a:off x="2358319" y="3271564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306776E7-0A94-43BF-9051-770B033EA93D}"/>
              </a:ext>
            </a:extLst>
          </p:cNvPr>
          <p:cNvCxnSpPr>
            <a:cxnSpLocks/>
          </p:cNvCxnSpPr>
          <p:nvPr/>
        </p:nvCxnSpPr>
        <p:spPr>
          <a:xfrm flipV="1">
            <a:off x="2378769" y="3273946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40F763BA-6AE5-47BB-BF4E-76604682849C}"/>
              </a:ext>
            </a:extLst>
          </p:cNvPr>
          <p:cNvSpPr txBox="1"/>
          <p:nvPr/>
        </p:nvSpPr>
        <p:spPr>
          <a:xfrm>
            <a:off x="720291" y="3687315"/>
            <a:ext cx="34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A</a:t>
            </a:r>
            <a:endParaRPr lang="en-GB" sz="1000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7A4E362E-0975-45A0-B02B-6FFA3F25C2E9}"/>
              </a:ext>
            </a:extLst>
          </p:cNvPr>
          <p:cNvSpPr txBox="1"/>
          <p:nvPr/>
        </p:nvSpPr>
        <p:spPr>
          <a:xfrm>
            <a:off x="1058902" y="3701455"/>
            <a:ext cx="50791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300</a:t>
            </a:r>
            <a:endParaRPr lang="en-GB" sz="900" dirty="0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D87BECE2-CFC8-4F2D-90BB-38C837EA9DB1}"/>
              </a:ext>
            </a:extLst>
          </p:cNvPr>
          <p:cNvSpPr txBox="1"/>
          <p:nvPr/>
        </p:nvSpPr>
        <p:spPr>
          <a:xfrm>
            <a:off x="726387" y="3986228"/>
            <a:ext cx="34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B</a:t>
            </a:r>
            <a:endParaRPr lang="en-GB" sz="1000" dirty="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0A3320DA-DF0E-493F-97E7-B030538F8CC1}"/>
              </a:ext>
            </a:extLst>
          </p:cNvPr>
          <p:cNvSpPr txBox="1"/>
          <p:nvPr/>
        </p:nvSpPr>
        <p:spPr>
          <a:xfrm>
            <a:off x="1058902" y="4000368"/>
            <a:ext cx="50791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300</a:t>
            </a:r>
            <a:endParaRPr lang="en-GB" sz="900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2D2FDDB3-6B31-499C-A396-48F72F2C7694}"/>
              </a:ext>
            </a:extLst>
          </p:cNvPr>
          <p:cNvSpPr txBox="1"/>
          <p:nvPr/>
        </p:nvSpPr>
        <p:spPr>
          <a:xfrm>
            <a:off x="722171" y="4292253"/>
            <a:ext cx="34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L</a:t>
            </a:r>
            <a:endParaRPr lang="en-GB" sz="1000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FCBEB9BD-224E-41F5-A60D-67AC1CC63BBE}"/>
              </a:ext>
            </a:extLst>
          </p:cNvPr>
          <p:cNvSpPr txBox="1"/>
          <p:nvPr/>
        </p:nvSpPr>
        <p:spPr>
          <a:xfrm>
            <a:off x="1054686" y="4306393"/>
            <a:ext cx="62112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300</a:t>
            </a:r>
            <a:endParaRPr lang="en-GB" sz="900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FAB662E-9F8F-4D92-B4C2-B51267ECCCB6}"/>
              </a:ext>
            </a:extLst>
          </p:cNvPr>
          <p:cNvSpPr txBox="1"/>
          <p:nvPr/>
        </p:nvSpPr>
        <p:spPr>
          <a:xfrm>
            <a:off x="713042" y="5115914"/>
            <a:ext cx="37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V</a:t>
            </a:r>
            <a:r>
              <a:rPr lang="pl-PL" sz="1000" baseline="-25000" dirty="0"/>
              <a:t>in</a:t>
            </a:r>
            <a:endParaRPr lang="en-GB" sz="1000" baseline="-25000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75C50FF-21BA-438D-B8AB-820DAFA40D64}"/>
              </a:ext>
            </a:extLst>
          </p:cNvPr>
          <p:cNvSpPr txBox="1"/>
          <p:nvPr/>
        </p:nvSpPr>
        <p:spPr>
          <a:xfrm>
            <a:off x="1054685" y="4605306"/>
            <a:ext cx="62112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0.256</a:t>
            </a:r>
            <a:endParaRPr lang="en-GB" sz="900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E1E6DD10-B3FE-49FE-B888-4C604375DCC0}"/>
              </a:ext>
            </a:extLst>
          </p:cNvPr>
          <p:cNvSpPr txBox="1"/>
          <p:nvPr/>
        </p:nvSpPr>
        <p:spPr>
          <a:xfrm>
            <a:off x="1817480" y="3704737"/>
            <a:ext cx="4695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mm</a:t>
            </a:r>
            <a:endParaRPr lang="en-GB" sz="900" dirty="0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7147273-34CE-4C92-B636-3C5413413317}"/>
              </a:ext>
            </a:extLst>
          </p:cNvPr>
          <p:cNvSpPr/>
          <p:nvPr/>
        </p:nvSpPr>
        <p:spPr>
          <a:xfrm>
            <a:off x="1566998" y="3702207"/>
            <a:ext cx="108808" cy="23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F695F108-00CE-40E5-BD52-70964CD1BA83}"/>
              </a:ext>
            </a:extLst>
          </p:cNvPr>
          <p:cNvCxnSpPr>
            <a:cxnSpLocks/>
          </p:cNvCxnSpPr>
          <p:nvPr/>
        </p:nvCxnSpPr>
        <p:spPr>
          <a:xfrm>
            <a:off x="1588403" y="3825847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AAC1148F-5A7B-4AD8-B9BF-E74119AE1B7B}"/>
              </a:ext>
            </a:extLst>
          </p:cNvPr>
          <p:cNvCxnSpPr>
            <a:cxnSpLocks/>
          </p:cNvCxnSpPr>
          <p:nvPr/>
        </p:nvCxnSpPr>
        <p:spPr>
          <a:xfrm flipV="1">
            <a:off x="1608853" y="3828230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Rectangle 419">
            <a:extLst>
              <a:ext uri="{FF2B5EF4-FFF2-40B4-BE49-F238E27FC236}">
                <a16:creationId xmlns:a16="http://schemas.microsoft.com/office/drawing/2014/main" id="{3B32047F-7EF1-44EE-9DAB-08643F66FC10}"/>
              </a:ext>
            </a:extLst>
          </p:cNvPr>
          <p:cNvSpPr/>
          <p:nvPr/>
        </p:nvSpPr>
        <p:spPr>
          <a:xfrm>
            <a:off x="1566146" y="4000676"/>
            <a:ext cx="108808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B4F3771C-BBF3-4601-9E07-F0C6298FEB6F}"/>
              </a:ext>
            </a:extLst>
          </p:cNvPr>
          <p:cNvCxnSpPr>
            <a:cxnSpLocks/>
          </p:cNvCxnSpPr>
          <p:nvPr/>
        </p:nvCxnSpPr>
        <p:spPr>
          <a:xfrm>
            <a:off x="1590378" y="4124077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3C9A36DF-627B-462E-BBEC-FD33AB2CCC4B}"/>
              </a:ext>
            </a:extLst>
          </p:cNvPr>
          <p:cNvCxnSpPr>
            <a:cxnSpLocks/>
          </p:cNvCxnSpPr>
          <p:nvPr/>
        </p:nvCxnSpPr>
        <p:spPr>
          <a:xfrm flipV="1">
            <a:off x="1610828" y="4126460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>
            <a:extLst>
              <a:ext uri="{FF2B5EF4-FFF2-40B4-BE49-F238E27FC236}">
                <a16:creationId xmlns:a16="http://schemas.microsoft.com/office/drawing/2014/main" id="{A636F288-8230-459D-B589-1DD5E5B75330}"/>
              </a:ext>
            </a:extLst>
          </p:cNvPr>
          <p:cNvSpPr/>
          <p:nvPr/>
        </p:nvSpPr>
        <p:spPr>
          <a:xfrm>
            <a:off x="2287125" y="3706175"/>
            <a:ext cx="108808" cy="23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1C82B871-E3DA-4983-8779-D336567F5AB0}"/>
              </a:ext>
            </a:extLst>
          </p:cNvPr>
          <p:cNvCxnSpPr>
            <a:cxnSpLocks/>
          </p:cNvCxnSpPr>
          <p:nvPr/>
        </p:nvCxnSpPr>
        <p:spPr>
          <a:xfrm>
            <a:off x="2313292" y="3824260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0FF8EA0C-EF8E-4166-8731-DAB9B1B9331B}"/>
              </a:ext>
            </a:extLst>
          </p:cNvPr>
          <p:cNvCxnSpPr>
            <a:cxnSpLocks/>
          </p:cNvCxnSpPr>
          <p:nvPr/>
        </p:nvCxnSpPr>
        <p:spPr>
          <a:xfrm flipV="1">
            <a:off x="2333742" y="3826642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2AF3C335-ED7E-4BD5-BEF6-2B7C51A85C77}"/>
              </a:ext>
            </a:extLst>
          </p:cNvPr>
          <p:cNvSpPr txBox="1"/>
          <p:nvPr/>
        </p:nvSpPr>
        <p:spPr>
          <a:xfrm>
            <a:off x="1815423" y="4003712"/>
            <a:ext cx="4695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mm</a:t>
            </a:r>
            <a:endParaRPr lang="en-GB" sz="900" dirty="0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38697BFB-7AD4-40E9-85B6-B349EE34C55B}"/>
              </a:ext>
            </a:extLst>
          </p:cNvPr>
          <p:cNvSpPr/>
          <p:nvPr/>
        </p:nvSpPr>
        <p:spPr>
          <a:xfrm>
            <a:off x="2285068" y="4005150"/>
            <a:ext cx="108808" cy="23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F391B47-5536-4E63-82B6-583616DAD799}"/>
              </a:ext>
            </a:extLst>
          </p:cNvPr>
          <p:cNvCxnSpPr>
            <a:cxnSpLocks/>
          </p:cNvCxnSpPr>
          <p:nvPr/>
        </p:nvCxnSpPr>
        <p:spPr>
          <a:xfrm>
            <a:off x="2311235" y="4123235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0B8377D-62B3-4368-9BF8-117321457D7B}"/>
              </a:ext>
            </a:extLst>
          </p:cNvPr>
          <p:cNvCxnSpPr>
            <a:cxnSpLocks/>
          </p:cNvCxnSpPr>
          <p:nvPr/>
        </p:nvCxnSpPr>
        <p:spPr>
          <a:xfrm flipV="1">
            <a:off x="2331685" y="4125617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487C5417-5500-4E05-AB48-1B87D7ED6482}"/>
              </a:ext>
            </a:extLst>
          </p:cNvPr>
          <p:cNvSpPr txBox="1"/>
          <p:nvPr/>
        </p:nvSpPr>
        <p:spPr>
          <a:xfrm>
            <a:off x="1815423" y="4307636"/>
            <a:ext cx="4695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m</a:t>
            </a:r>
            <a:endParaRPr lang="en-GB" sz="900" dirty="0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CEF3FBE7-E43D-4B8E-BC6C-308E6E9DE799}"/>
              </a:ext>
            </a:extLst>
          </p:cNvPr>
          <p:cNvSpPr/>
          <p:nvPr/>
        </p:nvSpPr>
        <p:spPr>
          <a:xfrm>
            <a:off x="2285068" y="4309074"/>
            <a:ext cx="108808" cy="2280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C2C4FD52-3B73-4B78-8B84-F8CD53C2FC70}"/>
              </a:ext>
            </a:extLst>
          </p:cNvPr>
          <p:cNvCxnSpPr>
            <a:cxnSpLocks/>
          </p:cNvCxnSpPr>
          <p:nvPr/>
        </p:nvCxnSpPr>
        <p:spPr>
          <a:xfrm>
            <a:off x="2311235" y="4427159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3EC16AAF-1C2D-404A-856B-1689EA5156F5}"/>
              </a:ext>
            </a:extLst>
          </p:cNvPr>
          <p:cNvCxnSpPr>
            <a:cxnSpLocks/>
          </p:cNvCxnSpPr>
          <p:nvPr/>
        </p:nvCxnSpPr>
        <p:spPr>
          <a:xfrm flipV="1">
            <a:off x="2331685" y="4429541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Box 467">
            <a:extLst>
              <a:ext uri="{FF2B5EF4-FFF2-40B4-BE49-F238E27FC236}">
                <a16:creationId xmlns:a16="http://schemas.microsoft.com/office/drawing/2014/main" id="{15874486-1000-48FF-9DAF-FA8DCE3A3297}"/>
              </a:ext>
            </a:extLst>
          </p:cNvPr>
          <p:cNvSpPr txBox="1"/>
          <p:nvPr/>
        </p:nvSpPr>
        <p:spPr>
          <a:xfrm>
            <a:off x="1817480" y="4604628"/>
            <a:ext cx="4695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m</a:t>
            </a:r>
            <a:r>
              <a:rPr lang="pl-PL" sz="900" baseline="30000" dirty="0"/>
              <a:t>2</a:t>
            </a:r>
            <a:endParaRPr lang="en-GB" sz="900" dirty="0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136EBB5D-5F70-4336-9279-979176FA983C}"/>
              </a:ext>
            </a:extLst>
          </p:cNvPr>
          <p:cNvSpPr/>
          <p:nvPr/>
        </p:nvSpPr>
        <p:spPr>
          <a:xfrm>
            <a:off x="2287125" y="4602891"/>
            <a:ext cx="108808" cy="2325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839D6BBA-1DAE-4EF0-94F8-896A1903C993}"/>
              </a:ext>
            </a:extLst>
          </p:cNvPr>
          <p:cNvCxnSpPr>
            <a:cxnSpLocks/>
          </p:cNvCxnSpPr>
          <p:nvPr/>
        </p:nvCxnSpPr>
        <p:spPr>
          <a:xfrm>
            <a:off x="2313292" y="4724151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A3486B35-EF23-48B7-9EE6-FA5A8666313B}"/>
              </a:ext>
            </a:extLst>
          </p:cNvPr>
          <p:cNvCxnSpPr>
            <a:cxnSpLocks/>
          </p:cNvCxnSpPr>
          <p:nvPr/>
        </p:nvCxnSpPr>
        <p:spPr>
          <a:xfrm flipV="1">
            <a:off x="2333742" y="4726533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F0C582D7-F993-45EB-8DC3-A5F38A832B32}"/>
              </a:ext>
            </a:extLst>
          </p:cNvPr>
          <p:cNvGrpSpPr/>
          <p:nvPr/>
        </p:nvGrpSpPr>
        <p:grpSpPr>
          <a:xfrm>
            <a:off x="778325" y="1748909"/>
            <a:ext cx="1547627" cy="1014441"/>
            <a:chOff x="5611970" y="966113"/>
            <a:chExt cx="1547627" cy="1014441"/>
          </a:xfrm>
        </p:grpSpPr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3DBE86F9-12FA-460B-BBEE-F6531001E458}"/>
                </a:ext>
              </a:extLst>
            </p:cNvPr>
            <p:cNvGrpSpPr/>
            <p:nvPr/>
          </p:nvGrpSpPr>
          <p:grpSpPr>
            <a:xfrm>
              <a:off x="5611970" y="966113"/>
              <a:ext cx="1547627" cy="1014441"/>
              <a:chOff x="5611970" y="966113"/>
              <a:chExt cx="1547627" cy="1014441"/>
            </a:xfrm>
          </p:grpSpPr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07950F06-5E78-43AD-8C3A-01579AEAC4A9}"/>
                  </a:ext>
                </a:extLst>
              </p:cNvPr>
              <p:cNvSpPr txBox="1"/>
              <p:nvPr/>
            </p:nvSpPr>
            <p:spPr>
              <a:xfrm>
                <a:off x="6335126" y="966113"/>
                <a:ext cx="364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rgbClr val="002060"/>
                    </a:solidFill>
                  </a:rPr>
                  <a:t>L</a:t>
                </a:r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7484765-12D0-44C6-B6FD-40D2F8141797}"/>
                  </a:ext>
                </a:extLst>
              </p:cNvPr>
              <p:cNvCxnSpPr/>
              <p:nvPr/>
            </p:nvCxnSpPr>
            <p:spPr>
              <a:xfrm flipV="1">
                <a:off x="6604609" y="1286070"/>
                <a:ext cx="145726" cy="1610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9A4CA83D-C585-47F3-83A7-64CCFF7B7C3D}"/>
                  </a:ext>
                </a:extLst>
              </p:cNvPr>
              <p:cNvCxnSpPr/>
              <p:nvPr/>
            </p:nvCxnSpPr>
            <p:spPr>
              <a:xfrm flipV="1">
                <a:off x="6065644" y="1284483"/>
                <a:ext cx="145726" cy="1610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79885321-4C4B-46CD-B591-96B6E3C549B6}"/>
                  </a:ext>
                </a:extLst>
              </p:cNvPr>
              <p:cNvCxnSpPr/>
              <p:nvPr/>
            </p:nvCxnSpPr>
            <p:spPr>
              <a:xfrm flipV="1">
                <a:off x="6606233" y="1635320"/>
                <a:ext cx="145726" cy="1610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E4A2C59B-96EB-49BF-8A7E-33A4E04539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644" y="1635320"/>
                <a:ext cx="139378" cy="15862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6576F0E8-9DFE-415E-AEC2-7DEF73459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022" y="1286070"/>
                <a:ext cx="5453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9F136499-94CD-4B6C-8192-AD929425B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022" y="1635320"/>
                <a:ext cx="54531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DFEF7F3E-47EB-4CC8-8D30-2F9A35DDD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644" y="1447074"/>
                <a:ext cx="53896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D2AEF72E-84E7-4F28-A134-4A0FD8EDE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644" y="1793942"/>
                <a:ext cx="538965" cy="7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D66C0158-A7E7-4E9B-955F-7A8B48980113}"/>
                  </a:ext>
                </a:extLst>
              </p:cNvPr>
              <p:cNvCxnSpPr/>
              <p:nvPr/>
            </p:nvCxnSpPr>
            <p:spPr>
              <a:xfrm>
                <a:off x="6750335" y="1286070"/>
                <a:ext cx="0" cy="34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75CFB928-8A46-4578-9A43-D222CC13DB1A}"/>
                  </a:ext>
                </a:extLst>
              </p:cNvPr>
              <p:cNvCxnSpPr/>
              <p:nvPr/>
            </p:nvCxnSpPr>
            <p:spPr>
              <a:xfrm>
                <a:off x="6604609" y="1445486"/>
                <a:ext cx="0" cy="34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10D3646B-D961-43ED-AB75-7112193DD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022" y="1284483"/>
                <a:ext cx="0" cy="35083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A1CED61E-CC26-491D-A77E-5FC1B128689F}"/>
                  </a:ext>
                </a:extLst>
              </p:cNvPr>
              <p:cNvCxnSpPr/>
              <p:nvPr/>
            </p:nvCxnSpPr>
            <p:spPr>
              <a:xfrm>
                <a:off x="6065645" y="1445486"/>
                <a:ext cx="0" cy="34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>
                <a:extLst>
                  <a:ext uri="{FF2B5EF4-FFF2-40B4-BE49-F238E27FC236}">
                    <a16:creationId xmlns:a16="http://schemas.microsoft.com/office/drawing/2014/main" id="{030DC627-A4A0-47C2-936B-16A278CF9514}"/>
                  </a:ext>
                </a:extLst>
              </p:cNvPr>
              <p:cNvCxnSpPr/>
              <p:nvPr/>
            </p:nvCxnSpPr>
            <p:spPr>
              <a:xfrm>
                <a:off x="5705469" y="1531212"/>
                <a:ext cx="3000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6F9303D4-526A-442F-A637-F2CA11594D4E}"/>
                  </a:ext>
                </a:extLst>
              </p:cNvPr>
              <p:cNvSpPr txBox="1"/>
              <p:nvPr/>
            </p:nvSpPr>
            <p:spPr>
              <a:xfrm>
                <a:off x="5611970" y="1272413"/>
                <a:ext cx="432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rgbClr val="002060"/>
                    </a:solidFill>
                  </a:rPr>
                  <a:t>inV</a:t>
                </a:r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B0E9A768-7CE0-4F22-938F-7A1FD4375D93}"/>
                  </a:ext>
                </a:extLst>
              </p:cNvPr>
              <p:cNvCxnSpPr/>
              <p:nvPr/>
            </p:nvCxnSpPr>
            <p:spPr>
              <a:xfrm flipV="1">
                <a:off x="6205022" y="1151350"/>
                <a:ext cx="0" cy="94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7D850EE5-9098-4FE5-9754-6007B6ABDA54}"/>
                  </a:ext>
                </a:extLst>
              </p:cNvPr>
              <p:cNvCxnSpPr/>
              <p:nvPr/>
            </p:nvCxnSpPr>
            <p:spPr>
              <a:xfrm flipV="1">
                <a:off x="6759351" y="1154178"/>
                <a:ext cx="0" cy="94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73ED84F9-7431-4847-832B-4183BB88A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022" y="1198404"/>
                <a:ext cx="554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31D839A-FC32-4185-A9CD-DB84548FD99B}"/>
                  </a:ext>
                </a:extLst>
              </p:cNvPr>
              <p:cNvCxnSpPr/>
              <p:nvPr/>
            </p:nvCxnSpPr>
            <p:spPr>
              <a:xfrm flipV="1">
                <a:off x="6650832" y="1681230"/>
                <a:ext cx="150018" cy="1762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1D4C8B34-29D0-4FB8-81B8-CB723306D164}"/>
                  </a:ext>
                </a:extLst>
              </p:cNvPr>
              <p:cNvCxnSpPr/>
              <p:nvPr/>
            </p:nvCxnSpPr>
            <p:spPr>
              <a:xfrm>
                <a:off x="6629400" y="1838393"/>
                <a:ext cx="48072" cy="38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952F913-DEF5-4274-A5D5-138164B47D26}"/>
                  </a:ext>
                </a:extLst>
              </p:cNvPr>
              <p:cNvCxnSpPr/>
              <p:nvPr/>
            </p:nvCxnSpPr>
            <p:spPr>
              <a:xfrm>
                <a:off x="6782270" y="1661848"/>
                <a:ext cx="48072" cy="38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7E76B11F-6E16-4379-BF7D-BCEB349166E5}"/>
                  </a:ext>
                </a:extLst>
              </p:cNvPr>
              <p:cNvSpPr txBox="1"/>
              <p:nvPr/>
            </p:nvSpPr>
            <p:spPr>
              <a:xfrm>
                <a:off x="6795268" y="1293694"/>
                <a:ext cx="364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rgbClr val="002060"/>
                    </a:solidFill>
                  </a:rPr>
                  <a:t>A</a:t>
                </a:r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5A7E9041-C120-4E7D-A5AD-396AE99FD9DA}"/>
                  </a:ext>
                </a:extLst>
              </p:cNvPr>
              <p:cNvCxnSpPr/>
              <p:nvPr/>
            </p:nvCxnSpPr>
            <p:spPr>
              <a:xfrm>
                <a:off x="6800850" y="1284483"/>
                <a:ext cx="8096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68B329B2-39F3-4D2F-8A13-5DD0B56D75BC}"/>
                  </a:ext>
                </a:extLst>
              </p:cNvPr>
              <p:cNvCxnSpPr/>
              <p:nvPr/>
            </p:nvCxnSpPr>
            <p:spPr>
              <a:xfrm>
                <a:off x="6799384" y="1635320"/>
                <a:ext cx="8096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4C60A4A7-2F27-46E9-8EB0-E44C9B54D8D2}"/>
                  </a:ext>
                </a:extLst>
              </p:cNvPr>
              <p:cNvCxnSpPr/>
              <p:nvPr/>
            </p:nvCxnSpPr>
            <p:spPr>
              <a:xfrm>
                <a:off x="6840588" y="1284483"/>
                <a:ext cx="0" cy="350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C1BF5906-BD85-4CDA-A029-DA403123DDFA}"/>
                  </a:ext>
                </a:extLst>
              </p:cNvPr>
              <p:cNvSpPr txBox="1"/>
              <p:nvPr/>
            </p:nvSpPr>
            <p:spPr>
              <a:xfrm>
                <a:off x="6677472" y="1672777"/>
                <a:ext cx="364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rgbClr val="002060"/>
                    </a:solidFill>
                  </a:rPr>
                  <a:t>B</a:t>
                </a:r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A2E05CB7-D3F9-426F-B668-BF25CB10BD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597" y="1402757"/>
                <a:ext cx="37060" cy="12441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571BD0F3-6C43-4F73-B9ED-6FCD1B64F6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443" y="1351027"/>
                <a:ext cx="89379" cy="30447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3BC7FD1F-4942-4048-A25C-5C9AF9371B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2581" y="1353182"/>
                <a:ext cx="126881" cy="40726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A19A3082-937F-474B-B24C-8EA09BE3DE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7180" y="1448614"/>
                <a:ext cx="94347" cy="28454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A2ED66C2-5163-4BC6-B772-4114F7472FF0}"/>
                </a:ext>
              </a:extLst>
            </p:cNvPr>
            <p:cNvSpPr txBox="1"/>
            <p:nvPr/>
          </p:nvSpPr>
          <p:spPr>
            <a:xfrm>
              <a:off x="6546217" y="1376788"/>
              <a:ext cx="364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002060"/>
                  </a:solidFill>
                </a:rPr>
                <a:t>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476510CB-3FAD-4929-9CDF-052021BFDF59}"/>
                </a:ext>
              </a:extLst>
            </p:cNvPr>
            <p:cNvSpPr txBox="1"/>
            <p:nvPr/>
          </p:nvSpPr>
          <p:spPr>
            <a:xfrm>
              <a:off x="5656284" y="1457022"/>
              <a:ext cx="432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002060"/>
                  </a:solidFill>
                </a:rPr>
                <a:t>w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8FE09992-6867-4307-B7C3-DE1C9BB127A3}"/>
              </a:ext>
            </a:extLst>
          </p:cNvPr>
          <p:cNvSpPr txBox="1"/>
          <p:nvPr/>
        </p:nvSpPr>
        <p:spPr>
          <a:xfrm>
            <a:off x="709934" y="2987203"/>
            <a:ext cx="1077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Duct shape type:</a:t>
            </a:r>
            <a:endParaRPr lang="en-GB" sz="800" dirty="0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B4F5E3D4-77D0-4E91-A2DD-9F3A7FEEA2DB}"/>
              </a:ext>
            </a:extLst>
          </p:cNvPr>
          <p:cNvSpPr txBox="1"/>
          <p:nvPr/>
        </p:nvSpPr>
        <p:spPr>
          <a:xfrm>
            <a:off x="1069115" y="5144130"/>
            <a:ext cx="62112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300</a:t>
            </a:r>
            <a:endParaRPr lang="en-GB" sz="900" dirty="0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AB87F00E-A58B-4F9F-BD27-51EBE0E2B94C}"/>
              </a:ext>
            </a:extLst>
          </p:cNvPr>
          <p:cNvSpPr txBox="1"/>
          <p:nvPr/>
        </p:nvSpPr>
        <p:spPr>
          <a:xfrm>
            <a:off x="721546" y="5419377"/>
            <a:ext cx="384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w</a:t>
            </a:r>
            <a:r>
              <a:rPr lang="pl-PL" sz="1000" baseline="-25000" dirty="0"/>
              <a:t>in</a:t>
            </a:r>
            <a:endParaRPr lang="en-GB" sz="1000" baseline="-25000" dirty="0"/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4DCF5071-9796-432C-B8D6-F42F13B16BC5}"/>
              </a:ext>
            </a:extLst>
          </p:cNvPr>
          <p:cNvSpPr txBox="1"/>
          <p:nvPr/>
        </p:nvSpPr>
        <p:spPr>
          <a:xfrm>
            <a:off x="1069114" y="5443043"/>
            <a:ext cx="62112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300</a:t>
            </a:r>
            <a:endParaRPr lang="en-GB" sz="900" dirty="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72E546AB-A32C-4816-A150-B8CEDB4352C3}"/>
              </a:ext>
            </a:extLst>
          </p:cNvPr>
          <p:cNvSpPr txBox="1"/>
          <p:nvPr/>
        </p:nvSpPr>
        <p:spPr>
          <a:xfrm>
            <a:off x="1829852" y="5145373"/>
            <a:ext cx="4695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m</a:t>
            </a:r>
            <a:endParaRPr lang="en-GB" sz="900" dirty="0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F172A3E6-54A4-4FD8-A577-37690327C9FA}"/>
              </a:ext>
            </a:extLst>
          </p:cNvPr>
          <p:cNvSpPr/>
          <p:nvPr/>
        </p:nvSpPr>
        <p:spPr>
          <a:xfrm>
            <a:off x="2302672" y="5146810"/>
            <a:ext cx="108808" cy="23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5A289B9B-6092-449D-9DD0-7410A1B7DF50}"/>
              </a:ext>
            </a:extLst>
          </p:cNvPr>
          <p:cNvCxnSpPr>
            <a:cxnSpLocks/>
          </p:cNvCxnSpPr>
          <p:nvPr/>
        </p:nvCxnSpPr>
        <p:spPr>
          <a:xfrm>
            <a:off x="2325664" y="5264896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E562AF21-867A-4BB0-9ADD-3711DDB3B04C}"/>
              </a:ext>
            </a:extLst>
          </p:cNvPr>
          <p:cNvCxnSpPr>
            <a:cxnSpLocks/>
          </p:cNvCxnSpPr>
          <p:nvPr/>
        </p:nvCxnSpPr>
        <p:spPr>
          <a:xfrm flipV="1">
            <a:off x="2346114" y="5267278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17B31883-487A-4BA6-B2CC-ECABA7C60299}"/>
              </a:ext>
            </a:extLst>
          </p:cNvPr>
          <p:cNvSpPr txBox="1"/>
          <p:nvPr/>
        </p:nvSpPr>
        <p:spPr>
          <a:xfrm>
            <a:off x="1831909" y="5442365"/>
            <a:ext cx="4695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m</a:t>
            </a:r>
            <a:r>
              <a:rPr lang="pl-PL" sz="900" baseline="30000" dirty="0"/>
              <a:t>3</a:t>
            </a:r>
            <a:r>
              <a:rPr lang="pl-PL" sz="900" dirty="0"/>
              <a:t>/h</a:t>
            </a:r>
            <a:endParaRPr lang="en-GB" sz="900" dirty="0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ABF38713-FCE9-4727-B698-3E022B727E1A}"/>
              </a:ext>
            </a:extLst>
          </p:cNvPr>
          <p:cNvSpPr/>
          <p:nvPr/>
        </p:nvSpPr>
        <p:spPr>
          <a:xfrm>
            <a:off x="2301554" y="5440628"/>
            <a:ext cx="108808" cy="2325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CEB1C638-874C-4A09-BAE2-2B9ED901E401}"/>
              </a:ext>
            </a:extLst>
          </p:cNvPr>
          <p:cNvCxnSpPr>
            <a:cxnSpLocks/>
          </p:cNvCxnSpPr>
          <p:nvPr/>
        </p:nvCxnSpPr>
        <p:spPr>
          <a:xfrm>
            <a:off x="2327721" y="5561888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387A2DF4-AAFF-4E00-A7F6-E5C1FA69A380}"/>
              </a:ext>
            </a:extLst>
          </p:cNvPr>
          <p:cNvCxnSpPr>
            <a:cxnSpLocks/>
          </p:cNvCxnSpPr>
          <p:nvPr/>
        </p:nvCxnSpPr>
        <p:spPr>
          <a:xfrm flipV="1">
            <a:off x="2348171" y="5564270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Box 524">
            <a:extLst>
              <a:ext uri="{FF2B5EF4-FFF2-40B4-BE49-F238E27FC236}">
                <a16:creationId xmlns:a16="http://schemas.microsoft.com/office/drawing/2014/main" id="{35539F8B-8388-4848-BB45-20DE87698C56}"/>
              </a:ext>
            </a:extLst>
          </p:cNvPr>
          <p:cNvSpPr txBox="1"/>
          <p:nvPr/>
        </p:nvSpPr>
        <p:spPr>
          <a:xfrm>
            <a:off x="693883" y="3495419"/>
            <a:ext cx="1445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b="1" dirty="0"/>
              <a:t>GEOMETRY:</a:t>
            </a:r>
            <a:endParaRPr lang="en-GB" sz="800" b="1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FBF71135-165E-41EC-BB16-C00F0E83BA59}"/>
              </a:ext>
            </a:extLst>
          </p:cNvPr>
          <p:cNvSpPr txBox="1"/>
          <p:nvPr/>
        </p:nvSpPr>
        <p:spPr>
          <a:xfrm>
            <a:off x="724305" y="4584483"/>
            <a:ext cx="34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F</a:t>
            </a:r>
            <a:r>
              <a:rPr lang="pl-PL" sz="1000" baseline="-25000" dirty="0"/>
              <a:t>in</a:t>
            </a:r>
            <a:endParaRPr lang="en-GB" sz="1000" baseline="-250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F63A35A4-5A78-4266-9785-14266067E516}"/>
              </a:ext>
            </a:extLst>
          </p:cNvPr>
          <p:cNvSpPr txBox="1"/>
          <p:nvPr/>
        </p:nvSpPr>
        <p:spPr>
          <a:xfrm>
            <a:off x="705501" y="4929989"/>
            <a:ext cx="1445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b="1" dirty="0"/>
              <a:t>FLOW:</a:t>
            </a:r>
            <a:endParaRPr lang="en-GB" sz="800" b="1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67F138CD-8C83-4967-804F-C64EB353566F}"/>
              </a:ext>
            </a:extLst>
          </p:cNvPr>
          <p:cNvSpPr txBox="1"/>
          <p:nvPr/>
        </p:nvSpPr>
        <p:spPr>
          <a:xfrm>
            <a:off x="803665" y="2771741"/>
            <a:ext cx="16404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N_002</a:t>
            </a:r>
            <a:endParaRPr lang="en-GB" sz="900" dirty="0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54A079D8-EEB4-4B1F-BD5B-F74E3737D5EB}"/>
              </a:ext>
            </a:extLst>
          </p:cNvPr>
          <p:cNvSpPr txBox="1"/>
          <p:nvPr/>
        </p:nvSpPr>
        <p:spPr>
          <a:xfrm>
            <a:off x="716021" y="2592883"/>
            <a:ext cx="1077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Duct </a:t>
            </a:r>
            <a:r>
              <a:rPr lang="pl-PL" sz="800" dirty="0" err="1"/>
              <a:t>name</a:t>
            </a:r>
            <a:r>
              <a:rPr lang="pl-PL" sz="800" dirty="0"/>
              <a:t> or ID:</a:t>
            </a:r>
            <a:endParaRPr lang="en-GB" sz="8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E689741-DA1F-4DB5-AA6B-D38792499A85}"/>
              </a:ext>
            </a:extLst>
          </p:cNvPr>
          <p:cNvSpPr txBox="1"/>
          <p:nvPr/>
        </p:nvSpPr>
        <p:spPr>
          <a:xfrm>
            <a:off x="3379476" y="1422672"/>
            <a:ext cx="2917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pod zakładką Design będą nasze elementy składowe kanału. </a:t>
            </a:r>
          </a:p>
          <a:p>
            <a:r>
              <a:rPr lang="pl-PL" sz="1100" b="1" dirty="0">
                <a:latin typeface="Corbel Light" panose="020B0303020204020204" pitchFamily="34" charset="0"/>
              </a:rPr>
              <a:t>- o wybraniu jednego, po lewej pojawi się okienko edycji z wpisaniem parametrów tego obiektu</a:t>
            </a:r>
          </a:p>
          <a:p>
            <a:r>
              <a:rPr lang="pl-PL" sz="1100" b="1" dirty="0">
                <a:latin typeface="Corbel Light" panose="020B0303020204020204" pitchFamily="34" charset="0"/>
              </a:rPr>
              <a:t>- lewy panel: typ zakładkowy: </a:t>
            </a:r>
            <a:r>
              <a:rPr lang="pl-PL" sz="1100" b="1" dirty="0" err="1">
                <a:latin typeface="Corbel Light" panose="020B0303020204020204" pitchFamily="34" charset="0"/>
              </a:rPr>
              <a:t>Hydraulics</a:t>
            </a:r>
            <a:r>
              <a:rPr lang="pl-PL" sz="1100" b="1" dirty="0">
                <a:latin typeface="Corbel Light" panose="020B0303020204020204" pitchFamily="34" charset="0"/>
              </a:rPr>
              <a:t> i </a:t>
            </a:r>
            <a:r>
              <a:rPr lang="pl-PL" sz="1100" b="1" dirty="0" err="1">
                <a:latin typeface="Corbel Light" panose="020B0303020204020204" pitchFamily="34" charset="0"/>
              </a:rPr>
              <a:t>Acoustics</a:t>
            </a:r>
            <a:endParaRPr lang="en-GB" sz="1100" dirty="0"/>
          </a:p>
          <a:p>
            <a:r>
              <a:rPr lang="pl-PL" sz="1100" b="1" dirty="0">
                <a:latin typeface="Corbel Light" panose="020B0303020204020204" pitchFamily="34" charset="0"/>
              </a:rPr>
              <a:t>- w każdym musi być rysunek wyjaśniający symbole i wymiary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BEE8DB-9984-4DD6-9866-9AEB0A53476E}"/>
              </a:ext>
            </a:extLst>
          </p:cNvPr>
          <p:cNvCxnSpPr>
            <a:cxnSpLocks/>
          </p:cNvCxnSpPr>
          <p:nvPr/>
        </p:nvCxnSpPr>
        <p:spPr>
          <a:xfrm>
            <a:off x="1577240" y="863600"/>
            <a:ext cx="1775728" cy="7105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6421F6-D4B0-4405-906C-F5808E27FFD9}"/>
              </a:ext>
            </a:extLst>
          </p:cNvPr>
          <p:cNvCxnSpPr>
            <a:cxnSpLocks/>
          </p:cNvCxnSpPr>
          <p:nvPr/>
        </p:nvCxnSpPr>
        <p:spPr>
          <a:xfrm>
            <a:off x="1659808" y="1225712"/>
            <a:ext cx="1689320" cy="6592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AE6279-2F2E-45B9-AEA3-4A2C1CD135AD}"/>
              </a:ext>
            </a:extLst>
          </p:cNvPr>
          <p:cNvCxnSpPr>
            <a:cxnSpLocks/>
          </p:cNvCxnSpPr>
          <p:nvPr/>
        </p:nvCxnSpPr>
        <p:spPr>
          <a:xfrm flipH="1" flipV="1">
            <a:off x="1399331" y="1759648"/>
            <a:ext cx="2005114" cy="4977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DA9200A-7F58-40F7-B491-A86B2FA0FD28}"/>
              </a:ext>
            </a:extLst>
          </p:cNvPr>
          <p:cNvSpPr txBox="1"/>
          <p:nvPr/>
        </p:nvSpPr>
        <p:spPr>
          <a:xfrm>
            <a:off x="3415592" y="3936644"/>
            <a:ext cx="29177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Większość wartości będzie mieć jednostki do wyboru przez użytkownika. Do obliczeń zawsze będą brane jednostki w SI, natomiast użytkownik może chcieć wprowadzać w innych jednostkach. Po wprowadzeniu wartości i zmianie jednostki na inna, zmieni się też liczba wyświetlana w polu tekstowym</a:t>
            </a:r>
            <a:endParaRPr lang="en-GB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854D66-15B0-4AE6-B887-AE56A8E2CB52}"/>
              </a:ext>
            </a:extLst>
          </p:cNvPr>
          <p:cNvCxnSpPr>
            <a:cxnSpLocks/>
            <a:stCxn id="454" idx="3"/>
          </p:cNvCxnSpPr>
          <p:nvPr/>
        </p:nvCxnSpPr>
        <p:spPr>
          <a:xfrm>
            <a:off x="2395933" y="3821375"/>
            <a:ext cx="1170010" cy="2061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5B2C3396-3D31-40D9-A187-5E8C1A89B347}"/>
              </a:ext>
            </a:extLst>
          </p:cNvPr>
          <p:cNvSpPr txBox="1"/>
          <p:nvPr/>
        </p:nvSpPr>
        <p:spPr>
          <a:xfrm>
            <a:off x="3342544" y="5180657"/>
            <a:ext cx="2917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reset do wartości domyślnych</a:t>
            </a:r>
            <a:endParaRPr lang="en-GB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984C0F-3E1F-4A91-833B-4163C8C2D799}"/>
              </a:ext>
            </a:extLst>
          </p:cNvPr>
          <p:cNvSpPr txBox="1"/>
          <p:nvPr/>
        </p:nvSpPr>
        <p:spPr>
          <a:xfrm>
            <a:off x="3342544" y="5393077"/>
            <a:ext cx="2917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dodanie elementu do głównej matrycy obliczeniowej (obecnie tabeli)</a:t>
            </a:r>
            <a:endParaRPr lang="en-GB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856C4E-C787-41A8-AA6E-FACE2F5CC910}"/>
              </a:ext>
            </a:extLst>
          </p:cNvPr>
          <p:cNvCxnSpPr>
            <a:cxnSpLocks/>
            <a:endCxn id="312" idx="1"/>
          </p:cNvCxnSpPr>
          <p:nvPr/>
        </p:nvCxnSpPr>
        <p:spPr>
          <a:xfrm flipV="1">
            <a:off x="1579989" y="5311462"/>
            <a:ext cx="1762555" cy="6331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23D37C-18D7-4E5C-8381-7AEEB58A9331}"/>
              </a:ext>
            </a:extLst>
          </p:cNvPr>
          <p:cNvCxnSpPr>
            <a:cxnSpLocks/>
            <a:stCxn id="313" idx="1"/>
          </p:cNvCxnSpPr>
          <p:nvPr/>
        </p:nvCxnSpPr>
        <p:spPr>
          <a:xfrm flipH="1">
            <a:off x="2292334" y="5608521"/>
            <a:ext cx="1050210" cy="3298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E9781686-187D-43A9-A718-D14D43820716}"/>
              </a:ext>
            </a:extLst>
          </p:cNvPr>
          <p:cNvSpPr txBox="1"/>
          <p:nvPr/>
        </p:nvSpPr>
        <p:spPr>
          <a:xfrm>
            <a:off x="3376740" y="2883563"/>
            <a:ext cx="29177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Typ kanału: póki co dwa do wyboru. Po wybraniu „okrągły” </a:t>
            </a:r>
            <a:r>
              <a:rPr lang="pl-PL" sz="1100" b="1" dirty="0" err="1">
                <a:latin typeface="Corbel Light" panose="020B0303020204020204" pitchFamily="34" charset="0"/>
              </a:rPr>
              <a:t>textfield</a:t>
            </a:r>
            <a:r>
              <a:rPr lang="pl-PL" sz="1100" b="1" dirty="0">
                <a:latin typeface="Corbel Light" panose="020B0303020204020204" pitchFamily="34" charset="0"/>
              </a:rPr>
              <a:t> „B” ma się </a:t>
            </a:r>
            <a:r>
              <a:rPr lang="pl-PL" sz="1100" b="1" dirty="0" err="1">
                <a:latin typeface="Corbel Light" panose="020B0303020204020204" pitchFamily="34" charset="0"/>
              </a:rPr>
              <a:t>wyszarzyć</a:t>
            </a:r>
            <a:r>
              <a:rPr lang="pl-PL" sz="1100" b="1" dirty="0">
                <a:latin typeface="Corbel Light" panose="020B0303020204020204" pitchFamily="34" charset="0"/>
              </a:rPr>
              <a:t> i uniemożliwić wprowadzenie wartości.</a:t>
            </a:r>
            <a:endParaRPr lang="en-GB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7CAFC1-299C-414E-A3C8-EED114F510AE}"/>
              </a:ext>
            </a:extLst>
          </p:cNvPr>
          <p:cNvCxnSpPr>
            <a:cxnSpLocks/>
          </p:cNvCxnSpPr>
          <p:nvPr/>
        </p:nvCxnSpPr>
        <p:spPr>
          <a:xfrm flipV="1">
            <a:off x="2076901" y="3024308"/>
            <a:ext cx="1318241" cy="2375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8061AA-A7A3-430B-88BC-1707BC857042}"/>
              </a:ext>
            </a:extLst>
          </p:cNvPr>
          <p:cNvCxnSpPr>
            <a:cxnSpLocks/>
          </p:cNvCxnSpPr>
          <p:nvPr/>
        </p:nvCxnSpPr>
        <p:spPr>
          <a:xfrm flipV="1">
            <a:off x="583638" y="5922804"/>
            <a:ext cx="2106835" cy="29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4992D7AA-77A1-48B9-98B2-86DE1CEA38CC}"/>
              </a:ext>
            </a:extLst>
          </p:cNvPr>
          <p:cNvCxnSpPr>
            <a:cxnSpLocks/>
          </p:cNvCxnSpPr>
          <p:nvPr/>
        </p:nvCxnSpPr>
        <p:spPr>
          <a:xfrm flipH="1" flipV="1">
            <a:off x="1577240" y="2367774"/>
            <a:ext cx="1797514" cy="1487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403EB231-8890-4979-9E3E-976269823A85}"/>
              </a:ext>
            </a:extLst>
          </p:cNvPr>
          <p:cNvSpPr txBox="1"/>
          <p:nvPr/>
        </p:nvSpPr>
        <p:spPr>
          <a:xfrm>
            <a:off x="3402984" y="3427332"/>
            <a:ext cx="29177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Opcja wpisania z palca lub do wyboru z </a:t>
            </a:r>
            <a:r>
              <a:rPr lang="pl-PL" sz="1100" b="1" dirty="0" err="1">
                <a:latin typeface="Corbel Light" panose="020B0303020204020204" pitchFamily="34" charset="0"/>
              </a:rPr>
              <a:t>choiceboxa</a:t>
            </a:r>
            <a:r>
              <a:rPr lang="pl-PL" sz="1100" b="1" dirty="0">
                <a:latin typeface="Corbel Light" panose="020B0303020204020204" pitchFamily="34" charset="0"/>
              </a:rPr>
              <a:t> predefiniowane typowe wymiary kanałów</a:t>
            </a:r>
            <a:endParaRPr lang="en-GB" dirty="0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F47EA30-79F6-41A2-A1E8-18B0A55126A7}"/>
              </a:ext>
            </a:extLst>
          </p:cNvPr>
          <p:cNvCxnSpPr>
            <a:cxnSpLocks/>
            <a:stCxn id="415" idx="1"/>
          </p:cNvCxnSpPr>
          <p:nvPr/>
        </p:nvCxnSpPr>
        <p:spPr>
          <a:xfrm flipV="1">
            <a:off x="1566998" y="3503713"/>
            <a:ext cx="1921350" cy="3136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96489170-0248-4F0F-B270-D51255719621}"/>
              </a:ext>
            </a:extLst>
          </p:cNvPr>
          <p:cNvGrpSpPr/>
          <p:nvPr/>
        </p:nvGrpSpPr>
        <p:grpSpPr>
          <a:xfrm>
            <a:off x="4372670" y="979052"/>
            <a:ext cx="349965" cy="283173"/>
            <a:chOff x="3210513" y="3117915"/>
            <a:chExt cx="549586" cy="435589"/>
          </a:xfrm>
        </p:grpSpPr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B0C7E97-5856-427D-9065-A00DF4236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0400" y="3119502"/>
              <a:ext cx="79699" cy="84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AB576EB-9FE5-4598-A995-AFA70A53F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0513" y="3119502"/>
              <a:ext cx="73351" cy="831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07DC2D62-D06A-40D4-BA8A-6BCB2BE53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2024" y="3463131"/>
              <a:ext cx="74672" cy="903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48149DC-B675-4448-8F0F-56C35B0E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0513" y="3475356"/>
              <a:ext cx="73351" cy="7576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1A3FB5D-BC13-44C9-BEEB-4376DF2A41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64" y="3119502"/>
              <a:ext cx="476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A82250B-66B5-4E39-A470-F2074063116B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13" y="3204254"/>
              <a:ext cx="469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065016B0-3619-49F0-9BDF-86CA6A013914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15" y="3551916"/>
              <a:ext cx="4698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939CCC3-BE3F-4939-AECE-FEC918CABA5F}"/>
                </a:ext>
              </a:extLst>
            </p:cNvPr>
            <p:cNvCxnSpPr>
              <a:cxnSpLocks/>
            </p:cNvCxnSpPr>
            <p:nvPr/>
          </p:nvCxnSpPr>
          <p:spPr>
            <a:xfrm>
              <a:off x="3757718" y="3119502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EFFFB71-AE50-469F-AACE-DB76F8FE0AF4}"/>
                </a:ext>
              </a:extLst>
            </p:cNvPr>
            <p:cNvCxnSpPr/>
            <p:nvPr/>
          </p:nvCxnSpPr>
          <p:spPr>
            <a:xfrm>
              <a:off x="3680400" y="320266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4105DDC-4294-4493-82F7-96A79608D269}"/>
                </a:ext>
              </a:extLst>
            </p:cNvPr>
            <p:cNvCxnSpPr>
              <a:cxnSpLocks/>
            </p:cNvCxnSpPr>
            <p:nvPr/>
          </p:nvCxnSpPr>
          <p:spPr>
            <a:xfrm>
              <a:off x="3289684" y="3117915"/>
              <a:ext cx="0" cy="35083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6FD2AE7-2914-4366-BC2B-28EF504577EF}"/>
                </a:ext>
              </a:extLst>
            </p:cNvPr>
            <p:cNvCxnSpPr/>
            <p:nvPr/>
          </p:nvCxnSpPr>
          <p:spPr>
            <a:xfrm>
              <a:off x="3210514" y="320266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39573066-B016-4B58-A4E8-45226A570811}"/>
                </a:ext>
              </a:extLst>
            </p:cNvPr>
            <p:cNvGrpSpPr/>
            <p:nvPr/>
          </p:nvGrpSpPr>
          <p:grpSpPr>
            <a:xfrm>
              <a:off x="3326579" y="3254678"/>
              <a:ext cx="253623" cy="241105"/>
              <a:chOff x="3328677" y="3258036"/>
              <a:chExt cx="253623" cy="241105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4B2552BF-A61C-4331-987C-938052D9BCC0}"/>
                  </a:ext>
                </a:extLst>
              </p:cNvPr>
              <p:cNvSpPr/>
              <p:nvPr/>
            </p:nvSpPr>
            <p:spPr>
              <a:xfrm>
                <a:off x="3328677" y="3258036"/>
                <a:ext cx="253623" cy="2411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Isosceles Triangle 355">
                <a:extLst>
                  <a:ext uri="{FF2B5EF4-FFF2-40B4-BE49-F238E27FC236}">
                    <a16:creationId xmlns:a16="http://schemas.microsoft.com/office/drawing/2014/main" id="{BD16EA1D-8D0F-47E8-B531-36C714EB336A}"/>
                  </a:ext>
                </a:extLst>
              </p:cNvPr>
              <p:cNvSpPr/>
              <p:nvPr/>
            </p:nvSpPr>
            <p:spPr>
              <a:xfrm rot="5400000">
                <a:off x="3389896" y="3299245"/>
                <a:ext cx="191188" cy="16103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64895CB-4DF4-4FA7-9905-173F9D3EFA10}"/>
                </a:ext>
              </a:extLst>
            </p:cNvPr>
            <p:cNvCxnSpPr>
              <a:cxnSpLocks/>
            </p:cNvCxnSpPr>
            <p:nvPr/>
          </p:nvCxnSpPr>
          <p:spPr>
            <a:xfrm>
              <a:off x="3286113" y="3469546"/>
              <a:ext cx="4284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810DE081-ED89-4417-B025-B8B0E6293A62}"/>
                </a:ext>
              </a:extLst>
            </p:cNvPr>
            <p:cNvCxnSpPr>
              <a:cxnSpLocks/>
            </p:cNvCxnSpPr>
            <p:nvPr/>
          </p:nvCxnSpPr>
          <p:spPr>
            <a:xfrm>
              <a:off x="3562609" y="3473751"/>
              <a:ext cx="194087" cy="160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6C465FC0-BB2C-49B8-938B-ED06819045C0}"/>
              </a:ext>
            </a:extLst>
          </p:cNvPr>
          <p:cNvSpPr txBox="1"/>
          <p:nvPr/>
        </p:nvSpPr>
        <p:spPr>
          <a:xfrm>
            <a:off x="1215124" y="6002304"/>
            <a:ext cx="430519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ADD</a:t>
            </a:r>
            <a:endParaRPr lang="en-GB" sz="9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5FB3C566-70E3-4F11-96FF-CA4A3BF05A96}"/>
              </a:ext>
            </a:extLst>
          </p:cNvPr>
          <p:cNvSpPr txBox="1"/>
          <p:nvPr/>
        </p:nvSpPr>
        <p:spPr>
          <a:xfrm>
            <a:off x="669729" y="6000619"/>
            <a:ext cx="478035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RESET</a:t>
            </a:r>
            <a:endParaRPr lang="en-GB" sz="9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876685F1-821B-4597-8D0A-15975453E4FA}"/>
              </a:ext>
            </a:extLst>
          </p:cNvPr>
          <p:cNvSpPr txBox="1"/>
          <p:nvPr/>
        </p:nvSpPr>
        <p:spPr>
          <a:xfrm>
            <a:off x="1699901" y="6006006"/>
            <a:ext cx="611197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ADD AT:</a:t>
            </a:r>
            <a:endParaRPr lang="en-GB" sz="9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FD7FD5CC-2E70-4845-9338-D59068A9F194}"/>
              </a:ext>
            </a:extLst>
          </p:cNvPr>
          <p:cNvSpPr txBox="1"/>
          <p:nvPr/>
        </p:nvSpPr>
        <p:spPr>
          <a:xfrm>
            <a:off x="2351941" y="6008360"/>
            <a:ext cx="26460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2</a:t>
            </a:r>
            <a:endParaRPr lang="en-GB" sz="9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B32D2E-5075-40B7-AE55-F2712735F813}"/>
              </a:ext>
            </a:extLst>
          </p:cNvPr>
          <p:cNvCxnSpPr>
            <a:cxnSpLocks/>
          </p:cNvCxnSpPr>
          <p:nvPr/>
        </p:nvCxnSpPr>
        <p:spPr>
          <a:xfrm flipH="1" flipV="1">
            <a:off x="8297786" y="507458"/>
            <a:ext cx="1457122" cy="123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DC3EAA9A-B05A-4B5A-AA70-90CBC8B395E7}"/>
              </a:ext>
            </a:extLst>
          </p:cNvPr>
          <p:cNvCxnSpPr>
            <a:cxnSpLocks/>
          </p:cNvCxnSpPr>
          <p:nvPr/>
        </p:nvCxnSpPr>
        <p:spPr>
          <a:xfrm flipH="1" flipV="1">
            <a:off x="7818505" y="817717"/>
            <a:ext cx="1826741" cy="12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8CAA2F1B-2D32-45E1-861E-FE4575DD6B02}"/>
              </a:ext>
            </a:extLst>
          </p:cNvPr>
          <p:cNvSpPr txBox="1"/>
          <p:nvPr/>
        </p:nvSpPr>
        <p:spPr>
          <a:xfrm>
            <a:off x="9731088" y="1524282"/>
            <a:ext cx="2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#537cc9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DC66094D-9F4F-4586-80C5-F1DAE1BAE0E8}"/>
              </a:ext>
            </a:extLst>
          </p:cNvPr>
          <p:cNvSpPr txBox="1"/>
          <p:nvPr/>
        </p:nvSpPr>
        <p:spPr>
          <a:xfrm>
            <a:off x="9754908" y="1943317"/>
            <a:ext cx="2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#2b9d77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A327F7C2-1AB6-43F2-96D9-C5B6D6E7DE36}"/>
              </a:ext>
            </a:extLst>
          </p:cNvPr>
          <p:cNvCxnSpPr>
            <a:cxnSpLocks/>
          </p:cNvCxnSpPr>
          <p:nvPr/>
        </p:nvCxnSpPr>
        <p:spPr>
          <a:xfrm flipH="1">
            <a:off x="8064905" y="5083414"/>
            <a:ext cx="1633316" cy="129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E6E6E51C-EB2E-4F29-BA89-E380D9332A32}"/>
              </a:ext>
            </a:extLst>
          </p:cNvPr>
          <p:cNvSpPr txBox="1"/>
          <p:nvPr/>
        </p:nvSpPr>
        <p:spPr>
          <a:xfrm>
            <a:off x="9768445" y="4908453"/>
            <a:ext cx="2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#d6dce5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969D4E92-C1CA-4963-8534-4B7532984EBE}"/>
              </a:ext>
            </a:extLst>
          </p:cNvPr>
          <p:cNvCxnSpPr>
            <a:cxnSpLocks/>
          </p:cNvCxnSpPr>
          <p:nvPr/>
        </p:nvCxnSpPr>
        <p:spPr>
          <a:xfrm flipH="1">
            <a:off x="784792" y="2955733"/>
            <a:ext cx="6628042" cy="314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0C0BA480-893C-4E7E-AFE1-93B45BB11C4D}"/>
              </a:ext>
            </a:extLst>
          </p:cNvPr>
          <p:cNvCxnSpPr>
            <a:cxnSpLocks/>
          </p:cNvCxnSpPr>
          <p:nvPr/>
        </p:nvCxnSpPr>
        <p:spPr>
          <a:xfrm flipH="1">
            <a:off x="2076901" y="5915108"/>
            <a:ext cx="4590430" cy="18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FE2F1946-EF39-4DDD-9556-1779FB1639A2}"/>
              </a:ext>
            </a:extLst>
          </p:cNvPr>
          <p:cNvSpPr txBox="1"/>
          <p:nvPr/>
        </p:nvSpPr>
        <p:spPr>
          <a:xfrm>
            <a:off x="7527897" y="2755718"/>
            <a:ext cx="2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#b4c7e7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25D1CCC-E712-4881-B9E4-84A58D22F2C8}"/>
              </a:ext>
            </a:extLst>
          </p:cNvPr>
          <p:cNvSpPr txBox="1"/>
          <p:nvPr/>
        </p:nvSpPr>
        <p:spPr>
          <a:xfrm>
            <a:off x="6637476" y="5729535"/>
            <a:ext cx="2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#c5e0b4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5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314">
            <a:extLst>
              <a:ext uri="{FF2B5EF4-FFF2-40B4-BE49-F238E27FC236}">
                <a16:creationId xmlns:a16="http://schemas.microsoft.com/office/drawing/2014/main" id="{5DF9E62B-74DA-41EB-828B-29878E5AD6B9}"/>
              </a:ext>
            </a:extLst>
          </p:cNvPr>
          <p:cNvSpPr txBox="1"/>
          <p:nvPr/>
        </p:nvSpPr>
        <p:spPr>
          <a:xfrm>
            <a:off x="602781" y="1602498"/>
            <a:ext cx="1052682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800" b="1" dirty="0"/>
              <a:t>HYDRAULICS</a:t>
            </a:r>
            <a:endParaRPr lang="en-GB" sz="8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CC974ED-92C6-466E-B589-AB177A017FC5}"/>
              </a:ext>
            </a:extLst>
          </p:cNvPr>
          <p:cNvSpPr txBox="1"/>
          <p:nvPr/>
        </p:nvSpPr>
        <p:spPr>
          <a:xfrm>
            <a:off x="1661965" y="1603750"/>
            <a:ext cx="1012009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800" b="1" dirty="0"/>
              <a:t>ACOUSTICS</a:t>
            </a:r>
            <a:endParaRPr lang="en-GB" sz="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0C8F1-578C-440B-B255-C6FD677A5AF8}"/>
              </a:ext>
            </a:extLst>
          </p:cNvPr>
          <p:cNvSpPr/>
          <p:nvPr/>
        </p:nvSpPr>
        <p:spPr>
          <a:xfrm>
            <a:off x="595835" y="374854"/>
            <a:ext cx="11008196" cy="282372"/>
          </a:xfrm>
          <a:prstGeom prst="rect">
            <a:avLst/>
          </a:prstGeom>
          <a:solidFill>
            <a:srgbClr val="537DC9"/>
          </a:solidFill>
          <a:ln>
            <a:solidFill>
              <a:srgbClr val="336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ECCBB-CFCD-481E-BC19-0B3B78A1C19F}"/>
              </a:ext>
            </a:extLst>
          </p:cNvPr>
          <p:cNvSpPr/>
          <p:nvPr/>
        </p:nvSpPr>
        <p:spPr>
          <a:xfrm>
            <a:off x="595835" y="383457"/>
            <a:ext cx="11008196" cy="6256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3960D-E1DF-4404-8FE7-B4B474674328}"/>
              </a:ext>
            </a:extLst>
          </p:cNvPr>
          <p:cNvSpPr txBox="1"/>
          <p:nvPr/>
        </p:nvSpPr>
        <p:spPr>
          <a:xfrm>
            <a:off x="595835" y="667782"/>
            <a:ext cx="413663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</a:rPr>
              <a:t>File</a:t>
            </a:r>
            <a:endParaRPr lang="en-GB" sz="10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D5DA90-AD80-47C3-9028-FB67A7BE3AEC}"/>
              </a:ext>
            </a:extLst>
          </p:cNvPr>
          <p:cNvGrpSpPr>
            <a:grpSpLocks noChangeAspect="1"/>
          </p:cNvGrpSpPr>
          <p:nvPr/>
        </p:nvGrpSpPr>
        <p:grpSpPr>
          <a:xfrm>
            <a:off x="2294622" y="447325"/>
            <a:ext cx="157123" cy="144000"/>
            <a:chOff x="1581150" y="1304910"/>
            <a:chExt cx="252412" cy="2313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706007-A61E-45CA-AED9-173F2CCE5EFF}"/>
                </a:ext>
              </a:extLst>
            </p:cNvPr>
            <p:cNvSpPr/>
            <p:nvPr/>
          </p:nvSpPr>
          <p:spPr>
            <a:xfrm>
              <a:off x="1581150" y="1304910"/>
              <a:ext cx="252412" cy="23133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853058-CFA8-4CFD-9BFB-037EC2C7FF30}"/>
                </a:ext>
              </a:extLst>
            </p:cNvPr>
            <p:cNvSpPr/>
            <p:nvPr/>
          </p:nvSpPr>
          <p:spPr>
            <a:xfrm>
              <a:off x="1635919" y="1304910"/>
              <a:ext cx="154781" cy="97632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B3F4B9-0E59-43B4-9F79-7C6EF0B30C77}"/>
                </a:ext>
              </a:extLst>
            </p:cNvPr>
            <p:cNvSpPr/>
            <p:nvPr/>
          </p:nvSpPr>
          <p:spPr>
            <a:xfrm>
              <a:off x="1669255" y="1490521"/>
              <a:ext cx="80963" cy="45719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Arrow: Left 30">
            <a:extLst>
              <a:ext uri="{FF2B5EF4-FFF2-40B4-BE49-F238E27FC236}">
                <a16:creationId xmlns:a16="http://schemas.microsoft.com/office/drawing/2014/main" id="{AF1EA86B-F2F4-4A22-B436-4309A980A4A4}"/>
              </a:ext>
            </a:extLst>
          </p:cNvPr>
          <p:cNvSpPr/>
          <p:nvPr/>
        </p:nvSpPr>
        <p:spPr>
          <a:xfrm rot="20080053">
            <a:off x="2564044" y="462296"/>
            <a:ext cx="157123" cy="112694"/>
          </a:xfrm>
          <a:prstGeom prst="leftArrow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3B677B88-15D6-4CE7-9972-6CA6F61C878E}"/>
              </a:ext>
            </a:extLst>
          </p:cNvPr>
          <p:cNvSpPr/>
          <p:nvPr/>
        </p:nvSpPr>
        <p:spPr>
          <a:xfrm rot="12564961">
            <a:off x="2833466" y="462868"/>
            <a:ext cx="157123" cy="112694"/>
          </a:xfrm>
          <a:prstGeom prst="leftArrow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C0F4EE-EB26-4645-8214-EBBF56AADE9F}"/>
              </a:ext>
            </a:extLst>
          </p:cNvPr>
          <p:cNvCxnSpPr/>
          <p:nvPr/>
        </p:nvCxnSpPr>
        <p:spPr>
          <a:xfrm>
            <a:off x="11395122" y="451235"/>
            <a:ext cx="127000" cy="127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088DEF-17A2-4863-9FE7-7BF2F3AA02C7}"/>
              </a:ext>
            </a:extLst>
          </p:cNvPr>
          <p:cNvCxnSpPr/>
          <p:nvPr/>
        </p:nvCxnSpPr>
        <p:spPr>
          <a:xfrm flipV="1">
            <a:off x="11395122" y="451235"/>
            <a:ext cx="127000" cy="127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6CE796-7CA8-42A1-9BBA-ADD32A174911}"/>
              </a:ext>
            </a:extLst>
          </p:cNvPr>
          <p:cNvSpPr/>
          <p:nvPr/>
        </p:nvSpPr>
        <p:spPr>
          <a:xfrm>
            <a:off x="11051406" y="452086"/>
            <a:ext cx="157123" cy="127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11C979-8834-4C98-AF87-CA1640FF2F54}"/>
              </a:ext>
            </a:extLst>
          </p:cNvPr>
          <p:cNvCxnSpPr/>
          <p:nvPr/>
        </p:nvCxnSpPr>
        <p:spPr>
          <a:xfrm>
            <a:off x="10698958" y="584181"/>
            <a:ext cx="185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1567B6-824B-40E4-9BEC-BD55746DBC2A}"/>
              </a:ext>
            </a:extLst>
          </p:cNvPr>
          <p:cNvCxnSpPr>
            <a:cxnSpLocks/>
          </p:cNvCxnSpPr>
          <p:nvPr/>
        </p:nvCxnSpPr>
        <p:spPr>
          <a:xfrm>
            <a:off x="10791826" y="447325"/>
            <a:ext cx="0" cy="1368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F394FB-E0BE-436A-9D19-4095A18DD55E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11126794" y="447328"/>
            <a:ext cx="3174" cy="131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DC4055-DC72-4094-97C0-997E6C5967DA}"/>
              </a:ext>
            </a:extLst>
          </p:cNvPr>
          <p:cNvSpPr txBox="1"/>
          <p:nvPr/>
        </p:nvSpPr>
        <p:spPr>
          <a:xfrm>
            <a:off x="892131" y="380227"/>
            <a:ext cx="132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rbel Light" panose="020B0303020204020204" pitchFamily="34" charset="0"/>
              </a:rPr>
              <a:t>SOUND DOC v1.0</a:t>
            </a:r>
            <a:endParaRPr lang="en-GB" sz="1200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E84835-BDEC-46B6-8E7A-E748A61457EC}"/>
              </a:ext>
            </a:extLst>
          </p:cNvPr>
          <p:cNvSpPr txBox="1"/>
          <p:nvPr/>
        </p:nvSpPr>
        <p:spPr>
          <a:xfrm>
            <a:off x="557475" y="-35960"/>
            <a:ext cx="192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Logotyp / nazwa programu</a:t>
            </a:r>
            <a:endParaRPr lang="en-GB" sz="12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7E5AD4-5AB3-4A3B-A59C-90156C9A20D8}"/>
              </a:ext>
            </a:extLst>
          </p:cNvPr>
          <p:cNvCxnSpPr>
            <a:cxnSpLocks/>
          </p:cNvCxnSpPr>
          <p:nvPr/>
        </p:nvCxnSpPr>
        <p:spPr>
          <a:xfrm flipV="1">
            <a:off x="792417" y="161925"/>
            <a:ext cx="141033" cy="28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E09B5B1-79D3-4887-B040-EAA0981B2B02}"/>
              </a:ext>
            </a:extLst>
          </p:cNvPr>
          <p:cNvSpPr/>
          <p:nvPr/>
        </p:nvSpPr>
        <p:spPr>
          <a:xfrm>
            <a:off x="693420" y="429178"/>
            <a:ext cx="172030" cy="1794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E6DB5-7879-404D-8D5D-68C154F74CB8}"/>
              </a:ext>
            </a:extLst>
          </p:cNvPr>
          <p:cNvSpPr txBox="1"/>
          <p:nvPr/>
        </p:nvSpPr>
        <p:spPr>
          <a:xfrm>
            <a:off x="5083114" y="380227"/>
            <a:ext cx="2371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rbel Light" panose="020B0303020204020204" pitchFamily="34" charset="0"/>
              </a:rPr>
              <a:t>[nazwa otwartego pliku / projektu]</a:t>
            </a:r>
            <a:endParaRPr lang="en-GB" sz="1200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1BD3F-3EFC-4E48-AE88-2C7334D9CE19}"/>
              </a:ext>
            </a:extLst>
          </p:cNvPr>
          <p:cNvSpPr txBox="1"/>
          <p:nvPr/>
        </p:nvSpPr>
        <p:spPr>
          <a:xfrm>
            <a:off x="9186879" y="373870"/>
            <a:ext cx="1430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rbel Light" panose="020B0303020204020204" pitchFamily="34" charset="0"/>
              </a:rPr>
              <a:t>[STATUS LICENCJI]</a:t>
            </a:r>
            <a:endParaRPr lang="en-GB" sz="1200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D24608-53F6-43B6-B6E6-8DD5AECFAE1D}"/>
              </a:ext>
            </a:extLst>
          </p:cNvPr>
          <p:cNvSpPr txBox="1"/>
          <p:nvPr/>
        </p:nvSpPr>
        <p:spPr>
          <a:xfrm>
            <a:off x="2362671" y="-23877"/>
            <a:ext cx="487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Wycentrowane, znika gdy niemożliwe do wyświetlenia (zwijanie okna)</a:t>
            </a:r>
            <a:endParaRPr lang="en-GB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02333A-73AC-4B2A-8683-3608259372AA}"/>
              </a:ext>
            </a:extLst>
          </p:cNvPr>
          <p:cNvCxnSpPr>
            <a:cxnSpLocks/>
          </p:cNvCxnSpPr>
          <p:nvPr/>
        </p:nvCxnSpPr>
        <p:spPr>
          <a:xfrm flipV="1">
            <a:off x="5675184" y="193668"/>
            <a:ext cx="141033" cy="28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4D1ECA-79CE-428D-A06E-1EBBBEEE536D}"/>
              </a:ext>
            </a:extLst>
          </p:cNvPr>
          <p:cNvSpPr txBox="1"/>
          <p:nvPr/>
        </p:nvSpPr>
        <p:spPr>
          <a:xfrm>
            <a:off x="7162805" y="-18580"/>
            <a:ext cx="5166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Licznik dni wersji demo / </a:t>
            </a:r>
            <a:r>
              <a:rPr lang="pl-PL" sz="1200" dirty="0" err="1"/>
              <a:t>registered</a:t>
            </a:r>
            <a:r>
              <a:rPr lang="pl-PL" sz="1200" dirty="0"/>
              <a:t>, nazwa firmy / osoby na jaka zarejestrowano</a:t>
            </a:r>
            <a:endParaRPr lang="en-GB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AB4CAB-192F-400B-B47B-576DBF44C491}"/>
              </a:ext>
            </a:extLst>
          </p:cNvPr>
          <p:cNvCxnSpPr/>
          <p:nvPr/>
        </p:nvCxnSpPr>
        <p:spPr>
          <a:xfrm flipH="1">
            <a:off x="10058400" y="193668"/>
            <a:ext cx="266700" cy="23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586EB5-9091-4DAA-9451-98B736EFF225}"/>
              </a:ext>
            </a:extLst>
          </p:cNvPr>
          <p:cNvSpPr txBox="1"/>
          <p:nvPr/>
        </p:nvSpPr>
        <p:spPr>
          <a:xfrm>
            <a:off x="1009498" y="667671"/>
            <a:ext cx="673252" cy="246221"/>
          </a:xfrm>
          <a:prstGeom prst="rect">
            <a:avLst/>
          </a:prstGeom>
          <a:solidFill>
            <a:srgbClr val="32B8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Design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80DDD-69A1-452A-A9FA-B905D77241B9}"/>
              </a:ext>
            </a:extLst>
          </p:cNvPr>
          <p:cNvSpPr txBox="1"/>
          <p:nvPr/>
        </p:nvSpPr>
        <p:spPr>
          <a:xfrm>
            <a:off x="1655463" y="667671"/>
            <a:ext cx="673252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Options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6C1749-5CAB-43F2-9A7C-D454C5791BC5}"/>
              </a:ext>
            </a:extLst>
          </p:cNvPr>
          <p:cNvSpPr txBox="1"/>
          <p:nvPr/>
        </p:nvSpPr>
        <p:spPr>
          <a:xfrm>
            <a:off x="2305979" y="667671"/>
            <a:ext cx="673252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Export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B56D34-8355-48F4-9320-DA9C29AA8B7E}"/>
              </a:ext>
            </a:extLst>
          </p:cNvPr>
          <p:cNvSpPr txBox="1"/>
          <p:nvPr/>
        </p:nvSpPr>
        <p:spPr>
          <a:xfrm>
            <a:off x="2979266" y="667671"/>
            <a:ext cx="673252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Help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11B47-9832-461F-A64A-E55878CCC4AC}"/>
              </a:ext>
            </a:extLst>
          </p:cNvPr>
          <p:cNvSpPr txBox="1"/>
          <p:nvPr/>
        </p:nvSpPr>
        <p:spPr>
          <a:xfrm>
            <a:off x="3652517" y="668211"/>
            <a:ext cx="7951514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9EEAB-7D48-46F6-9C8E-88E88652CFA9}"/>
              </a:ext>
            </a:extLst>
          </p:cNvPr>
          <p:cNvSpPr/>
          <p:nvPr/>
        </p:nvSpPr>
        <p:spPr>
          <a:xfrm>
            <a:off x="595834" y="6301642"/>
            <a:ext cx="10612695" cy="337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0D729B-425F-4E98-B111-8F2005B43793}"/>
              </a:ext>
            </a:extLst>
          </p:cNvPr>
          <p:cNvSpPr txBox="1"/>
          <p:nvPr/>
        </p:nvSpPr>
        <p:spPr>
          <a:xfrm>
            <a:off x="860431" y="6333792"/>
            <a:ext cx="9926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[Panel informacyjny: tu wyświetlać się ostrzeżenia, powiadomienia o błędach i inne komunikaty z obliczeń dla użytkownika. Tu powinno być wszystko, zero wyskakujących okienek.]</a:t>
            </a:r>
            <a:endParaRPr lang="en-GB" sz="1100" b="1" dirty="0">
              <a:latin typeface="Corbel Light" panose="020B03030202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831898-75F4-483A-B65A-244C7076445B}"/>
              </a:ext>
            </a:extLst>
          </p:cNvPr>
          <p:cNvSpPr/>
          <p:nvPr/>
        </p:nvSpPr>
        <p:spPr>
          <a:xfrm>
            <a:off x="11194223" y="6301642"/>
            <a:ext cx="409807" cy="3370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EFEE64-BCFE-47BA-8329-F15EFA2D8CA6}"/>
              </a:ext>
            </a:extLst>
          </p:cNvPr>
          <p:cNvSpPr txBox="1"/>
          <p:nvPr/>
        </p:nvSpPr>
        <p:spPr>
          <a:xfrm>
            <a:off x="-67996" y="6640009"/>
            <a:ext cx="192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2021/04/11 / </a:t>
            </a:r>
            <a:r>
              <a:rPr lang="pl-PL" sz="1200" dirty="0" err="1"/>
              <a:t>rev</a:t>
            </a:r>
            <a:r>
              <a:rPr lang="pl-PL" sz="1200" dirty="0"/>
              <a:t> 0 / PJ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49733-010B-4274-BCF2-C7179DA10C3E}"/>
              </a:ext>
            </a:extLst>
          </p:cNvPr>
          <p:cNvSpPr/>
          <p:nvPr/>
        </p:nvSpPr>
        <p:spPr>
          <a:xfrm>
            <a:off x="595833" y="924877"/>
            <a:ext cx="11008197" cy="418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4B756E-B66D-4C16-A8E5-2890B0914EC3}"/>
              </a:ext>
            </a:extLst>
          </p:cNvPr>
          <p:cNvCxnSpPr>
            <a:cxnSpLocks/>
          </p:cNvCxnSpPr>
          <p:nvPr/>
        </p:nvCxnSpPr>
        <p:spPr>
          <a:xfrm flipH="1">
            <a:off x="2673977" y="1349642"/>
            <a:ext cx="2" cy="49568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892663-E228-486C-B5F2-B2A495F3902D}"/>
              </a:ext>
            </a:extLst>
          </p:cNvPr>
          <p:cNvGrpSpPr>
            <a:grpSpLocks noChangeAspect="1"/>
          </p:cNvGrpSpPr>
          <p:nvPr/>
        </p:nvGrpSpPr>
        <p:grpSpPr>
          <a:xfrm>
            <a:off x="1279178" y="1055452"/>
            <a:ext cx="324258" cy="180000"/>
            <a:chOff x="324171" y="976313"/>
            <a:chExt cx="922052" cy="51184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72B3C0-F931-4388-9D6E-E32D68672140}"/>
                </a:ext>
              </a:extLst>
            </p:cNvPr>
            <p:cNvCxnSpPr/>
            <p:nvPr/>
          </p:nvCxnSpPr>
          <p:spPr>
            <a:xfrm flipV="1">
              <a:off x="1098873" y="97790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2D299E-E0C6-4EED-BC94-0D6C14003FA6}"/>
                </a:ext>
              </a:extLst>
            </p:cNvPr>
            <p:cNvCxnSpPr/>
            <p:nvPr/>
          </p:nvCxnSpPr>
          <p:spPr>
            <a:xfrm flipV="1">
              <a:off x="324171" y="976313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0D5658-7279-4442-AB3F-261AEFCF8C93}"/>
                </a:ext>
              </a:extLst>
            </p:cNvPr>
            <p:cNvCxnSpPr/>
            <p:nvPr/>
          </p:nvCxnSpPr>
          <p:spPr>
            <a:xfrm flipV="1">
              <a:off x="1100497" y="132715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079DB2E-9F96-48CF-B487-994FAE6DC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71" y="1327150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100AFCD-DE9B-491A-A895-38AD9E7794CD}"/>
                </a:ext>
              </a:extLst>
            </p:cNvPr>
            <p:cNvCxnSpPr/>
            <p:nvPr/>
          </p:nvCxnSpPr>
          <p:spPr>
            <a:xfrm>
              <a:off x="463549" y="977900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5411B-EB0C-4208-8CBA-9C71361424FB}"/>
                </a:ext>
              </a:extLst>
            </p:cNvPr>
            <p:cNvCxnSpPr/>
            <p:nvPr/>
          </p:nvCxnSpPr>
          <p:spPr>
            <a:xfrm>
              <a:off x="463549" y="1327150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850D22C-0EB0-4BA9-B7BF-8AF72A3C6E5B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1" y="1138904"/>
              <a:ext cx="7747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5DBBA97-960C-4125-82EB-E51A6159C44F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3" y="1486566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D30F971-7402-4AB1-90FF-8866195CDF8A}"/>
                </a:ext>
              </a:extLst>
            </p:cNvPr>
            <p:cNvCxnSpPr/>
            <p:nvPr/>
          </p:nvCxnSpPr>
          <p:spPr>
            <a:xfrm>
              <a:off x="1244599" y="977900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5FF9963-DD03-4FFC-89CA-991C78EA960C}"/>
                </a:ext>
              </a:extLst>
            </p:cNvPr>
            <p:cNvCxnSpPr/>
            <p:nvPr/>
          </p:nvCxnSpPr>
          <p:spPr>
            <a:xfrm>
              <a:off x="1098873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27EE48-61EA-45CE-B623-9384049A6DE2}"/>
                </a:ext>
              </a:extLst>
            </p:cNvPr>
            <p:cNvCxnSpPr>
              <a:cxnSpLocks/>
            </p:cNvCxnSpPr>
            <p:nvPr/>
          </p:nvCxnSpPr>
          <p:spPr>
            <a:xfrm>
              <a:off x="463549" y="976313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3CC7D41-37F2-47EB-AEB3-DA8BBD2C8FB6}"/>
                </a:ext>
              </a:extLst>
            </p:cNvPr>
            <p:cNvCxnSpPr/>
            <p:nvPr/>
          </p:nvCxnSpPr>
          <p:spPr>
            <a:xfrm>
              <a:off x="324172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5E7735-6F52-48FF-B030-1FECCAEA3B57}"/>
              </a:ext>
            </a:extLst>
          </p:cNvPr>
          <p:cNvGrpSpPr>
            <a:grpSpLocks noChangeAspect="1"/>
          </p:cNvGrpSpPr>
          <p:nvPr/>
        </p:nvGrpSpPr>
        <p:grpSpPr>
          <a:xfrm>
            <a:off x="1779044" y="992072"/>
            <a:ext cx="274299" cy="252000"/>
            <a:chOff x="244796" y="1812925"/>
            <a:chExt cx="922052" cy="8471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41F1083-51D8-4ED4-B89B-C911144BF78E}"/>
                </a:ext>
              </a:extLst>
            </p:cNvPr>
            <p:cNvCxnSpPr/>
            <p:nvPr/>
          </p:nvCxnSpPr>
          <p:spPr>
            <a:xfrm flipV="1">
              <a:off x="244796" y="2148184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1F3A46-C0CF-4A02-93B3-38FF4848A16F}"/>
                </a:ext>
              </a:extLst>
            </p:cNvPr>
            <p:cNvCxnSpPr/>
            <p:nvPr/>
          </p:nvCxnSpPr>
          <p:spPr>
            <a:xfrm flipV="1">
              <a:off x="1021122" y="249902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F9F9197-3728-4086-A044-27196FB06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96" y="2499021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D57579-039C-4B9F-9FF2-284CD7942AF1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4" y="2149771"/>
              <a:ext cx="27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42D8980-BA1D-43B0-B8CD-BB03AEA876DC}"/>
                </a:ext>
              </a:extLst>
            </p:cNvPr>
            <p:cNvCxnSpPr/>
            <p:nvPr/>
          </p:nvCxnSpPr>
          <p:spPr>
            <a:xfrm>
              <a:off x="384174" y="2499021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42A380-54F8-4A32-9030-F57FA80A843D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6" y="2310775"/>
              <a:ext cx="4108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540C94-313C-4FD1-9F97-1B2184E85CE8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8" y="2658437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9215012-CBE0-4235-B612-2E577C071F00}"/>
                </a:ext>
              </a:extLst>
            </p:cNvPr>
            <p:cNvCxnSpPr/>
            <p:nvPr/>
          </p:nvCxnSpPr>
          <p:spPr>
            <a:xfrm>
              <a:off x="1165224" y="214977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C3CF7E-5004-4867-B7DE-F4E82A89F8EB}"/>
                </a:ext>
              </a:extLst>
            </p:cNvPr>
            <p:cNvCxnSpPr/>
            <p:nvPr/>
          </p:nvCxnSpPr>
          <p:spPr>
            <a:xfrm>
              <a:off x="1019498" y="230918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CEAFD9A-F591-4B0E-A4B3-AEB5ADBF9E97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4" y="2148184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734F257-B132-45F3-8BA2-5542BCA912F1}"/>
                </a:ext>
              </a:extLst>
            </p:cNvPr>
            <p:cNvCxnSpPr/>
            <p:nvPr/>
          </p:nvCxnSpPr>
          <p:spPr>
            <a:xfrm>
              <a:off x="244797" y="230918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C87B7CF-0587-4921-84C4-20295E56B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5224" y="1812925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D40FD1-75EB-4DF9-9273-CD29FC731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98" y="1980554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60A233D-3428-4924-B1BF-8E88CB9A8019}"/>
                </a:ext>
              </a:extLst>
            </p:cNvPr>
            <p:cNvCxnSpPr/>
            <p:nvPr/>
          </p:nvCxnSpPr>
          <p:spPr>
            <a:xfrm flipV="1">
              <a:off x="1019498" y="1812925"/>
              <a:ext cx="145726" cy="1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3BB894-0681-4BAA-BD89-5A3D20C96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925" y="1812925"/>
              <a:ext cx="368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989F352-CCB1-49E3-9ADD-96AAF247B3B6}"/>
                </a:ext>
              </a:extLst>
            </p:cNvPr>
            <p:cNvCxnSpPr/>
            <p:nvPr/>
          </p:nvCxnSpPr>
          <p:spPr>
            <a:xfrm flipV="1">
              <a:off x="796925" y="1812925"/>
              <a:ext cx="0" cy="33525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91177D4-1DEE-42BB-9DD1-097E03C5CA7C}"/>
                </a:ext>
              </a:extLst>
            </p:cNvPr>
            <p:cNvCxnSpPr/>
            <p:nvPr/>
          </p:nvCxnSpPr>
          <p:spPr>
            <a:xfrm flipV="1">
              <a:off x="657225" y="1973928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CB18976-E69D-4693-A4C9-938C509E7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91" y="1812925"/>
              <a:ext cx="143362" cy="161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7FA6259-70FB-4C67-B00A-111CFD4EB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198" y="1973928"/>
              <a:ext cx="368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42DDEA5-4FDE-4609-A435-12E240FF73DD}"/>
                </a:ext>
              </a:extLst>
            </p:cNvPr>
            <p:cNvCxnSpPr>
              <a:cxnSpLocks/>
            </p:cNvCxnSpPr>
            <p:nvPr/>
          </p:nvCxnSpPr>
          <p:spPr>
            <a:xfrm>
              <a:off x="664691" y="2151654"/>
              <a:ext cx="132234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A15A3A5-9A87-4F63-9BBE-D864F93378AB}"/>
                </a:ext>
              </a:extLst>
            </p:cNvPr>
            <p:cNvCxnSpPr/>
            <p:nvPr/>
          </p:nvCxnSpPr>
          <p:spPr>
            <a:xfrm flipV="1">
              <a:off x="658491" y="2148183"/>
              <a:ext cx="138434" cy="16763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09D5EDD-E8E4-4621-80E6-8E848486BA3F}"/>
              </a:ext>
            </a:extLst>
          </p:cNvPr>
          <p:cNvGrpSpPr>
            <a:grpSpLocks noChangeAspect="1"/>
          </p:cNvGrpSpPr>
          <p:nvPr/>
        </p:nvGrpSpPr>
        <p:grpSpPr>
          <a:xfrm>
            <a:off x="2250830" y="988705"/>
            <a:ext cx="314812" cy="252000"/>
            <a:chOff x="1582387" y="780240"/>
            <a:chExt cx="928400" cy="743165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4E2CA65-204C-4DDD-AC07-184BCD42B7EA}"/>
                </a:ext>
              </a:extLst>
            </p:cNvPr>
            <p:cNvCxnSpPr/>
            <p:nvPr/>
          </p:nvCxnSpPr>
          <p:spPr>
            <a:xfrm flipV="1">
              <a:off x="2363437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9B69DDD-36CF-4C4B-AAAD-EF02C5451300}"/>
                </a:ext>
              </a:extLst>
            </p:cNvPr>
            <p:cNvCxnSpPr/>
            <p:nvPr/>
          </p:nvCxnSpPr>
          <p:spPr>
            <a:xfrm flipV="1">
              <a:off x="1582388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EF6267E-2B66-48A2-B05A-DE58D970937A}"/>
                </a:ext>
              </a:extLst>
            </p:cNvPr>
            <p:cNvCxnSpPr/>
            <p:nvPr/>
          </p:nvCxnSpPr>
          <p:spPr>
            <a:xfrm flipV="1">
              <a:off x="2365061" y="136240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10EF738-9C4E-4D8C-B62B-49E5D0543B1B}"/>
                </a:ext>
              </a:extLst>
            </p:cNvPr>
            <p:cNvCxnSpPr/>
            <p:nvPr/>
          </p:nvCxnSpPr>
          <p:spPr>
            <a:xfrm flipV="1">
              <a:off x="1582387" y="1362401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FEBB105-A3B1-4066-AA6F-863E6951641E}"/>
                </a:ext>
              </a:extLst>
            </p:cNvPr>
            <p:cNvCxnSpPr/>
            <p:nvPr/>
          </p:nvCxnSpPr>
          <p:spPr>
            <a:xfrm flipV="1">
              <a:off x="1827186" y="1013151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AC5D63-11FE-4880-B639-73E62A23F687}"/>
                </a:ext>
              </a:extLst>
            </p:cNvPr>
            <p:cNvCxnSpPr/>
            <p:nvPr/>
          </p:nvCxnSpPr>
          <p:spPr>
            <a:xfrm flipV="1">
              <a:off x="2131686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6BEB6C8-62EF-4406-B4BC-9DBB0A1A1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7186" y="941246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D0BEB2F-010A-4442-94C9-345FA5D33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2912" y="780241"/>
              <a:ext cx="0" cy="23291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9C02077-FD53-4D73-A77E-A1A390695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686" y="941245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E1CB33B-830C-4785-8FA9-6DB3DB8D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7412" y="780241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ED083EA-1BE6-4D24-B959-095E5C1050EB}"/>
                </a:ext>
              </a:extLst>
            </p:cNvPr>
            <p:cNvCxnSpPr/>
            <p:nvPr/>
          </p:nvCxnSpPr>
          <p:spPr>
            <a:xfrm flipV="1">
              <a:off x="1827186" y="78024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50B8679-581A-4E48-A6EB-0E39222C83BF}"/>
                </a:ext>
              </a:extLst>
            </p:cNvPr>
            <p:cNvCxnSpPr/>
            <p:nvPr/>
          </p:nvCxnSpPr>
          <p:spPr>
            <a:xfrm flipV="1">
              <a:off x="2131686" y="78024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47BD862-2F18-4CD3-B8A0-4A0BCE4C50B2}"/>
                </a:ext>
              </a:extLst>
            </p:cNvPr>
            <p:cNvCxnSpPr>
              <a:cxnSpLocks/>
            </p:cNvCxnSpPr>
            <p:nvPr/>
          </p:nvCxnSpPr>
          <p:spPr>
            <a:xfrm>
              <a:off x="1972912" y="780240"/>
              <a:ext cx="304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D6FAECB-46D2-4F75-A6FC-80B503587C10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86" y="941244"/>
              <a:ext cx="304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FCE0BD-6F8D-4D49-A516-B725C6273129}"/>
                </a:ext>
              </a:extLst>
            </p:cNvPr>
            <p:cNvCxnSpPr/>
            <p:nvPr/>
          </p:nvCxnSpPr>
          <p:spPr>
            <a:xfrm flipV="1">
              <a:off x="1582387" y="117415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7BFBA2-D237-4E79-B414-7F1B9BFEA5CB}"/>
                </a:ext>
              </a:extLst>
            </p:cNvPr>
            <p:cNvCxnSpPr/>
            <p:nvPr/>
          </p:nvCxnSpPr>
          <p:spPr>
            <a:xfrm>
              <a:off x="1582387" y="1174155"/>
              <a:ext cx="2447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A3397E-E862-427C-B2F3-EA4626098E65}"/>
                </a:ext>
              </a:extLst>
            </p:cNvPr>
            <p:cNvCxnSpPr/>
            <p:nvPr/>
          </p:nvCxnSpPr>
          <p:spPr>
            <a:xfrm>
              <a:off x="2131686" y="1174155"/>
              <a:ext cx="2317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61C4EF-E5EF-4177-92B0-A3278F065F57}"/>
                </a:ext>
              </a:extLst>
            </p:cNvPr>
            <p:cNvCxnSpPr/>
            <p:nvPr/>
          </p:nvCxnSpPr>
          <p:spPr>
            <a:xfrm>
              <a:off x="2363437" y="117415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E54F024-973D-4EFB-BC38-7D95089CF241}"/>
                </a:ext>
              </a:extLst>
            </p:cNvPr>
            <p:cNvCxnSpPr/>
            <p:nvPr/>
          </p:nvCxnSpPr>
          <p:spPr>
            <a:xfrm>
              <a:off x="1582387" y="1523405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8F82F0B-533C-42B0-BA08-B6CE948F8630}"/>
                </a:ext>
              </a:extLst>
            </p:cNvPr>
            <p:cNvCxnSpPr/>
            <p:nvPr/>
          </p:nvCxnSpPr>
          <p:spPr>
            <a:xfrm>
              <a:off x="1728113" y="1013151"/>
              <a:ext cx="0" cy="34925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C796E64-7FD0-404C-96B3-BA768FDCE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8114" y="1013151"/>
              <a:ext cx="9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BA97C5B-182C-4E82-93C3-0F3AF2F88CD3}"/>
                </a:ext>
              </a:extLst>
            </p:cNvPr>
            <p:cNvCxnSpPr/>
            <p:nvPr/>
          </p:nvCxnSpPr>
          <p:spPr>
            <a:xfrm>
              <a:off x="2277412" y="1013151"/>
              <a:ext cx="2317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33BC776-9C08-4B24-922F-FB16C6F952C5}"/>
                </a:ext>
              </a:extLst>
            </p:cNvPr>
            <p:cNvCxnSpPr/>
            <p:nvPr/>
          </p:nvCxnSpPr>
          <p:spPr>
            <a:xfrm>
              <a:off x="2509163" y="101315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951D31-AEAD-4972-B0F3-633146FC2913}"/>
                </a:ext>
              </a:extLst>
            </p:cNvPr>
            <p:cNvCxnSpPr/>
            <p:nvPr/>
          </p:nvCxnSpPr>
          <p:spPr>
            <a:xfrm>
              <a:off x="1728113" y="1362401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B577F1C-C793-43CA-A3F7-FFF8623B2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186" y="1013151"/>
              <a:ext cx="13947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6B4DDA9-3320-4FD6-B38D-3448CB9900BD}"/>
              </a:ext>
            </a:extLst>
          </p:cNvPr>
          <p:cNvGrpSpPr>
            <a:grpSpLocks noChangeAspect="1"/>
          </p:cNvGrpSpPr>
          <p:nvPr/>
        </p:nvGrpSpPr>
        <p:grpSpPr>
          <a:xfrm>
            <a:off x="2767466" y="979905"/>
            <a:ext cx="141924" cy="288000"/>
            <a:chOff x="1764816" y="3001048"/>
            <a:chExt cx="237026" cy="48099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A98170-6AFC-4A72-B7AA-841E681C6D79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58" y="3162759"/>
              <a:ext cx="0" cy="29030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7074D0-3FCB-4AAA-AB88-8828F2C618C0}"/>
                </a:ext>
              </a:extLst>
            </p:cNvPr>
            <p:cNvCxnSpPr>
              <a:cxnSpLocks/>
            </p:cNvCxnSpPr>
            <p:nvPr/>
          </p:nvCxnSpPr>
          <p:spPr>
            <a:xfrm>
              <a:off x="1790376" y="3215021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C43D2D2-E8E9-419D-863B-7349B7BD24FB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20" y="3050174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CE02496-939D-4480-9E1E-7526B9812254}"/>
                </a:ext>
              </a:extLst>
            </p:cNvPr>
            <p:cNvCxnSpPr/>
            <p:nvPr/>
          </p:nvCxnSpPr>
          <p:spPr>
            <a:xfrm flipV="1">
              <a:off x="1818012" y="3082650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BAABF3D-8444-4B2F-A0BE-DA0CB3561C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0376" y="3256031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CE006B5-102F-41EF-89F7-FFAF20687F41}"/>
                </a:ext>
              </a:extLst>
            </p:cNvPr>
            <p:cNvCxnSpPr>
              <a:cxnSpLocks/>
            </p:cNvCxnSpPr>
            <p:nvPr/>
          </p:nvCxnSpPr>
          <p:spPr>
            <a:xfrm>
              <a:off x="1944896" y="3099809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D5B6501-316A-4D0A-9E8B-78DE6D86A014}"/>
                </a:ext>
              </a:extLst>
            </p:cNvPr>
            <p:cNvCxnSpPr/>
            <p:nvPr/>
          </p:nvCxnSpPr>
          <p:spPr>
            <a:xfrm flipV="1">
              <a:off x="1818012" y="3123660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0B502D3-2FAA-4E30-B260-3DB931E6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453" y="3295130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688596F-08C1-48AA-8A80-A860881EBE91}"/>
                </a:ext>
              </a:extLst>
            </p:cNvPr>
            <p:cNvCxnSpPr/>
            <p:nvPr/>
          </p:nvCxnSpPr>
          <p:spPr>
            <a:xfrm flipV="1">
              <a:off x="1821089" y="3162759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901BB5D-7F8F-445C-AD18-83D9F4849F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5037" y="3330786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BCC0A22-8D15-421C-BD09-176488ED1346}"/>
                </a:ext>
              </a:extLst>
            </p:cNvPr>
            <p:cNvCxnSpPr/>
            <p:nvPr/>
          </p:nvCxnSpPr>
          <p:spPr>
            <a:xfrm flipV="1">
              <a:off x="1822673" y="3198415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921C4F8-2A0F-4E13-BA2D-C3813E7973D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52" y="3365378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72E4B09-D8E6-4EFB-841F-621A0836F433}"/>
                </a:ext>
              </a:extLst>
            </p:cNvPr>
            <p:cNvCxnSpPr/>
            <p:nvPr/>
          </p:nvCxnSpPr>
          <p:spPr>
            <a:xfrm flipV="1">
              <a:off x="1825688" y="3233007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044A11F-3531-4782-9D83-2359F3216A59}"/>
                </a:ext>
              </a:extLst>
            </p:cNvPr>
            <p:cNvCxnSpPr>
              <a:cxnSpLocks/>
            </p:cNvCxnSpPr>
            <p:nvPr/>
          </p:nvCxnSpPr>
          <p:spPr>
            <a:xfrm>
              <a:off x="1798842" y="3405403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ADEFEAA-1747-4A7C-B336-2DCE612F162F}"/>
                </a:ext>
              </a:extLst>
            </p:cNvPr>
            <p:cNvCxnSpPr/>
            <p:nvPr/>
          </p:nvCxnSpPr>
          <p:spPr>
            <a:xfrm flipV="1">
              <a:off x="1826478" y="3273032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A6D007B-BAE2-4FEF-9CF3-6B517E61C988}"/>
                </a:ext>
              </a:extLst>
            </p:cNvPr>
            <p:cNvCxnSpPr/>
            <p:nvPr/>
          </p:nvCxnSpPr>
          <p:spPr>
            <a:xfrm flipV="1">
              <a:off x="1764816" y="3003082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91DB49-D0E7-446D-B650-84AEEF08B466}"/>
                </a:ext>
              </a:extLst>
            </p:cNvPr>
            <p:cNvCxnSpPr/>
            <p:nvPr/>
          </p:nvCxnSpPr>
          <p:spPr>
            <a:xfrm flipV="1">
              <a:off x="1793773" y="3051424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06239CA-D942-4D6B-8B27-A462CBD10AC9}"/>
                </a:ext>
              </a:extLst>
            </p:cNvPr>
            <p:cNvCxnSpPr>
              <a:cxnSpLocks/>
            </p:cNvCxnSpPr>
            <p:nvPr/>
          </p:nvCxnSpPr>
          <p:spPr>
            <a:xfrm>
              <a:off x="1947278" y="3142671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E230B5F-8832-4B1B-9AE6-E007D7A8BB0E}"/>
                </a:ext>
              </a:extLst>
            </p:cNvPr>
            <p:cNvCxnSpPr>
              <a:cxnSpLocks/>
            </p:cNvCxnSpPr>
            <p:nvPr/>
          </p:nvCxnSpPr>
          <p:spPr>
            <a:xfrm>
              <a:off x="1949656" y="3180772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D94323-1508-499B-AB5A-9CBD6727275B}"/>
                </a:ext>
              </a:extLst>
            </p:cNvPr>
            <p:cNvCxnSpPr>
              <a:cxnSpLocks/>
            </p:cNvCxnSpPr>
            <p:nvPr/>
          </p:nvCxnSpPr>
          <p:spPr>
            <a:xfrm>
              <a:off x="1952031" y="3214110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8CDC65-4D6D-4BC9-9551-4306C979FED3}"/>
                </a:ext>
              </a:extLst>
            </p:cNvPr>
            <p:cNvCxnSpPr>
              <a:cxnSpLocks/>
            </p:cNvCxnSpPr>
            <p:nvPr/>
          </p:nvCxnSpPr>
          <p:spPr>
            <a:xfrm>
              <a:off x="1954151" y="3253365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9FB25E6-E7EB-4304-A4B0-B3BA01C5B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189" y="3236152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DA2CBE9-A893-4A2A-A08E-37DB7C5D4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938" y="3276874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3A6ED63-8925-499C-B24D-49DDF359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5039" y="3312445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0D011F8-FA72-43D5-8E6D-BA6A0233B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854" y="3348463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58B0431-8087-43CE-8CF9-1C823F53B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7420" y="3386013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BAB9EA5-B75F-4E0C-B466-1E1576972C8A}"/>
                </a:ext>
              </a:extLst>
            </p:cNvPr>
            <p:cNvCxnSpPr/>
            <p:nvPr/>
          </p:nvCxnSpPr>
          <p:spPr>
            <a:xfrm flipV="1">
              <a:off x="1853850" y="3030000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BB3F2E-76B3-4A61-97FD-026232DE4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6366" y="3411807"/>
              <a:ext cx="41233" cy="427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4301F31-4580-42F4-B1C0-9E747FF1F175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58" y="3453066"/>
              <a:ext cx="84032" cy="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45BBAB6-D83A-495A-AE1C-EE8EBCE6895D}"/>
                </a:ext>
              </a:extLst>
            </p:cNvPr>
            <p:cNvCxnSpPr/>
            <p:nvPr/>
          </p:nvCxnSpPr>
          <p:spPr>
            <a:xfrm flipV="1">
              <a:off x="1855341" y="3316718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BDCCF31-6D8C-4EDD-8511-C8D1059CB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190" y="3186980"/>
              <a:ext cx="3075" cy="2950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45CF081-7853-4E26-AEC0-AABADB4C8C9B}"/>
                </a:ext>
              </a:extLst>
            </p:cNvPr>
            <p:cNvCxnSpPr>
              <a:cxnSpLocks/>
            </p:cNvCxnSpPr>
            <p:nvPr/>
          </p:nvCxnSpPr>
          <p:spPr>
            <a:xfrm>
              <a:off x="1765820" y="3165475"/>
              <a:ext cx="83370" cy="25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4162B56-5470-4CC3-AA83-151ABB6D5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767" y="3027234"/>
              <a:ext cx="3075" cy="2950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2818F97-9338-4714-8286-100EF50C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912329" y="3001048"/>
              <a:ext cx="83370" cy="25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33A2B86-B216-449A-A0B2-3B1A76BBD371}"/>
                </a:ext>
              </a:extLst>
            </p:cNvPr>
            <p:cNvCxnSpPr>
              <a:cxnSpLocks/>
            </p:cNvCxnSpPr>
            <p:nvPr/>
          </p:nvCxnSpPr>
          <p:spPr>
            <a:xfrm>
              <a:off x="1787404" y="3201653"/>
              <a:ext cx="43401" cy="8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E179386-A818-48C9-A51F-A1E85712B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5868" y="3200738"/>
              <a:ext cx="1" cy="101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2A65EE4-649C-47C3-A9A7-0FF17EB7B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05" y="3211776"/>
              <a:ext cx="1" cy="951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11FC639-30F6-4CBD-AB03-2C569C51FFAE}"/>
                </a:ext>
              </a:extLst>
            </p:cNvPr>
            <p:cNvCxnSpPr>
              <a:cxnSpLocks/>
            </p:cNvCxnSpPr>
            <p:nvPr/>
          </p:nvCxnSpPr>
          <p:spPr>
            <a:xfrm>
              <a:off x="1785866" y="3299130"/>
              <a:ext cx="44939" cy="8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1457D55-6D66-4D41-81BF-0712C7F76C7C}"/>
              </a:ext>
            </a:extLst>
          </p:cNvPr>
          <p:cNvGrpSpPr>
            <a:grpSpLocks noChangeAspect="1"/>
          </p:cNvGrpSpPr>
          <p:nvPr/>
        </p:nvGrpSpPr>
        <p:grpSpPr>
          <a:xfrm>
            <a:off x="3072141" y="989431"/>
            <a:ext cx="501672" cy="324000"/>
            <a:chOff x="1452683" y="1918885"/>
            <a:chExt cx="1321594" cy="853542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09E7CEC-D9E2-4785-8799-E9D5D2E65559}"/>
                </a:ext>
              </a:extLst>
            </p:cNvPr>
            <p:cNvCxnSpPr/>
            <p:nvPr/>
          </p:nvCxnSpPr>
          <p:spPr>
            <a:xfrm flipV="1">
              <a:off x="2182372" y="1922059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69CB7D4-7AAC-402C-9A3A-7BFC90F229FD}"/>
                </a:ext>
              </a:extLst>
            </p:cNvPr>
            <p:cNvCxnSpPr/>
            <p:nvPr/>
          </p:nvCxnSpPr>
          <p:spPr>
            <a:xfrm flipV="1">
              <a:off x="1511302" y="1920472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8C39D20-9B3A-4C56-9FAB-26675ACA6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996" y="2285615"/>
              <a:ext cx="133044" cy="146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4663DA6-415C-4067-AF5A-2F9A73C0227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680" y="1922059"/>
              <a:ext cx="6774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726DF94-C89A-4EE3-B0E4-781007B4B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302" y="2083063"/>
              <a:ext cx="6710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B25379F-A848-44B7-9719-2DD737A2B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304" y="2429931"/>
              <a:ext cx="671068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547C030-E1BD-450B-AD55-2B45EE5987BE}"/>
                </a:ext>
              </a:extLst>
            </p:cNvPr>
            <p:cNvCxnSpPr>
              <a:cxnSpLocks/>
            </p:cNvCxnSpPr>
            <p:nvPr/>
          </p:nvCxnSpPr>
          <p:spPr>
            <a:xfrm>
              <a:off x="2328098" y="1922059"/>
              <a:ext cx="0" cy="159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38815D-EA71-41AF-833C-CD0B3754F1B4}"/>
                </a:ext>
              </a:extLst>
            </p:cNvPr>
            <p:cNvCxnSpPr/>
            <p:nvPr/>
          </p:nvCxnSpPr>
          <p:spPr>
            <a:xfrm>
              <a:off x="2182372" y="208147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51E1694-DC0B-4262-B4DA-33084BED1885}"/>
                </a:ext>
              </a:extLst>
            </p:cNvPr>
            <p:cNvCxnSpPr/>
            <p:nvPr/>
          </p:nvCxnSpPr>
          <p:spPr>
            <a:xfrm>
              <a:off x="1511303" y="208147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B42583B-F51D-49FF-B0D0-6CE187524C7D}"/>
                </a:ext>
              </a:extLst>
            </p:cNvPr>
            <p:cNvSpPr/>
            <p:nvPr/>
          </p:nvSpPr>
          <p:spPr>
            <a:xfrm>
              <a:off x="2213507" y="2088618"/>
              <a:ext cx="90392" cy="19376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1007EC3-5A6D-4C21-B309-2584601023B0}"/>
                </a:ext>
              </a:extLst>
            </p:cNvPr>
            <p:cNvCxnSpPr>
              <a:stCxn id="210" idx="0"/>
            </p:cNvCxnSpPr>
            <p:nvPr/>
          </p:nvCxnSpPr>
          <p:spPr>
            <a:xfrm>
              <a:off x="2258703" y="2088618"/>
              <a:ext cx="25522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A86C05F-83C3-4610-83BD-2A7FF0718805}"/>
                </a:ext>
              </a:extLst>
            </p:cNvPr>
            <p:cNvCxnSpPr/>
            <p:nvPr/>
          </p:nvCxnSpPr>
          <p:spPr>
            <a:xfrm>
              <a:off x="2258703" y="2282384"/>
              <a:ext cx="25522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812B61B-FDD9-49F7-B6F9-BCCB77349FFF}"/>
                </a:ext>
              </a:extLst>
            </p:cNvPr>
            <p:cNvSpPr/>
            <p:nvPr/>
          </p:nvSpPr>
          <p:spPr>
            <a:xfrm>
              <a:off x="2463117" y="2088618"/>
              <a:ext cx="90392" cy="1937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F1D37B38-A97C-4396-A8A3-42860F1B5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2683" y="2460483"/>
              <a:ext cx="236097" cy="21669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59D96E74-CBBA-405C-8204-1E9FAFEDAE2C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88" y="2460483"/>
              <a:ext cx="215160" cy="21669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6245E33-E073-4B63-AA9C-106A612E7FB2}"/>
                </a:ext>
              </a:extLst>
            </p:cNvPr>
            <p:cNvCxnSpPr/>
            <p:nvPr/>
          </p:nvCxnSpPr>
          <p:spPr>
            <a:xfrm flipH="1">
              <a:off x="1688779" y="2460483"/>
              <a:ext cx="102040" cy="31194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E6B3DB1-CCC7-4781-91CB-51781AEBA43B}"/>
                </a:ext>
              </a:extLst>
            </p:cNvPr>
            <p:cNvCxnSpPr>
              <a:cxnSpLocks/>
            </p:cNvCxnSpPr>
            <p:nvPr/>
          </p:nvCxnSpPr>
          <p:spPr>
            <a:xfrm>
              <a:off x="1905826" y="2460483"/>
              <a:ext cx="121662" cy="31194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05C367D-41EE-442D-86DF-F85575DB5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7650" y="2269722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E6EDB70-628E-478A-B0A6-839D153A08CA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269723"/>
              <a:ext cx="58467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1CCC897-6646-451C-93A9-6836816EF02E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1918885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57CDFCB-5073-4D83-A33E-65840CF36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223" y="2189021"/>
              <a:ext cx="1960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E96A858-0B6E-49E8-8EF5-F8079DBF7692}"/>
              </a:ext>
            </a:extLst>
          </p:cNvPr>
          <p:cNvGrpSpPr>
            <a:grpSpLocks noChangeAspect="1"/>
          </p:cNvGrpSpPr>
          <p:nvPr/>
        </p:nvGrpSpPr>
        <p:grpSpPr>
          <a:xfrm>
            <a:off x="3714836" y="1028794"/>
            <a:ext cx="512252" cy="180000"/>
            <a:chOff x="177515" y="3069018"/>
            <a:chExt cx="922052" cy="511841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5578C63-6419-4BE6-B76C-E347BFF77983}"/>
                </a:ext>
              </a:extLst>
            </p:cNvPr>
            <p:cNvCxnSpPr/>
            <p:nvPr/>
          </p:nvCxnSpPr>
          <p:spPr>
            <a:xfrm flipV="1">
              <a:off x="952217" y="3070605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985E26-B876-4C97-99C6-6299BFB964A7}"/>
                </a:ext>
              </a:extLst>
            </p:cNvPr>
            <p:cNvCxnSpPr/>
            <p:nvPr/>
          </p:nvCxnSpPr>
          <p:spPr>
            <a:xfrm flipV="1">
              <a:off x="177515" y="3069018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84C2F07-3BFA-4948-9F33-DAD5F944C4A8}"/>
                </a:ext>
              </a:extLst>
            </p:cNvPr>
            <p:cNvCxnSpPr/>
            <p:nvPr/>
          </p:nvCxnSpPr>
          <p:spPr>
            <a:xfrm flipV="1">
              <a:off x="953841" y="3419855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BCA7E857-351C-43A5-967F-C42CF0453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15" y="3419855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625F4E0-4F56-4712-8628-CD510EE9BC89}"/>
                </a:ext>
              </a:extLst>
            </p:cNvPr>
            <p:cNvCxnSpPr/>
            <p:nvPr/>
          </p:nvCxnSpPr>
          <p:spPr>
            <a:xfrm>
              <a:off x="316893" y="3070605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4CA35D0-0942-4364-9517-5CFE2892D053}"/>
                </a:ext>
              </a:extLst>
            </p:cNvPr>
            <p:cNvCxnSpPr/>
            <p:nvPr/>
          </p:nvCxnSpPr>
          <p:spPr>
            <a:xfrm>
              <a:off x="316893" y="3419855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40B5057-3AA3-4739-A197-DE6C42B84BB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15" y="3231609"/>
              <a:ext cx="7747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D665B43E-0B39-4C0C-AAF3-11FE105100B7}"/>
                </a:ext>
              </a:extLst>
            </p:cNvPr>
            <p:cNvCxnSpPr>
              <a:cxnSpLocks/>
            </p:cNvCxnSpPr>
            <p:nvPr/>
          </p:nvCxnSpPr>
          <p:spPr>
            <a:xfrm>
              <a:off x="177517" y="3579271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EB80DB4-9460-425E-9FFF-DC9D28DC3409}"/>
                </a:ext>
              </a:extLst>
            </p:cNvPr>
            <p:cNvCxnSpPr/>
            <p:nvPr/>
          </p:nvCxnSpPr>
          <p:spPr>
            <a:xfrm>
              <a:off x="1097943" y="307060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BBB69C9-1E77-48E3-8062-155763E44371}"/>
                </a:ext>
              </a:extLst>
            </p:cNvPr>
            <p:cNvCxnSpPr/>
            <p:nvPr/>
          </p:nvCxnSpPr>
          <p:spPr>
            <a:xfrm>
              <a:off x="952217" y="323002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063FA56-7560-41BB-9255-B87E372447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93" y="3069018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BBF8F8E-5B31-45E0-A4C6-8E007AA78FC6}"/>
                </a:ext>
              </a:extLst>
            </p:cNvPr>
            <p:cNvCxnSpPr/>
            <p:nvPr/>
          </p:nvCxnSpPr>
          <p:spPr>
            <a:xfrm>
              <a:off x="177516" y="323002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922C373-6370-4B0F-AE24-94CB18C206C5}"/>
                </a:ext>
              </a:extLst>
            </p:cNvPr>
            <p:cNvCxnSpPr/>
            <p:nvPr/>
          </p:nvCxnSpPr>
          <p:spPr>
            <a:xfrm>
              <a:off x="573881" y="3230021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3E13F22-CF28-4CB9-8433-C602EA86685D}"/>
                </a:ext>
              </a:extLst>
            </p:cNvPr>
            <p:cNvCxnSpPr/>
            <p:nvPr/>
          </p:nvCxnSpPr>
          <p:spPr>
            <a:xfrm>
              <a:off x="384174" y="3346576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FC5B6D7-8802-4148-868F-F96ADF3382AE}"/>
                </a:ext>
              </a:extLst>
            </p:cNvPr>
            <p:cNvCxnSpPr/>
            <p:nvPr/>
          </p:nvCxnSpPr>
          <p:spPr>
            <a:xfrm>
              <a:off x="750094" y="3346576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E28D178-8502-4444-8298-4416115D8FA0}"/>
                </a:ext>
              </a:extLst>
            </p:cNvPr>
            <p:cNvCxnSpPr/>
            <p:nvPr/>
          </p:nvCxnSpPr>
          <p:spPr>
            <a:xfrm flipV="1">
              <a:off x="573881" y="3134519"/>
              <a:ext cx="77317" cy="955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A9F4842-64CD-4D4B-A5FB-B0AFCCAAB340}"/>
                </a:ext>
              </a:extLst>
            </p:cNvPr>
            <p:cNvCxnSpPr/>
            <p:nvPr/>
          </p:nvCxnSpPr>
          <p:spPr>
            <a:xfrm flipH="1">
              <a:off x="384174" y="3069018"/>
              <a:ext cx="79375" cy="96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D622AA1-94A0-4FD0-935F-64701D2F146F}"/>
                </a:ext>
              </a:extLst>
            </p:cNvPr>
            <p:cNvCxnSpPr/>
            <p:nvPr/>
          </p:nvCxnSpPr>
          <p:spPr>
            <a:xfrm flipH="1">
              <a:off x="795660" y="3078269"/>
              <a:ext cx="79375" cy="96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08C12E9-0DAC-4085-8A27-EC88E9C23525}"/>
                </a:ext>
              </a:extLst>
            </p:cNvPr>
            <p:cNvCxnSpPr/>
            <p:nvPr/>
          </p:nvCxnSpPr>
          <p:spPr>
            <a:xfrm>
              <a:off x="981075" y="3208338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BEAC2D5-E05D-4B05-A326-0ED93651CDCE}"/>
                </a:ext>
              </a:extLst>
            </p:cNvPr>
            <p:cNvCxnSpPr/>
            <p:nvPr/>
          </p:nvCxnSpPr>
          <p:spPr>
            <a:xfrm>
              <a:off x="1000125" y="3182270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A2EA445-762B-4B5D-B78A-EFB50B8EEBB0}"/>
                </a:ext>
              </a:extLst>
            </p:cNvPr>
            <p:cNvCxnSpPr/>
            <p:nvPr/>
          </p:nvCxnSpPr>
          <p:spPr>
            <a:xfrm>
              <a:off x="1045369" y="3140933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3ABEA94-A928-4D0C-889C-2D35C408AAFB}"/>
                </a:ext>
              </a:extLst>
            </p:cNvPr>
            <p:cNvCxnSpPr/>
            <p:nvPr/>
          </p:nvCxnSpPr>
          <p:spPr>
            <a:xfrm>
              <a:off x="1064419" y="3114865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DA01B39-9883-4997-A269-1E3D9911B62D}"/>
                </a:ext>
              </a:extLst>
            </p:cNvPr>
            <p:cNvCxnSpPr/>
            <p:nvPr/>
          </p:nvCxnSpPr>
          <p:spPr>
            <a:xfrm>
              <a:off x="200025" y="3204162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EE2F049-5AC3-4386-BAC3-7570CD4A4F70}"/>
                </a:ext>
              </a:extLst>
            </p:cNvPr>
            <p:cNvCxnSpPr/>
            <p:nvPr/>
          </p:nvCxnSpPr>
          <p:spPr>
            <a:xfrm>
              <a:off x="219075" y="3178094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1CD0E7B-8ABE-45A9-818E-7AD4F60867D4}"/>
                </a:ext>
              </a:extLst>
            </p:cNvPr>
            <p:cNvCxnSpPr/>
            <p:nvPr/>
          </p:nvCxnSpPr>
          <p:spPr>
            <a:xfrm>
              <a:off x="264319" y="3136757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E6594E4-BD26-42BC-A207-F07068A4D3DD}"/>
                </a:ext>
              </a:extLst>
            </p:cNvPr>
            <p:cNvCxnSpPr/>
            <p:nvPr/>
          </p:nvCxnSpPr>
          <p:spPr>
            <a:xfrm>
              <a:off x="283369" y="3110689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17E7B-BF09-44A3-B7D6-8D2CDE8F57BE}"/>
              </a:ext>
            </a:extLst>
          </p:cNvPr>
          <p:cNvGrpSpPr/>
          <p:nvPr/>
        </p:nvGrpSpPr>
        <p:grpSpPr>
          <a:xfrm>
            <a:off x="810836" y="1007350"/>
            <a:ext cx="275697" cy="307777"/>
            <a:chOff x="5142133" y="3325326"/>
            <a:chExt cx="275697" cy="307777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C879069-51E1-4BF0-8698-9D1B47227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295" y="3347948"/>
              <a:ext cx="35535" cy="37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C01767C-57BE-401C-8910-234553E74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2133" y="3347948"/>
              <a:ext cx="32291" cy="36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206D274-2C39-4802-BA8E-01AB8809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125" y="3526654"/>
              <a:ext cx="34705" cy="372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735B4C1-4F08-4E3E-B1F6-528258FA0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2133" y="3526654"/>
              <a:ext cx="32291" cy="3607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F8BBB01-021F-4D0F-BE99-B2BDED1CB0E0}"/>
                </a:ext>
              </a:extLst>
            </p:cNvPr>
            <p:cNvCxnSpPr>
              <a:cxnSpLocks/>
            </p:cNvCxnSpPr>
            <p:nvPr/>
          </p:nvCxnSpPr>
          <p:spPr>
            <a:xfrm>
              <a:off x="5174424" y="3348759"/>
              <a:ext cx="2434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10285E8D-1143-4332-B879-123652B5514C}"/>
                </a:ext>
              </a:extLst>
            </p:cNvPr>
            <p:cNvCxnSpPr>
              <a:cxnSpLocks/>
            </p:cNvCxnSpPr>
            <p:nvPr/>
          </p:nvCxnSpPr>
          <p:spPr>
            <a:xfrm>
              <a:off x="5174424" y="3526654"/>
              <a:ext cx="243406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3AD73D3-A31D-4308-8764-C10CD8358136}"/>
                </a:ext>
              </a:extLst>
            </p:cNvPr>
            <p:cNvCxnSpPr>
              <a:cxnSpLocks/>
            </p:cNvCxnSpPr>
            <p:nvPr/>
          </p:nvCxnSpPr>
          <p:spPr>
            <a:xfrm>
              <a:off x="5142133" y="3385445"/>
              <a:ext cx="2401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9AE5BF-1E13-4351-B751-A60393726A3B}"/>
                </a:ext>
              </a:extLst>
            </p:cNvPr>
            <p:cNvCxnSpPr>
              <a:cxnSpLocks/>
            </p:cNvCxnSpPr>
            <p:nvPr/>
          </p:nvCxnSpPr>
          <p:spPr>
            <a:xfrm>
              <a:off x="5142134" y="3563136"/>
              <a:ext cx="2401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69BD809-BCA0-486D-81ED-052FEFA9B1DD}"/>
                </a:ext>
              </a:extLst>
            </p:cNvPr>
            <p:cNvCxnSpPr/>
            <p:nvPr/>
          </p:nvCxnSpPr>
          <p:spPr>
            <a:xfrm>
              <a:off x="5417830" y="3348759"/>
              <a:ext cx="0" cy="178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95778A3-6A12-499B-83B4-2F16D5F7B350}"/>
                </a:ext>
              </a:extLst>
            </p:cNvPr>
            <p:cNvCxnSpPr/>
            <p:nvPr/>
          </p:nvCxnSpPr>
          <p:spPr>
            <a:xfrm>
              <a:off x="5382295" y="3384633"/>
              <a:ext cx="0" cy="178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416A656-408F-4EC1-A5EF-729A78088A21}"/>
                </a:ext>
              </a:extLst>
            </p:cNvPr>
            <p:cNvCxnSpPr>
              <a:cxnSpLocks/>
            </p:cNvCxnSpPr>
            <p:nvPr/>
          </p:nvCxnSpPr>
          <p:spPr>
            <a:xfrm>
              <a:off x="5174424" y="3347948"/>
              <a:ext cx="0" cy="17931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62B9369C-78E7-4AE2-A65A-33C17181A782}"/>
                </a:ext>
              </a:extLst>
            </p:cNvPr>
            <p:cNvCxnSpPr/>
            <p:nvPr/>
          </p:nvCxnSpPr>
          <p:spPr>
            <a:xfrm>
              <a:off x="5142134" y="3384633"/>
              <a:ext cx="0" cy="178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668D556-4089-46D6-AE9E-EE08F447726C}"/>
                </a:ext>
              </a:extLst>
            </p:cNvPr>
            <p:cNvSpPr txBox="1"/>
            <p:nvPr/>
          </p:nvSpPr>
          <p:spPr>
            <a:xfrm>
              <a:off x="5179015" y="3325326"/>
              <a:ext cx="166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dirty="0">
                  <a:solidFill>
                    <a:srgbClr val="0099FF"/>
                  </a:solidFill>
                </a:rPr>
                <a:t>?</a:t>
              </a:r>
              <a:endParaRPr lang="en-GB" sz="1400" dirty="0">
                <a:solidFill>
                  <a:srgbClr val="0099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AEC235-71E2-4EF6-A416-B04B5B64B5C0}"/>
              </a:ext>
            </a:extLst>
          </p:cNvPr>
          <p:cNvSpPr txBox="1"/>
          <p:nvPr/>
        </p:nvSpPr>
        <p:spPr>
          <a:xfrm>
            <a:off x="604527" y="1349642"/>
            <a:ext cx="206944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/>
              <a:t>DUCT PROPERTIES</a:t>
            </a:r>
            <a:endParaRPr lang="en-GB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F97FF-899C-4F20-AFB8-9892BFF8A394}"/>
              </a:ext>
            </a:extLst>
          </p:cNvPr>
          <p:cNvSpPr/>
          <p:nvPr/>
        </p:nvSpPr>
        <p:spPr>
          <a:xfrm>
            <a:off x="1188720" y="979905"/>
            <a:ext cx="502263" cy="33352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8061AA-A7A3-430B-88BC-1707BC857042}"/>
              </a:ext>
            </a:extLst>
          </p:cNvPr>
          <p:cNvCxnSpPr>
            <a:cxnSpLocks/>
          </p:cNvCxnSpPr>
          <p:nvPr/>
        </p:nvCxnSpPr>
        <p:spPr>
          <a:xfrm>
            <a:off x="596231" y="5916422"/>
            <a:ext cx="205487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12B2AE8-F2BD-414F-A4F6-1E3B2C6B71D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89601344"/>
              </p:ext>
            </p:extLst>
          </p:nvPr>
        </p:nvGraphicFramePr>
        <p:xfrm>
          <a:off x="688180" y="3599660"/>
          <a:ext cx="1913441" cy="350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9917">
                  <a:extLst>
                    <a:ext uri="{9D8B030D-6E8A-4147-A177-3AD203B41FA5}">
                      <a16:colId xmlns:a16="http://schemas.microsoft.com/office/drawing/2014/main" val="4005284581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1413543873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2888651075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967741218"/>
                    </a:ext>
                  </a:extLst>
                </a:gridCol>
                <a:gridCol w="242853">
                  <a:extLst>
                    <a:ext uri="{9D8B030D-6E8A-4147-A177-3AD203B41FA5}">
                      <a16:colId xmlns:a16="http://schemas.microsoft.com/office/drawing/2014/main" val="1504494084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536323411"/>
                    </a:ext>
                  </a:extLst>
                </a:gridCol>
                <a:gridCol w="244752">
                  <a:extLst>
                    <a:ext uri="{9D8B030D-6E8A-4147-A177-3AD203B41FA5}">
                      <a16:colId xmlns:a16="http://schemas.microsoft.com/office/drawing/2014/main" val="390727435"/>
                    </a:ext>
                  </a:extLst>
                </a:gridCol>
                <a:gridCol w="268125">
                  <a:extLst>
                    <a:ext uri="{9D8B030D-6E8A-4147-A177-3AD203B41FA5}">
                      <a16:colId xmlns:a16="http://schemas.microsoft.com/office/drawing/2014/main" val="938396643"/>
                    </a:ext>
                  </a:extLst>
                </a:gridCol>
              </a:tblGrid>
              <a:tr h="154028"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63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125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250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500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4k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8k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137157"/>
                  </a:ext>
                </a:extLst>
              </a:tr>
              <a:tr h="161802">
                <a:tc>
                  <a:txBody>
                    <a:bodyPr/>
                    <a:lstStyle/>
                    <a:p>
                      <a:pPr algn="ctr"/>
                      <a:r>
                        <a:rPr lang="pl-PL" sz="500" dirty="0"/>
                        <a:t>-10.2</a:t>
                      </a:r>
                      <a:endParaRPr lang="en-GB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8896034"/>
                  </a:ext>
                </a:extLst>
              </a:tr>
            </a:tbl>
          </a:graphicData>
        </a:graphic>
      </p:graphicFrame>
      <p:sp>
        <p:nvSpPr>
          <p:cNvPr id="250" name="TextBox 249">
            <a:extLst>
              <a:ext uri="{FF2B5EF4-FFF2-40B4-BE49-F238E27FC236}">
                <a16:creationId xmlns:a16="http://schemas.microsoft.com/office/drawing/2014/main" id="{BEF925CF-1B8B-419D-8077-A724B1DF0F67}"/>
              </a:ext>
            </a:extLst>
          </p:cNvPr>
          <p:cNvSpPr txBox="1"/>
          <p:nvPr/>
        </p:nvSpPr>
        <p:spPr>
          <a:xfrm>
            <a:off x="589333" y="3430028"/>
            <a:ext cx="201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Material sound dampening coeficients </a:t>
            </a:r>
            <a:r>
              <a:rPr lang="pl-PL" sz="800" dirty="0">
                <a:latin typeface="Symbol" panose="05050102010706020507" pitchFamily="18" charset="2"/>
              </a:rPr>
              <a:t>a</a:t>
            </a:r>
            <a:r>
              <a:rPr lang="pl-PL" sz="800" dirty="0">
                <a:cs typeface="Arial" panose="020B0604020202020204" pitchFamily="34" charset="0"/>
              </a:rPr>
              <a:t>:</a:t>
            </a:r>
            <a:endParaRPr lang="en-GB" sz="800" dirty="0"/>
          </a:p>
        </p:txBody>
      </p:sp>
      <p:graphicFrame>
        <p:nvGraphicFramePr>
          <p:cNvPr id="251" name="Table 8">
            <a:extLst>
              <a:ext uri="{FF2B5EF4-FFF2-40B4-BE49-F238E27FC236}">
                <a16:creationId xmlns:a16="http://schemas.microsoft.com/office/drawing/2014/main" id="{D5264B83-14E3-4268-BA0D-4C1C554E950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41272054"/>
              </p:ext>
            </p:extLst>
          </p:nvPr>
        </p:nvGraphicFramePr>
        <p:xfrm>
          <a:off x="684015" y="4164999"/>
          <a:ext cx="1913441" cy="350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9917">
                  <a:extLst>
                    <a:ext uri="{9D8B030D-6E8A-4147-A177-3AD203B41FA5}">
                      <a16:colId xmlns:a16="http://schemas.microsoft.com/office/drawing/2014/main" val="4005284581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1413543873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2888651075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967741218"/>
                    </a:ext>
                  </a:extLst>
                </a:gridCol>
                <a:gridCol w="242853">
                  <a:extLst>
                    <a:ext uri="{9D8B030D-6E8A-4147-A177-3AD203B41FA5}">
                      <a16:colId xmlns:a16="http://schemas.microsoft.com/office/drawing/2014/main" val="1504494084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536323411"/>
                    </a:ext>
                  </a:extLst>
                </a:gridCol>
                <a:gridCol w="244752">
                  <a:extLst>
                    <a:ext uri="{9D8B030D-6E8A-4147-A177-3AD203B41FA5}">
                      <a16:colId xmlns:a16="http://schemas.microsoft.com/office/drawing/2014/main" val="390727435"/>
                    </a:ext>
                  </a:extLst>
                </a:gridCol>
                <a:gridCol w="268125">
                  <a:extLst>
                    <a:ext uri="{9D8B030D-6E8A-4147-A177-3AD203B41FA5}">
                      <a16:colId xmlns:a16="http://schemas.microsoft.com/office/drawing/2014/main" val="938396643"/>
                    </a:ext>
                  </a:extLst>
                </a:gridCol>
              </a:tblGrid>
              <a:tr h="154028"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63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125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250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500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4k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8k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137157"/>
                  </a:ext>
                </a:extLst>
              </a:tr>
              <a:tr h="161802">
                <a:tc>
                  <a:txBody>
                    <a:bodyPr/>
                    <a:lstStyle/>
                    <a:p>
                      <a:pPr algn="ctr"/>
                      <a:r>
                        <a:rPr lang="pl-PL" sz="500" dirty="0"/>
                        <a:t>-10.2</a:t>
                      </a:r>
                      <a:endParaRPr lang="en-GB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8896034"/>
                  </a:ext>
                </a:extLst>
              </a:tr>
            </a:tbl>
          </a:graphicData>
        </a:graphic>
      </p:graphicFrame>
      <p:sp>
        <p:nvSpPr>
          <p:cNvPr id="252" name="TextBox 251">
            <a:extLst>
              <a:ext uri="{FF2B5EF4-FFF2-40B4-BE49-F238E27FC236}">
                <a16:creationId xmlns:a16="http://schemas.microsoft.com/office/drawing/2014/main" id="{8D01C4F9-C118-4996-9861-A5B1E4A2F9D1}"/>
              </a:ext>
            </a:extLst>
          </p:cNvPr>
          <p:cNvSpPr txBox="1"/>
          <p:nvPr/>
        </p:nvSpPr>
        <p:spPr>
          <a:xfrm>
            <a:off x="585169" y="3995367"/>
            <a:ext cx="2127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Calculated duct flow noise spectrum srcLw, dB:</a:t>
            </a:r>
            <a:endParaRPr lang="en-GB" sz="800" dirty="0"/>
          </a:p>
        </p:txBody>
      </p:sp>
      <p:graphicFrame>
        <p:nvGraphicFramePr>
          <p:cNvPr id="253" name="Table 8">
            <a:extLst>
              <a:ext uri="{FF2B5EF4-FFF2-40B4-BE49-F238E27FC236}">
                <a16:creationId xmlns:a16="http://schemas.microsoft.com/office/drawing/2014/main" id="{AF649246-5AA0-4DE9-90D9-CB26F276215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51565921"/>
              </p:ext>
            </p:extLst>
          </p:nvPr>
        </p:nvGraphicFramePr>
        <p:xfrm>
          <a:off x="687922" y="5103859"/>
          <a:ext cx="1913441" cy="350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9917">
                  <a:extLst>
                    <a:ext uri="{9D8B030D-6E8A-4147-A177-3AD203B41FA5}">
                      <a16:colId xmlns:a16="http://schemas.microsoft.com/office/drawing/2014/main" val="4005284581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1413543873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2888651075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967741218"/>
                    </a:ext>
                  </a:extLst>
                </a:gridCol>
                <a:gridCol w="242853">
                  <a:extLst>
                    <a:ext uri="{9D8B030D-6E8A-4147-A177-3AD203B41FA5}">
                      <a16:colId xmlns:a16="http://schemas.microsoft.com/office/drawing/2014/main" val="1504494084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536323411"/>
                    </a:ext>
                  </a:extLst>
                </a:gridCol>
                <a:gridCol w="244752">
                  <a:extLst>
                    <a:ext uri="{9D8B030D-6E8A-4147-A177-3AD203B41FA5}">
                      <a16:colId xmlns:a16="http://schemas.microsoft.com/office/drawing/2014/main" val="390727435"/>
                    </a:ext>
                  </a:extLst>
                </a:gridCol>
                <a:gridCol w="268125">
                  <a:extLst>
                    <a:ext uri="{9D8B030D-6E8A-4147-A177-3AD203B41FA5}">
                      <a16:colId xmlns:a16="http://schemas.microsoft.com/office/drawing/2014/main" val="938396643"/>
                    </a:ext>
                  </a:extLst>
                </a:gridCol>
              </a:tblGrid>
              <a:tr h="154028"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63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125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250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500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4k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8k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137157"/>
                  </a:ext>
                </a:extLst>
              </a:tr>
              <a:tr h="161802">
                <a:tc>
                  <a:txBody>
                    <a:bodyPr/>
                    <a:lstStyle/>
                    <a:p>
                      <a:pPr algn="ctr"/>
                      <a:r>
                        <a:rPr lang="pl-PL" sz="500" dirty="0"/>
                        <a:t>-10.2</a:t>
                      </a:r>
                      <a:endParaRPr lang="en-GB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8896034"/>
                  </a:ext>
                </a:extLst>
              </a:tr>
            </a:tbl>
          </a:graphicData>
        </a:graphic>
      </p:graphicFrame>
      <p:sp>
        <p:nvSpPr>
          <p:cNvPr id="254" name="TextBox 253">
            <a:extLst>
              <a:ext uri="{FF2B5EF4-FFF2-40B4-BE49-F238E27FC236}">
                <a16:creationId xmlns:a16="http://schemas.microsoft.com/office/drawing/2014/main" id="{3118B11A-7976-42DF-8542-7C78FB2EC1D3}"/>
              </a:ext>
            </a:extLst>
          </p:cNvPr>
          <p:cNvSpPr txBox="1"/>
          <p:nvPr/>
        </p:nvSpPr>
        <p:spPr>
          <a:xfrm>
            <a:off x="589076" y="4934227"/>
            <a:ext cx="1946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Calculated noise dampening srcDa, dB:</a:t>
            </a:r>
            <a:endParaRPr lang="en-GB" sz="8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8E532B7-1CCF-455D-AA6C-20FD52ECDB72}"/>
              </a:ext>
            </a:extLst>
          </p:cNvPr>
          <p:cNvSpPr txBox="1"/>
          <p:nvPr/>
        </p:nvSpPr>
        <p:spPr>
          <a:xfrm>
            <a:off x="674277" y="2816283"/>
            <a:ext cx="179392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galvanized steel</a:t>
            </a:r>
            <a:endParaRPr lang="en-GB" sz="9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9040C70-DAB4-46D5-B54B-9F76E676480E}"/>
              </a:ext>
            </a:extLst>
          </p:cNvPr>
          <p:cNvSpPr/>
          <p:nvPr/>
        </p:nvSpPr>
        <p:spPr>
          <a:xfrm>
            <a:off x="2469720" y="2817592"/>
            <a:ext cx="108808" cy="2290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7A4F003-9F1A-447F-9DA1-C6F1B9ED9594}"/>
              </a:ext>
            </a:extLst>
          </p:cNvPr>
          <p:cNvCxnSpPr>
            <a:cxnSpLocks/>
          </p:cNvCxnSpPr>
          <p:nvPr/>
        </p:nvCxnSpPr>
        <p:spPr>
          <a:xfrm>
            <a:off x="2500649" y="2971812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0BA6192-0355-4FED-980D-E38E63AF8532}"/>
              </a:ext>
            </a:extLst>
          </p:cNvPr>
          <p:cNvCxnSpPr>
            <a:cxnSpLocks/>
          </p:cNvCxnSpPr>
          <p:nvPr/>
        </p:nvCxnSpPr>
        <p:spPr>
          <a:xfrm flipV="1">
            <a:off x="2521099" y="2974194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D47E2012-3719-45DE-BA55-0BF03250CAB9}"/>
              </a:ext>
            </a:extLst>
          </p:cNvPr>
          <p:cNvSpPr txBox="1"/>
          <p:nvPr/>
        </p:nvSpPr>
        <p:spPr>
          <a:xfrm>
            <a:off x="583638" y="2651643"/>
            <a:ext cx="1077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Duct material type:</a:t>
            </a:r>
            <a:endParaRPr lang="en-GB" sz="8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A6F9EA0-526F-43E4-BBD6-65F5252ED56C}"/>
              </a:ext>
            </a:extLst>
          </p:cNvPr>
          <p:cNvSpPr txBox="1"/>
          <p:nvPr/>
        </p:nvSpPr>
        <p:spPr>
          <a:xfrm>
            <a:off x="3446724" y="2667847"/>
            <a:ext cx="2917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Zaczytanie z bazy właściwości materiałowych</a:t>
            </a:r>
            <a:endParaRPr lang="en-GB" dirty="0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FA2CE1C-1F3E-44F0-A922-9FA7C50D346A}"/>
              </a:ext>
            </a:extLst>
          </p:cNvPr>
          <p:cNvCxnSpPr>
            <a:cxnSpLocks/>
            <a:endCxn id="266" idx="1"/>
          </p:cNvCxnSpPr>
          <p:nvPr/>
        </p:nvCxnSpPr>
        <p:spPr>
          <a:xfrm flipV="1">
            <a:off x="2270124" y="2798652"/>
            <a:ext cx="1176600" cy="775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3DA9526C-5E83-4C6A-97E8-4BDAA5565F14}"/>
              </a:ext>
            </a:extLst>
          </p:cNvPr>
          <p:cNvSpPr txBox="1"/>
          <p:nvPr/>
        </p:nvSpPr>
        <p:spPr>
          <a:xfrm>
            <a:off x="602171" y="4685297"/>
            <a:ext cx="34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Lw</a:t>
            </a:r>
            <a:endParaRPr lang="en-GB" sz="10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18091F0-573F-4760-81D8-981FE8E51DC7}"/>
              </a:ext>
            </a:extLst>
          </p:cNvPr>
          <p:cNvSpPr txBox="1"/>
          <p:nvPr/>
        </p:nvSpPr>
        <p:spPr>
          <a:xfrm>
            <a:off x="940782" y="4699437"/>
            <a:ext cx="50791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98,2</a:t>
            </a:r>
            <a:endParaRPr lang="en-GB" sz="9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CF04EE7-7540-4011-B17E-FCDDD1CB5B6C}"/>
              </a:ext>
            </a:extLst>
          </p:cNvPr>
          <p:cNvSpPr txBox="1"/>
          <p:nvPr/>
        </p:nvSpPr>
        <p:spPr>
          <a:xfrm>
            <a:off x="1542210" y="4702719"/>
            <a:ext cx="4695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dB</a:t>
            </a:r>
            <a:endParaRPr lang="en-GB" sz="900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A755E4E-34AA-44ED-B4F1-33676AA8DCCC}"/>
              </a:ext>
            </a:extLst>
          </p:cNvPr>
          <p:cNvSpPr/>
          <p:nvPr/>
        </p:nvSpPr>
        <p:spPr>
          <a:xfrm>
            <a:off x="2011855" y="4704157"/>
            <a:ext cx="108808" cy="23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DEF523A7-01FE-4B49-A0DA-D0762E0029CC}"/>
              </a:ext>
            </a:extLst>
          </p:cNvPr>
          <p:cNvCxnSpPr>
            <a:cxnSpLocks/>
          </p:cNvCxnSpPr>
          <p:nvPr/>
        </p:nvCxnSpPr>
        <p:spPr>
          <a:xfrm>
            <a:off x="2038022" y="4822242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681A91BC-870D-4426-81DB-7421A4648F8C}"/>
              </a:ext>
            </a:extLst>
          </p:cNvPr>
          <p:cNvCxnSpPr>
            <a:cxnSpLocks/>
          </p:cNvCxnSpPr>
          <p:nvPr/>
        </p:nvCxnSpPr>
        <p:spPr>
          <a:xfrm flipV="1">
            <a:off x="2058472" y="4824624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2614B01C-02C1-48DC-8AC2-C9E97D0D8571}"/>
              </a:ext>
            </a:extLst>
          </p:cNvPr>
          <p:cNvSpPr txBox="1"/>
          <p:nvPr/>
        </p:nvSpPr>
        <p:spPr>
          <a:xfrm>
            <a:off x="589488" y="4498400"/>
            <a:ext cx="2127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Duct total generated sound power:</a:t>
            </a:r>
            <a:endParaRPr lang="en-GB" sz="8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4D81ED8-EDCB-4B4B-9FB7-D0A229609CD8}"/>
              </a:ext>
            </a:extLst>
          </p:cNvPr>
          <p:cNvSpPr txBox="1"/>
          <p:nvPr/>
        </p:nvSpPr>
        <p:spPr>
          <a:xfrm>
            <a:off x="689570" y="3199754"/>
            <a:ext cx="179392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A - weighting filter</a:t>
            </a:r>
            <a:endParaRPr lang="en-GB" sz="900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5B114B2-F300-4E25-BE1D-0847CBD683A9}"/>
              </a:ext>
            </a:extLst>
          </p:cNvPr>
          <p:cNvSpPr/>
          <p:nvPr/>
        </p:nvSpPr>
        <p:spPr>
          <a:xfrm>
            <a:off x="2485013" y="3201063"/>
            <a:ext cx="108808" cy="2290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9BBFB322-FD61-42A3-A972-1A90CB3930CA}"/>
              </a:ext>
            </a:extLst>
          </p:cNvPr>
          <p:cNvCxnSpPr>
            <a:cxnSpLocks/>
          </p:cNvCxnSpPr>
          <p:nvPr/>
        </p:nvCxnSpPr>
        <p:spPr>
          <a:xfrm>
            <a:off x="2515942" y="3355283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FBCA9120-6C53-406C-B8A2-E31227219E7F}"/>
              </a:ext>
            </a:extLst>
          </p:cNvPr>
          <p:cNvCxnSpPr>
            <a:cxnSpLocks/>
          </p:cNvCxnSpPr>
          <p:nvPr/>
        </p:nvCxnSpPr>
        <p:spPr>
          <a:xfrm flipV="1">
            <a:off x="2536392" y="3357665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016F0CFE-7195-43D9-8D95-FCD164D1A5A8}"/>
              </a:ext>
            </a:extLst>
          </p:cNvPr>
          <p:cNvSpPr txBox="1"/>
          <p:nvPr/>
        </p:nvSpPr>
        <p:spPr>
          <a:xfrm>
            <a:off x="595833" y="3019726"/>
            <a:ext cx="19933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Show </a:t>
            </a:r>
            <a:r>
              <a:rPr lang="pl-PL" sz="800" dirty="0" err="1"/>
              <a:t>values</a:t>
            </a:r>
            <a:r>
              <a:rPr lang="pl-PL" sz="800" dirty="0"/>
              <a:t> </a:t>
            </a:r>
            <a:r>
              <a:rPr lang="pl-PL" sz="800" dirty="0" err="1"/>
              <a:t>using</a:t>
            </a:r>
            <a:r>
              <a:rPr lang="pl-PL" sz="800" dirty="0"/>
              <a:t> filter:</a:t>
            </a:r>
            <a:endParaRPr lang="en-GB" sz="8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0EB5CFB-B646-4860-8C5E-36B965284DC4}"/>
              </a:ext>
            </a:extLst>
          </p:cNvPr>
          <p:cNvSpPr txBox="1"/>
          <p:nvPr/>
        </p:nvSpPr>
        <p:spPr>
          <a:xfrm>
            <a:off x="3473992" y="2929457"/>
            <a:ext cx="2917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Wyniki akustyczne w charakterystyce A lub innej</a:t>
            </a:r>
            <a:endParaRPr lang="en-GB" dirty="0"/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6679DDA-1829-4BBC-B2B5-0BFB1A7589C7}"/>
              </a:ext>
            </a:extLst>
          </p:cNvPr>
          <p:cNvCxnSpPr>
            <a:cxnSpLocks/>
            <a:endCxn id="300" idx="1"/>
          </p:cNvCxnSpPr>
          <p:nvPr/>
        </p:nvCxnSpPr>
        <p:spPr>
          <a:xfrm flipV="1">
            <a:off x="2277943" y="3060262"/>
            <a:ext cx="1196049" cy="2161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FE39B2A0-B44D-49DB-9D01-36312296FC63}"/>
              </a:ext>
            </a:extLst>
          </p:cNvPr>
          <p:cNvSpPr txBox="1"/>
          <p:nvPr/>
        </p:nvSpPr>
        <p:spPr>
          <a:xfrm>
            <a:off x="3529888" y="3411981"/>
            <a:ext cx="2917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Akurat dla </a:t>
            </a:r>
            <a:r>
              <a:rPr lang="pl-PL" sz="1100" b="1" dirty="0" err="1">
                <a:latin typeface="Corbel Light" panose="020B0303020204020204" pitchFamily="34" charset="0"/>
              </a:rPr>
              <a:t>ducta</a:t>
            </a:r>
            <a:r>
              <a:rPr lang="pl-PL" sz="1100" b="1" dirty="0">
                <a:latin typeface="Corbel Light" panose="020B0303020204020204" pitchFamily="34" charset="0"/>
              </a:rPr>
              <a:t>: </a:t>
            </a:r>
            <a:r>
              <a:rPr lang="pl-PL" sz="1100" b="1" dirty="0" err="1">
                <a:latin typeface="Corbel Light" panose="020B0303020204020204" pitchFamily="34" charset="0"/>
              </a:rPr>
              <a:t>array</a:t>
            </a:r>
            <a:r>
              <a:rPr lang="pl-PL" sz="1100" b="1" dirty="0">
                <a:latin typeface="Corbel Light" panose="020B0303020204020204" pitchFamily="34" charset="0"/>
              </a:rPr>
              <a:t> z wartościami </a:t>
            </a:r>
            <a:r>
              <a:rPr lang="pl-PL" sz="1100" b="1" dirty="0" err="1">
                <a:latin typeface="Corbel Light" panose="020B0303020204020204" pitchFamily="34" charset="0"/>
              </a:rPr>
              <a:t>wsp</a:t>
            </a:r>
            <a:r>
              <a:rPr lang="pl-PL" sz="1100" b="1" dirty="0">
                <a:latin typeface="Corbel Light" panose="020B0303020204020204" pitchFamily="34" charset="0"/>
              </a:rPr>
              <a:t>. liniowego </a:t>
            </a:r>
            <a:r>
              <a:rPr lang="pl-PL" sz="1100" b="1" dirty="0" err="1">
                <a:latin typeface="Corbel Light" panose="020B0303020204020204" pitchFamily="34" charset="0"/>
              </a:rPr>
              <a:t>tlumienia</a:t>
            </a:r>
            <a:r>
              <a:rPr lang="pl-PL" sz="1100" b="1" dirty="0">
                <a:latin typeface="Corbel Light" panose="020B0303020204020204" pitchFamily="34" charset="0"/>
              </a:rPr>
              <a:t> </a:t>
            </a:r>
            <a:r>
              <a:rPr lang="pl-PL" sz="1100" b="1" dirty="0" err="1">
                <a:latin typeface="Corbel Light" panose="020B0303020204020204" pitchFamily="34" charset="0"/>
              </a:rPr>
              <a:t>materialu</a:t>
            </a:r>
            <a:endParaRPr lang="en-GB" dirty="0"/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7D4A171-3BAF-458A-95FB-86DF4737ED31}"/>
              </a:ext>
            </a:extLst>
          </p:cNvPr>
          <p:cNvCxnSpPr>
            <a:cxnSpLocks/>
            <a:endCxn id="302" idx="1"/>
          </p:cNvCxnSpPr>
          <p:nvPr/>
        </p:nvCxnSpPr>
        <p:spPr>
          <a:xfrm flipV="1">
            <a:off x="2333839" y="3627425"/>
            <a:ext cx="1196049" cy="1315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338DDF8D-B78C-4615-8998-A250761C588C}"/>
              </a:ext>
            </a:extLst>
          </p:cNvPr>
          <p:cNvSpPr txBox="1"/>
          <p:nvPr/>
        </p:nvSpPr>
        <p:spPr>
          <a:xfrm>
            <a:off x="3558462" y="3900913"/>
            <a:ext cx="2917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</a:t>
            </a:r>
            <a:r>
              <a:rPr lang="pl-PL" sz="1100" b="1" dirty="0" err="1">
                <a:latin typeface="Corbel Light" panose="020B0303020204020204" pitchFamily="34" charset="0"/>
              </a:rPr>
              <a:t>Array</a:t>
            </a:r>
            <a:r>
              <a:rPr lang="pl-PL" sz="1100" b="1" dirty="0">
                <a:latin typeface="Corbel Light" panose="020B0303020204020204" pitchFamily="34" charset="0"/>
              </a:rPr>
              <a:t> </a:t>
            </a:r>
            <a:r>
              <a:rPr lang="pl-PL" sz="1100" b="1" dirty="0" err="1">
                <a:latin typeface="Corbel Light" panose="020B0303020204020204" pitchFamily="34" charset="0"/>
              </a:rPr>
              <a:t>sourceLw</a:t>
            </a:r>
            <a:endParaRPr lang="en-GB" dirty="0"/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C5A273D3-04C3-481F-9D8E-3024BCA0C3C5}"/>
              </a:ext>
            </a:extLst>
          </p:cNvPr>
          <p:cNvCxnSpPr>
            <a:cxnSpLocks/>
            <a:endCxn id="304" idx="1"/>
          </p:cNvCxnSpPr>
          <p:nvPr/>
        </p:nvCxnSpPr>
        <p:spPr>
          <a:xfrm flipV="1">
            <a:off x="2362413" y="4031718"/>
            <a:ext cx="1196049" cy="2161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15B6F96C-2F2F-40F5-997C-92BB17060410}"/>
              </a:ext>
            </a:extLst>
          </p:cNvPr>
          <p:cNvSpPr txBox="1"/>
          <p:nvPr/>
        </p:nvSpPr>
        <p:spPr>
          <a:xfrm>
            <a:off x="3471742" y="4477493"/>
            <a:ext cx="2917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Suma logarytmiczna z </a:t>
            </a:r>
            <a:r>
              <a:rPr lang="pl-PL" sz="1100" b="1" dirty="0" err="1">
                <a:latin typeface="Corbel Light" panose="020B0303020204020204" pitchFamily="34" charset="0"/>
              </a:rPr>
              <a:t>sourceLw</a:t>
            </a:r>
            <a:endParaRPr lang="en-GB" dirty="0"/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F551A480-0E2A-4AC1-9046-895483F19F53}"/>
              </a:ext>
            </a:extLst>
          </p:cNvPr>
          <p:cNvCxnSpPr>
            <a:cxnSpLocks/>
            <a:endCxn id="306" idx="1"/>
          </p:cNvCxnSpPr>
          <p:nvPr/>
        </p:nvCxnSpPr>
        <p:spPr>
          <a:xfrm flipV="1">
            <a:off x="1502458" y="4608298"/>
            <a:ext cx="1969284" cy="18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5CF78B12-4D9B-4DD0-AFEE-A22EFEB473E6}"/>
              </a:ext>
            </a:extLst>
          </p:cNvPr>
          <p:cNvSpPr txBox="1"/>
          <p:nvPr/>
        </p:nvSpPr>
        <p:spPr>
          <a:xfrm>
            <a:off x="3532954" y="4997937"/>
            <a:ext cx="2917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- Tłumienność własna (</a:t>
            </a:r>
            <a:r>
              <a:rPr lang="pl-PL" sz="1100" b="1" dirty="0" err="1">
                <a:latin typeface="Corbel Light" panose="020B0303020204020204" pitchFamily="34" charset="0"/>
              </a:rPr>
              <a:t>sourceDa</a:t>
            </a:r>
            <a:r>
              <a:rPr lang="pl-PL" sz="1100" b="1" dirty="0">
                <a:latin typeface="Corbel Light" panose="020B0303020204020204" pitchFamily="34" charset="0"/>
              </a:rPr>
              <a:t>)</a:t>
            </a:r>
            <a:endParaRPr lang="en-GB" dirty="0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C2DD0B1-85AB-4999-B7EE-3A094286176B}"/>
              </a:ext>
            </a:extLst>
          </p:cNvPr>
          <p:cNvCxnSpPr>
            <a:cxnSpLocks/>
            <a:stCxn id="253" idx="3"/>
            <a:endCxn id="308" idx="1"/>
          </p:cNvCxnSpPr>
          <p:nvPr/>
        </p:nvCxnSpPr>
        <p:spPr>
          <a:xfrm flipV="1">
            <a:off x="2601363" y="5128742"/>
            <a:ext cx="931591" cy="1503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3C7F548-C1FF-421B-9F7B-0FBA45963D7A}"/>
              </a:ext>
            </a:extLst>
          </p:cNvPr>
          <p:cNvGrpSpPr/>
          <p:nvPr/>
        </p:nvGrpSpPr>
        <p:grpSpPr>
          <a:xfrm>
            <a:off x="702490" y="1850443"/>
            <a:ext cx="1857168" cy="774346"/>
            <a:chOff x="4930630" y="1481754"/>
            <a:chExt cx="1857168" cy="774346"/>
          </a:xfrm>
        </p:grpSpPr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F80CCE-2B4B-4C05-9DA9-90C74BC0C4A8}"/>
                </a:ext>
              </a:extLst>
            </p:cNvPr>
            <p:cNvCxnSpPr/>
            <p:nvPr/>
          </p:nvCxnSpPr>
          <p:spPr>
            <a:xfrm flipV="1">
              <a:off x="6026671" y="170458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F3F7B704-C30C-4B7E-ADC8-35F19B645641}"/>
                </a:ext>
              </a:extLst>
            </p:cNvPr>
            <p:cNvCxnSpPr/>
            <p:nvPr/>
          </p:nvCxnSpPr>
          <p:spPr>
            <a:xfrm flipV="1">
              <a:off x="5487706" y="1702994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A58EBE8-D9DD-406C-901A-0739B85A37CD}"/>
                </a:ext>
              </a:extLst>
            </p:cNvPr>
            <p:cNvCxnSpPr/>
            <p:nvPr/>
          </p:nvCxnSpPr>
          <p:spPr>
            <a:xfrm flipV="1">
              <a:off x="6028295" y="205383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1C2169D-F092-45E4-B171-5C7F07B30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7706" y="2053831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F22DAB5-0ABA-4044-ABD7-EECD56BE9AF6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84" y="1704581"/>
              <a:ext cx="5453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30DE38C6-CDE8-4726-99A8-B922ED657384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84" y="2053831"/>
              <a:ext cx="545313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E2AD49-4174-48F7-807E-885960B520BD}"/>
                </a:ext>
              </a:extLst>
            </p:cNvPr>
            <p:cNvCxnSpPr>
              <a:cxnSpLocks/>
            </p:cNvCxnSpPr>
            <p:nvPr/>
          </p:nvCxnSpPr>
          <p:spPr>
            <a:xfrm>
              <a:off x="5487706" y="1865585"/>
              <a:ext cx="5389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625B1E4-2031-4384-84E6-9C96C46AEE33}"/>
                </a:ext>
              </a:extLst>
            </p:cNvPr>
            <p:cNvCxnSpPr>
              <a:cxnSpLocks/>
            </p:cNvCxnSpPr>
            <p:nvPr/>
          </p:nvCxnSpPr>
          <p:spPr>
            <a:xfrm>
              <a:off x="5487706" y="2212453"/>
              <a:ext cx="538965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C0991AA-461C-4230-82EB-5E2D8068727C}"/>
                </a:ext>
              </a:extLst>
            </p:cNvPr>
            <p:cNvCxnSpPr/>
            <p:nvPr/>
          </p:nvCxnSpPr>
          <p:spPr>
            <a:xfrm>
              <a:off x="6172397" y="170458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8689661-A084-468C-901B-1067EACF1F2E}"/>
                </a:ext>
              </a:extLst>
            </p:cNvPr>
            <p:cNvCxnSpPr/>
            <p:nvPr/>
          </p:nvCxnSpPr>
          <p:spPr>
            <a:xfrm>
              <a:off x="6026671" y="186399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F33B5A9-10F4-4F92-BBF9-65D87D82C913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84" y="1702994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FE5613A-AD37-499F-B3B5-7DC2D0ADC2B5}"/>
                </a:ext>
              </a:extLst>
            </p:cNvPr>
            <p:cNvCxnSpPr/>
            <p:nvPr/>
          </p:nvCxnSpPr>
          <p:spPr>
            <a:xfrm>
              <a:off x="5487707" y="186399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DE684375-37DC-4DAA-8AF7-2AC8575CDD3A}"/>
                </a:ext>
              </a:extLst>
            </p:cNvPr>
            <p:cNvCxnSpPr>
              <a:cxnSpLocks/>
            </p:cNvCxnSpPr>
            <p:nvPr/>
          </p:nvCxnSpPr>
          <p:spPr>
            <a:xfrm>
              <a:off x="5026025" y="1949723"/>
              <a:ext cx="401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F540BDC-75E1-41B4-B70B-734DE4CA622F}"/>
                </a:ext>
              </a:extLst>
            </p:cNvPr>
            <p:cNvSpPr txBox="1"/>
            <p:nvPr/>
          </p:nvSpPr>
          <p:spPr>
            <a:xfrm>
              <a:off x="4941044" y="1725497"/>
              <a:ext cx="518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002060"/>
                  </a:solidFill>
                </a:rPr>
                <a:t>inLw</a:t>
              </a:r>
              <a:endParaRPr lang="en-GB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782548A5-1B50-4806-A61B-C916786E22C9}"/>
                </a:ext>
              </a:extLst>
            </p:cNvPr>
            <p:cNvCxnSpPr>
              <a:cxnSpLocks/>
            </p:cNvCxnSpPr>
            <p:nvPr/>
          </p:nvCxnSpPr>
          <p:spPr>
            <a:xfrm>
              <a:off x="6238247" y="1952195"/>
              <a:ext cx="401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219429D-25DA-438C-834A-51D777CB18E1}"/>
                </a:ext>
              </a:extLst>
            </p:cNvPr>
            <p:cNvSpPr txBox="1"/>
            <p:nvPr/>
          </p:nvSpPr>
          <p:spPr>
            <a:xfrm>
              <a:off x="6144467" y="1720296"/>
              <a:ext cx="64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002060"/>
                  </a:solidFill>
                </a:rPr>
                <a:t>outLw</a:t>
              </a:r>
              <a:endParaRPr lang="en-GB" sz="1200" dirty="0">
                <a:solidFill>
                  <a:srgbClr val="002060"/>
                </a:solidFill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B3A37C15-E059-41CF-A286-B83062786D40}"/>
                </a:ext>
              </a:extLst>
            </p:cNvPr>
            <p:cNvSpPr txBox="1"/>
            <p:nvPr/>
          </p:nvSpPr>
          <p:spPr>
            <a:xfrm>
              <a:off x="5562892" y="1812925"/>
              <a:ext cx="583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FF0000"/>
                  </a:solidFill>
                </a:rPr>
                <a:t>srcLw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AF5D1BC-9072-43A3-A0E8-C17F74B65F10}"/>
                </a:ext>
              </a:extLst>
            </p:cNvPr>
            <p:cNvSpPr txBox="1"/>
            <p:nvPr/>
          </p:nvSpPr>
          <p:spPr>
            <a:xfrm>
              <a:off x="5551695" y="1979101"/>
              <a:ext cx="583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6">
                      <a:lumMod val="50000"/>
                    </a:schemeClr>
                  </a:solidFill>
                </a:rPr>
                <a:t>srcDa</a:t>
              </a:r>
              <a:endParaRPr lang="en-GB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A42A999B-C444-4368-9F5F-CFE0B7D40359}"/>
                </a:ext>
              </a:extLst>
            </p:cNvPr>
            <p:cNvSpPr txBox="1"/>
            <p:nvPr/>
          </p:nvSpPr>
          <p:spPr>
            <a:xfrm>
              <a:off x="4930630" y="1481754"/>
              <a:ext cx="889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002060"/>
                  </a:solidFill>
                </a:rPr>
                <a:t>material</a:t>
              </a:r>
              <a:endParaRPr lang="en-GB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D16DB50-3A48-4036-91C6-522A84257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0569" y="1702994"/>
              <a:ext cx="184311" cy="84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70F647F-E970-4AD1-AD9D-5A8521995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8621" y="1707757"/>
              <a:ext cx="287215" cy="136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7ADCA71-C15E-48F9-BF19-CE99C138F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5756" y="1706169"/>
              <a:ext cx="328511" cy="16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580DF9B-5531-4F8A-AAEE-6B0835A32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581" y="1699409"/>
              <a:ext cx="328511" cy="16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2DA2ED50-F89C-4F2B-A64A-0747A3103DA0}"/>
                </a:ext>
              </a:extLst>
            </p:cNvPr>
            <p:cNvCxnSpPr/>
            <p:nvPr/>
          </p:nvCxnSpPr>
          <p:spPr>
            <a:xfrm flipV="1">
              <a:off x="5026025" y="1699409"/>
              <a:ext cx="482596" cy="6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CC76AE3-D355-4642-99D8-1FE497533DA7}"/>
                </a:ext>
              </a:extLst>
            </p:cNvPr>
            <p:cNvCxnSpPr/>
            <p:nvPr/>
          </p:nvCxnSpPr>
          <p:spPr>
            <a:xfrm>
              <a:off x="5508621" y="1699409"/>
              <a:ext cx="166570" cy="59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28C40C0E-BB02-4F86-90CE-B13D754C0213}"/>
              </a:ext>
            </a:extLst>
          </p:cNvPr>
          <p:cNvGrpSpPr/>
          <p:nvPr/>
        </p:nvGrpSpPr>
        <p:grpSpPr>
          <a:xfrm>
            <a:off x="4372670" y="979052"/>
            <a:ext cx="349965" cy="283173"/>
            <a:chOff x="3210513" y="3117915"/>
            <a:chExt cx="549586" cy="435589"/>
          </a:xfrm>
        </p:grpSpPr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525BA7F2-0315-4A0F-A0F1-780C9EC59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0400" y="3119502"/>
              <a:ext cx="79699" cy="84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30C38F8-4489-4C39-8E5E-82FAF9AEA9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0513" y="3119502"/>
              <a:ext cx="73351" cy="831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E38F930C-2752-4B7E-BCA7-2251CEBD1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2024" y="3463131"/>
              <a:ext cx="74672" cy="903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C3C95BC-59E1-48A1-BA73-A41E5DA33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0513" y="3475356"/>
              <a:ext cx="73351" cy="7576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7A996078-FCA6-4F9B-AE6C-41AFDEC678A0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64" y="3119502"/>
              <a:ext cx="476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CE07B82-667D-4835-8D14-614E43013E4D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13" y="3204254"/>
              <a:ext cx="469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8FE67D5-AAF6-4C3F-9F06-C25EF4E0B5FC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15" y="3551916"/>
              <a:ext cx="4698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7ABB925A-C252-4223-ADD0-74352D227EE8}"/>
                </a:ext>
              </a:extLst>
            </p:cNvPr>
            <p:cNvCxnSpPr>
              <a:cxnSpLocks/>
            </p:cNvCxnSpPr>
            <p:nvPr/>
          </p:nvCxnSpPr>
          <p:spPr>
            <a:xfrm>
              <a:off x="3757718" y="3119502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AA7DEE7F-915A-47C5-B903-2532D677ACA4}"/>
                </a:ext>
              </a:extLst>
            </p:cNvPr>
            <p:cNvCxnSpPr/>
            <p:nvPr/>
          </p:nvCxnSpPr>
          <p:spPr>
            <a:xfrm>
              <a:off x="3680400" y="320266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7D2A5DD-E713-4E85-956C-CA6DE0F347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9684" y="3117915"/>
              <a:ext cx="0" cy="35083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D0E9157E-5C1C-4A83-8CCF-021B844E0FE4}"/>
                </a:ext>
              </a:extLst>
            </p:cNvPr>
            <p:cNvCxnSpPr/>
            <p:nvPr/>
          </p:nvCxnSpPr>
          <p:spPr>
            <a:xfrm>
              <a:off x="3210514" y="320266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907718F7-D719-4C90-B170-6087D6A4AA1B}"/>
                </a:ext>
              </a:extLst>
            </p:cNvPr>
            <p:cNvGrpSpPr/>
            <p:nvPr/>
          </p:nvGrpSpPr>
          <p:grpSpPr>
            <a:xfrm>
              <a:off x="3326579" y="3254678"/>
              <a:ext cx="253623" cy="241105"/>
              <a:chOff x="3328677" y="3258036"/>
              <a:chExt cx="253623" cy="241105"/>
            </a:xfrm>
          </p:grpSpPr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15CD4EF4-A9CA-4CC5-AB36-1D0676A8D8BE}"/>
                  </a:ext>
                </a:extLst>
              </p:cNvPr>
              <p:cNvSpPr/>
              <p:nvPr/>
            </p:nvSpPr>
            <p:spPr>
              <a:xfrm>
                <a:off x="3328677" y="3258036"/>
                <a:ext cx="253623" cy="2411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Isosceles Triangle 354">
                <a:extLst>
                  <a:ext uri="{FF2B5EF4-FFF2-40B4-BE49-F238E27FC236}">
                    <a16:creationId xmlns:a16="http://schemas.microsoft.com/office/drawing/2014/main" id="{3D6283FF-B9A6-45D4-94D4-9333CFEB987C}"/>
                  </a:ext>
                </a:extLst>
              </p:cNvPr>
              <p:cNvSpPr/>
              <p:nvPr/>
            </p:nvSpPr>
            <p:spPr>
              <a:xfrm rot="5400000">
                <a:off x="3389896" y="3299245"/>
                <a:ext cx="191188" cy="16103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C5284B4-7A79-44C1-B1DB-59155F1AEE68}"/>
                </a:ext>
              </a:extLst>
            </p:cNvPr>
            <p:cNvCxnSpPr>
              <a:cxnSpLocks/>
            </p:cNvCxnSpPr>
            <p:nvPr/>
          </p:nvCxnSpPr>
          <p:spPr>
            <a:xfrm>
              <a:off x="3286113" y="3469546"/>
              <a:ext cx="4284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BC2E080-9141-4C8A-8E6A-596608F7AC78}"/>
                </a:ext>
              </a:extLst>
            </p:cNvPr>
            <p:cNvCxnSpPr>
              <a:cxnSpLocks/>
            </p:cNvCxnSpPr>
            <p:nvPr/>
          </p:nvCxnSpPr>
          <p:spPr>
            <a:xfrm>
              <a:off x="3562609" y="3473751"/>
              <a:ext cx="194087" cy="160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B44012FF-21E7-46A7-89A9-00C7F3F64450}"/>
              </a:ext>
            </a:extLst>
          </p:cNvPr>
          <p:cNvSpPr txBox="1"/>
          <p:nvPr/>
        </p:nvSpPr>
        <p:spPr>
          <a:xfrm>
            <a:off x="3656219" y="5571148"/>
            <a:ext cx="2917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 err="1">
                <a:latin typeface="Corbel Light" panose="020B0303020204020204" pitchFamily="34" charset="0"/>
              </a:rPr>
              <a:t>mouse</a:t>
            </a:r>
            <a:r>
              <a:rPr lang="pl-PL" sz="1100" b="1" dirty="0">
                <a:latin typeface="Corbel Light" panose="020B0303020204020204" pitchFamily="34" charset="0"/>
              </a:rPr>
              <a:t> </a:t>
            </a:r>
            <a:r>
              <a:rPr lang="pl-PL" sz="1100" b="1" dirty="0" err="1">
                <a:latin typeface="Corbel Light" panose="020B0303020204020204" pitchFamily="34" charset="0"/>
              </a:rPr>
              <a:t>hover</a:t>
            </a:r>
            <a:r>
              <a:rPr lang="pl-PL" sz="1100" b="1" dirty="0">
                <a:latin typeface="Corbel Light" panose="020B0303020204020204" pitchFamily="34" charset="0"/>
              </a:rPr>
              <a:t>: uaktywnia </a:t>
            </a:r>
          </a:p>
          <a:p>
            <a:r>
              <a:rPr lang="pl-PL" sz="1100" b="1" dirty="0">
                <a:latin typeface="Corbel Light" panose="020B0303020204020204" pitchFamily="34" charset="0"/>
              </a:rPr>
              <a:t>listę guzików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4ADA4AC-42B1-4B76-B360-CAF00B1F2107}"/>
              </a:ext>
            </a:extLst>
          </p:cNvPr>
          <p:cNvSpPr txBox="1"/>
          <p:nvPr/>
        </p:nvSpPr>
        <p:spPr>
          <a:xfrm>
            <a:off x="1215124" y="6002304"/>
            <a:ext cx="430519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ADD</a:t>
            </a:r>
            <a:endParaRPr lang="en-GB" sz="9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D4A9BD9-0A93-4D71-8855-AE3CB267769A}"/>
              </a:ext>
            </a:extLst>
          </p:cNvPr>
          <p:cNvSpPr txBox="1"/>
          <p:nvPr/>
        </p:nvSpPr>
        <p:spPr>
          <a:xfrm>
            <a:off x="669729" y="6000619"/>
            <a:ext cx="478035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RESET</a:t>
            </a:r>
            <a:endParaRPr lang="en-GB" sz="9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E0AD4D41-A578-403B-9ADF-1BB8C4026017}"/>
              </a:ext>
            </a:extLst>
          </p:cNvPr>
          <p:cNvSpPr txBox="1"/>
          <p:nvPr/>
        </p:nvSpPr>
        <p:spPr>
          <a:xfrm>
            <a:off x="1699901" y="6006006"/>
            <a:ext cx="611197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ADD AT:</a:t>
            </a:r>
            <a:endParaRPr lang="en-GB" sz="9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538CF6A-4344-4FF3-BAB6-0CC9EC563351}"/>
              </a:ext>
            </a:extLst>
          </p:cNvPr>
          <p:cNvSpPr txBox="1"/>
          <p:nvPr/>
        </p:nvSpPr>
        <p:spPr>
          <a:xfrm>
            <a:off x="2351941" y="6008360"/>
            <a:ext cx="26460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2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9871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314">
            <a:extLst>
              <a:ext uri="{FF2B5EF4-FFF2-40B4-BE49-F238E27FC236}">
                <a16:creationId xmlns:a16="http://schemas.microsoft.com/office/drawing/2014/main" id="{5DF9E62B-74DA-41EB-828B-29878E5AD6B9}"/>
              </a:ext>
            </a:extLst>
          </p:cNvPr>
          <p:cNvSpPr txBox="1"/>
          <p:nvPr/>
        </p:nvSpPr>
        <p:spPr>
          <a:xfrm>
            <a:off x="602781" y="1602498"/>
            <a:ext cx="103334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800" b="1" dirty="0"/>
              <a:t>HYDRAULICS</a:t>
            </a:r>
            <a:endParaRPr lang="en-GB" sz="8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CC974ED-92C6-466E-B589-AB177A017FC5}"/>
              </a:ext>
            </a:extLst>
          </p:cNvPr>
          <p:cNvSpPr txBox="1"/>
          <p:nvPr/>
        </p:nvSpPr>
        <p:spPr>
          <a:xfrm>
            <a:off x="1636125" y="1603750"/>
            <a:ext cx="1014979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800" b="1" dirty="0"/>
              <a:t>ACOUSTICS</a:t>
            </a:r>
            <a:endParaRPr lang="en-GB" sz="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0C8F1-578C-440B-B255-C6FD677A5AF8}"/>
              </a:ext>
            </a:extLst>
          </p:cNvPr>
          <p:cNvSpPr/>
          <p:nvPr/>
        </p:nvSpPr>
        <p:spPr>
          <a:xfrm>
            <a:off x="595835" y="374854"/>
            <a:ext cx="11008196" cy="282372"/>
          </a:xfrm>
          <a:prstGeom prst="rect">
            <a:avLst/>
          </a:prstGeom>
          <a:solidFill>
            <a:srgbClr val="537DC9"/>
          </a:solidFill>
          <a:ln>
            <a:solidFill>
              <a:srgbClr val="336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ECCBB-CFCD-481E-BC19-0B3B78A1C19F}"/>
              </a:ext>
            </a:extLst>
          </p:cNvPr>
          <p:cNvSpPr/>
          <p:nvPr/>
        </p:nvSpPr>
        <p:spPr>
          <a:xfrm>
            <a:off x="595835" y="383457"/>
            <a:ext cx="11008196" cy="6256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3960D-E1DF-4404-8FE7-B4B474674328}"/>
              </a:ext>
            </a:extLst>
          </p:cNvPr>
          <p:cNvSpPr txBox="1"/>
          <p:nvPr/>
        </p:nvSpPr>
        <p:spPr>
          <a:xfrm>
            <a:off x="595835" y="667782"/>
            <a:ext cx="413663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</a:rPr>
              <a:t>File</a:t>
            </a:r>
            <a:endParaRPr lang="en-GB" sz="10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D5DA90-AD80-47C3-9028-FB67A7BE3AEC}"/>
              </a:ext>
            </a:extLst>
          </p:cNvPr>
          <p:cNvGrpSpPr>
            <a:grpSpLocks noChangeAspect="1"/>
          </p:cNvGrpSpPr>
          <p:nvPr/>
        </p:nvGrpSpPr>
        <p:grpSpPr>
          <a:xfrm>
            <a:off x="2294622" y="447325"/>
            <a:ext cx="157123" cy="144000"/>
            <a:chOff x="1581150" y="1304910"/>
            <a:chExt cx="252412" cy="2313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706007-A61E-45CA-AED9-173F2CCE5EFF}"/>
                </a:ext>
              </a:extLst>
            </p:cNvPr>
            <p:cNvSpPr/>
            <p:nvPr/>
          </p:nvSpPr>
          <p:spPr>
            <a:xfrm>
              <a:off x="1581150" y="1304910"/>
              <a:ext cx="252412" cy="23133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853058-CFA8-4CFD-9BFB-037EC2C7FF30}"/>
                </a:ext>
              </a:extLst>
            </p:cNvPr>
            <p:cNvSpPr/>
            <p:nvPr/>
          </p:nvSpPr>
          <p:spPr>
            <a:xfrm>
              <a:off x="1635919" y="1304910"/>
              <a:ext cx="154781" cy="97632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B3F4B9-0E59-43B4-9F79-7C6EF0B30C77}"/>
                </a:ext>
              </a:extLst>
            </p:cNvPr>
            <p:cNvSpPr/>
            <p:nvPr/>
          </p:nvSpPr>
          <p:spPr>
            <a:xfrm>
              <a:off x="1669255" y="1490521"/>
              <a:ext cx="80963" cy="45719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Arrow: Left 30">
            <a:extLst>
              <a:ext uri="{FF2B5EF4-FFF2-40B4-BE49-F238E27FC236}">
                <a16:creationId xmlns:a16="http://schemas.microsoft.com/office/drawing/2014/main" id="{AF1EA86B-F2F4-4A22-B436-4309A980A4A4}"/>
              </a:ext>
            </a:extLst>
          </p:cNvPr>
          <p:cNvSpPr/>
          <p:nvPr/>
        </p:nvSpPr>
        <p:spPr>
          <a:xfrm rot="20080053">
            <a:off x="2564044" y="462296"/>
            <a:ext cx="157123" cy="112694"/>
          </a:xfrm>
          <a:prstGeom prst="leftArrow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3B677B88-15D6-4CE7-9972-6CA6F61C878E}"/>
              </a:ext>
            </a:extLst>
          </p:cNvPr>
          <p:cNvSpPr/>
          <p:nvPr/>
        </p:nvSpPr>
        <p:spPr>
          <a:xfrm rot="12564961">
            <a:off x="2833466" y="462868"/>
            <a:ext cx="157123" cy="112694"/>
          </a:xfrm>
          <a:prstGeom prst="leftArrow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C0F4EE-EB26-4645-8214-EBBF56AADE9F}"/>
              </a:ext>
            </a:extLst>
          </p:cNvPr>
          <p:cNvCxnSpPr/>
          <p:nvPr/>
        </p:nvCxnSpPr>
        <p:spPr>
          <a:xfrm>
            <a:off x="11395122" y="451235"/>
            <a:ext cx="127000" cy="127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088DEF-17A2-4863-9FE7-7BF2F3AA02C7}"/>
              </a:ext>
            </a:extLst>
          </p:cNvPr>
          <p:cNvCxnSpPr/>
          <p:nvPr/>
        </p:nvCxnSpPr>
        <p:spPr>
          <a:xfrm flipV="1">
            <a:off x="11395122" y="451235"/>
            <a:ext cx="127000" cy="127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6CE796-7CA8-42A1-9BBA-ADD32A174911}"/>
              </a:ext>
            </a:extLst>
          </p:cNvPr>
          <p:cNvSpPr/>
          <p:nvPr/>
        </p:nvSpPr>
        <p:spPr>
          <a:xfrm>
            <a:off x="11051406" y="452086"/>
            <a:ext cx="157123" cy="127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11C979-8834-4C98-AF87-CA1640FF2F54}"/>
              </a:ext>
            </a:extLst>
          </p:cNvPr>
          <p:cNvCxnSpPr/>
          <p:nvPr/>
        </p:nvCxnSpPr>
        <p:spPr>
          <a:xfrm>
            <a:off x="10698958" y="584181"/>
            <a:ext cx="185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1567B6-824B-40E4-9BEC-BD55746DBC2A}"/>
              </a:ext>
            </a:extLst>
          </p:cNvPr>
          <p:cNvCxnSpPr>
            <a:cxnSpLocks/>
          </p:cNvCxnSpPr>
          <p:nvPr/>
        </p:nvCxnSpPr>
        <p:spPr>
          <a:xfrm>
            <a:off x="10791826" y="447325"/>
            <a:ext cx="0" cy="1368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F394FB-E0BE-436A-9D19-4095A18DD55E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11126794" y="447328"/>
            <a:ext cx="3174" cy="1317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DC4055-DC72-4094-97C0-997E6C5967DA}"/>
              </a:ext>
            </a:extLst>
          </p:cNvPr>
          <p:cNvSpPr txBox="1"/>
          <p:nvPr/>
        </p:nvSpPr>
        <p:spPr>
          <a:xfrm>
            <a:off x="892131" y="380227"/>
            <a:ext cx="132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rbel Light" panose="020B0303020204020204" pitchFamily="34" charset="0"/>
              </a:rPr>
              <a:t>SOUND DOC v1.0</a:t>
            </a:r>
            <a:endParaRPr lang="en-GB" sz="1200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E84835-BDEC-46B6-8E7A-E748A61457EC}"/>
              </a:ext>
            </a:extLst>
          </p:cNvPr>
          <p:cNvSpPr txBox="1"/>
          <p:nvPr/>
        </p:nvSpPr>
        <p:spPr>
          <a:xfrm>
            <a:off x="557475" y="-35960"/>
            <a:ext cx="192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Logotyp / nazwa programu</a:t>
            </a:r>
            <a:endParaRPr lang="en-GB" sz="12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7E5AD4-5AB3-4A3B-A59C-90156C9A20D8}"/>
              </a:ext>
            </a:extLst>
          </p:cNvPr>
          <p:cNvCxnSpPr>
            <a:cxnSpLocks/>
          </p:cNvCxnSpPr>
          <p:nvPr/>
        </p:nvCxnSpPr>
        <p:spPr>
          <a:xfrm flipV="1">
            <a:off x="792417" y="161925"/>
            <a:ext cx="141033" cy="28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E09B5B1-79D3-4887-B040-EAA0981B2B02}"/>
              </a:ext>
            </a:extLst>
          </p:cNvPr>
          <p:cNvSpPr/>
          <p:nvPr/>
        </p:nvSpPr>
        <p:spPr>
          <a:xfrm>
            <a:off x="693420" y="429178"/>
            <a:ext cx="172030" cy="1794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E6DB5-7879-404D-8D5D-68C154F74CB8}"/>
              </a:ext>
            </a:extLst>
          </p:cNvPr>
          <p:cNvSpPr txBox="1"/>
          <p:nvPr/>
        </p:nvSpPr>
        <p:spPr>
          <a:xfrm>
            <a:off x="5083114" y="380227"/>
            <a:ext cx="2371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rbel Light" panose="020B0303020204020204" pitchFamily="34" charset="0"/>
              </a:rPr>
              <a:t>[nazwa otwartego pliku / projektu]</a:t>
            </a:r>
            <a:endParaRPr lang="en-GB" sz="1200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1BD3F-3EFC-4E48-AE88-2C7334D9CE19}"/>
              </a:ext>
            </a:extLst>
          </p:cNvPr>
          <p:cNvSpPr txBox="1"/>
          <p:nvPr/>
        </p:nvSpPr>
        <p:spPr>
          <a:xfrm>
            <a:off x="9186879" y="373870"/>
            <a:ext cx="1430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bg1"/>
                </a:solidFill>
                <a:latin typeface="Corbel Light" panose="020B0303020204020204" pitchFamily="34" charset="0"/>
              </a:rPr>
              <a:t>[STATUS LICENCJI]</a:t>
            </a:r>
            <a:endParaRPr lang="en-GB" sz="1200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D24608-53F6-43B6-B6E6-8DD5AECFAE1D}"/>
              </a:ext>
            </a:extLst>
          </p:cNvPr>
          <p:cNvSpPr txBox="1"/>
          <p:nvPr/>
        </p:nvSpPr>
        <p:spPr>
          <a:xfrm>
            <a:off x="2362671" y="-23877"/>
            <a:ext cx="487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Wycentrowane, znika gdy niemożliwe do wyświetlenia (zwijanie okna)</a:t>
            </a:r>
            <a:endParaRPr lang="en-GB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02333A-73AC-4B2A-8683-3608259372AA}"/>
              </a:ext>
            </a:extLst>
          </p:cNvPr>
          <p:cNvCxnSpPr>
            <a:cxnSpLocks/>
          </p:cNvCxnSpPr>
          <p:nvPr/>
        </p:nvCxnSpPr>
        <p:spPr>
          <a:xfrm flipV="1">
            <a:off x="5675184" y="193668"/>
            <a:ext cx="141033" cy="28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4D1ECA-79CE-428D-A06E-1EBBBEEE536D}"/>
              </a:ext>
            </a:extLst>
          </p:cNvPr>
          <p:cNvSpPr txBox="1"/>
          <p:nvPr/>
        </p:nvSpPr>
        <p:spPr>
          <a:xfrm>
            <a:off x="7162805" y="-18580"/>
            <a:ext cx="5166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Licznik dni wersji demo / </a:t>
            </a:r>
            <a:r>
              <a:rPr lang="pl-PL" sz="1200" dirty="0" err="1"/>
              <a:t>registered</a:t>
            </a:r>
            <a:r>
              <a:rPr lang="pl-PL" sz="1200" dirty="0"/>
              <a:t>, nazwa firmy / osoby na jaka zarejestrowano</a:t>
            </a:r>
            <a:endParaRPr lang="en-GB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AB4CAB-192F-400B-B47B-576DBF44C491}"/>
              </a:ext>
            </a:extLst>
          </p:cNvPr>
          <p:cNvCxnSpPr/>
          <p:nvPr/>
        </p:nvCxnSpPr>
        <p:spPr>
          <a:xfrm flipH="1">
            <a:off x="10058400" y="193668"/>
            <a:ext cx="266700" cy="23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586EB5-9091-4DAA-9451-98B736EFF225}"/>
              </a:ext>
            </a:extLst>
          </p:cNvPr>
          <p:cNvSpPr txBox="1"/>
          <p:nvPr/>
        </p:nvSpPr>
        <p:spPr>
          <a:xfrm>
            <a:off x="1009498" y="667671"/>
            <a:ext cx="673252" cy="246221"/>
          </a:xfrm>
          <a:prstGeom prst="rect">
            <a:avLst/>
          </a:prstGeom>
          <a:solidFill>
            <a:srgbClr val="32B8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Design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80DDD-69A1-452A-A9FA-B905D77241B9}"/>
              </a:ext>
            </a:extLst>
          </p:cNvPr>
          <p:cNvSpPr txBox="1"/>
          <p:nvPr/>
        </p:nvSpPr>
        <p:spPr>
          <a:xfrm>
            <a:off x="1655463" y="667671"/>
            <a:ext cx="673252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Options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6C1749-5CAB-43F2-9A7C-D454C5791BC5}"/>
              </a:ext>
            </a:extLst>
          </p:cNvPr>
          <p:cNvSpPr txBox="1"/>
          <p:nvPr/>
        </p:nvSpPr>
        <p:spPr>
          <a:xfrm>
            <a:off x="2305979" y="667671"/>
            <a:ext cx="673252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Export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B56D34-8355-48F4-9320-DA9C29AA8B7E}"/>
              </a:ext>
            </a:extLst>
          </p:cNvPr>
          <p:cNvSpPr txBox="1"/>
          <p:nvPr/>
        </p:nvSpPr>
        <p:spPr>
          <a:xfrm>
            <a:off x="2979266" y="667671"/>
            <a:ext cx="673252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bg1"/>
                </a:solidFill>
              </a:rPr>
              <a:t>Help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11B47-9832-461F-A64A-E55878CCC4AC}"/>
              </a:ext>
            </a:extLst>
          </p:cNvPr>
          <p:cNvSpPr txBox="1"/>
          <p:nvPr/>
        </p:nvSpPr>
        <p:spPr>
          <a:xfrm>
            <a:off x="3652517" y="668211"/>
            <a:ext cx="7951514" cy="246221"/>
          </a:xfrm>
          <a:prstGeom prst="rect">
            <a:avLst/>
          </a:prstGeom>
          <a:solidFill>
            <a:srgbClr val="2B9D77"/>
          </a:solidFill>
        </p:spPr>
        <p:txBody>
          <a:bodyPr wrap="square" rtlCol="0">
            <a:spAutoFit/>
          </a:bodyPr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9EEAB-7D48-46F6-9C8E-88E88652CFA9}"/>
              </a:ext>
            </a:extLst>
          </p:cNvPr>
          <p:cNvSpPr/>
          <p:nvPr/>
        </p:nvSpPr>
        <p:spPr>
          <a:xfrm>
            <a:off x="595834" y="6301642"/>
            <a:ext cx="10612695" cy="337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0D729B-425F-4E98-B111-8F2005B43793}"/>
              </a:ext>
            </a:extLst>
          </p:cNvPr>
          <p:cNvSpPr txBox="1"/>
          <p:nvPr/>
        </p:nvSpPr>
        <p:spPr>
          <a:xfrm>
            <a:off x="860431" y="6333792"/>
            <a:ext cx="9926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[Panel informacyjny: tu wyświetlać się ostrzeżenia, powiadomienia o błędach i inne komunikaty z obliczeń dla użytkownika. Tu powinno być wszystko, zero wyskakujących okienek.]</a:t>
            </a:r>
            <a:endParaRPr lang="en-GB" sz="1100" b="1" dirty="0">
              <a:latin typeface="Corbel Light" panose="020B03030202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831898-75F4-483A-B65A-244C7076445B}"/>
              </a:ext>
            </a:extLst>
          </p:cNvPr>
          <p:cNvSpPr/>
          <p:nvPr/>
        </p:nvSpPr>
        <p:spPr>
          <a:xfrm>
            <a:off x="11194223" y="6301642"/>
            <a:ext cx="409807" cy="3370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EFEE64-BCFE-47BA-8329-F15EFA2D8CA6}"/>
              </a:ext>
            </a:extLst>
          </p:cNvPr>
          <p:cNvSpPr txBox="1"/>
          <p:nvPr/>
        </p:nvSpPr>
        <p:spPr>
          <a:xfrm>
            <a:off x="-67996" y="6640009"/>
            <a:ext cx="192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2021/04/11 / </a:t>
            </a:r>
            <a:r>
              <a:rPr lang="pl-PL" sz="1200" dirty="0" err="1"/>
              <a:t>rev</a:t>
            </a:r>
            <a:r>
              <a:rPr lang="pl-PL" sz="1200" dirty="0"/>
              <a:t> 0 / PJ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49733-010B-4274-BCF2-C7179DA10C3E}"/>
              </a:ext>
            </a:extLst>
          </p:cNvPr>
          <p:cNvSpPr/>
          <p:nvPr/>
        </p:nvSpPr>
        <p:spPr>
          <a:xfrm>
            <a:off x="595833" y="924877"/>
            <a:ext cx="11008197" cy="418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4B756E-B66D-4C16-A8E5-2890B0914EC3}"/>
              </a:ext>
            </a:extLst>
          </p:cNvPr>
          <p:cNvCxnSpPr>
            <a:cxnSpLocks/>
          </p:cNvCxnSpPr>
          <p:nvPr/>
        </p:nvCxnSpPr>
        <p:spPr>
          <a:xfrm flipH="1">
            <a:off x="2660643" y="1349642"/>
            <a:ext cx="2" cy="49568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892663-E228-486C-B5F2-B2A495F3902D}"/>
              </a:ext>
            </a:extLst>
          </p:cNvPr>
          <p:cNvGrpSpPr>
            <a:grpSpLocks noChangeAspect="1"/>
          </p:cNvGrpSpPr>
          <p:nvPr/>
        </p:nvGrpSpPr>
        <p:grpSpPr>
          <a:xfrm>
            <a:off x="1279178" y="1055452"/>
            <a:ext cx="324258" cy="180000"/>
            <a:chOff x="324171" y="976313"/>
            <a:chExt cx="922052" cy="51184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72B3C0-F931-4388-9D6E-E32D68672140}"/>
                </a:ext>
              </a:extLst>
            </p:cNvPr>
            <p:cNvCxnSpPr/>
            <p:nvPr/>
          </p:nvCxnSpPr>
          <p:spPr>
            <a:xfrm flipV="1">
              <a:off x="1098873" y="97790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2D299E-E0C6-4EED-BC94-0D6C14003FA6}"/>
                </a:ext>
              </a:extLst>
            </p:cNvPr>
            <p:cNvCxnSpPr/>
            <p:nvPr/>
          </p:nvCxnSpPr>
          <p:spPr>
            <a:xfrm flipV="1">
              <a:off x="324171" y="976313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0D5658-7279-4442-AB3F-261AEFCF8C93}"/>
                </a:ext>
              </a:extLst>
            </p:cNvPr>
            <p:cNvCxnSpPr/>
            <p:nvPr/>
          </p:nvCxnSpPr>
          <p:spPr>
            <a:xfrm flipV="1">
              <a:off x="1100497" y="132715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079DB2E-9F96-48CF-B487-994FAE6DC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71" y="1327150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100AFCD-DE9B-491A-A895-38AD9E7794CD}"/>
                </a:ext>
              </a:extLst>
            </p:cNvPr>
            <p:cNvCxnSpPr/>
            <p:nvPr/>
          </p:nvCxnSpPr>
          <p:spPr>
            <a:xfrm>
              <a:off x="463549" y="977900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5411B-EB0C-4208-8CBA-9C71361424FB}"/>
                </a:ext>
              </a:extLst>
            </p:cNvPr>
            <p:cNvCxnSpPr/>
            <p:nvPr/>
          </p:nvCxnSpPr>
          <p:spPr>
            <a:xfrm>
              <a:off x="463549" y="1327150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850D22C-0EB0-4BA9-B7BF-8AF72A3C6E5B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1" y="1138904"/>
              <a:ext cx="7747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5DBBA97-960C-4125-82EB-E51A6159C44F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3" y="1486566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D30F971-7402-4AB1-90FF-8866195CDF8A}"/>
                </a:ext>
              </a:extLst>
            </p:cNvPr>
            <p:cNvCxnSpPr/>
            <p:nvPr/>
          </p:nvCxnSpPr>
          <p:spPr>
            <a:xfrm>
              <a:off x="1244599" y="977900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5FF9963-DD03-4FFC-89CA-991C78EA960C}"/>
                </a:ext>
              </a:extLst>
            </p:cNvPr>
            <p:cNvCxnSpPr/>
            <p:nvPr/>
          </p:nvCxnSpPr>
          <p:spPr>
            <a:xfrm>
              <a:off x="1098873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27EE48-61EA-45CE-B623-9384049A6DE2}"/>
                </a:ext>
              </a:extLst>
            </p:cNvPr>
            <p:cNvCxnSpPr>
              <a:cxnSpLocks/>
            </p:cNvCxnSpPr>
            <p:nvPr/>
          </p:nvCxnSpPr>
          <p:spPr>
            <a:xfrm>
              <a:off x="463549" y="976313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3CC7D41-37F2-47EB-AEB3-DA8BBD2C8FB6}"/>
                </a:ext>
              </a:extLst>
            </p:cNvPr>
            <p:cNvCxnSpPr/>
            <p:nvPr/>
          </p:nvCxnSpPr>
          <p:spPr>
            <a:xfrm>
              <a:off x="324172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5E7735-6F52-48FF-B030-1FECCAEA3B57}"/>
              </a:ext>
            </a:extLst>
          </p:cNvPr>
          <p:cNvGrpSpPr>
            <a:grpSpLocks noChangeAspect="1"/>
          </p:cNvGrpSpPr>
          <p:nvPr/>
        </p:nvGrpSpPr>
        <p:grpSpPr>
          <a:xfrm>
            <a:off x="1779044" y="992072"/>
            <a:ext cx="274299" cy="252000"/>
            <a:chOff x="244796" y="1812925"/>
            <a:chExt cx="922052" cy="8471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41F1083-51D8-4ED4-B89B-C911144BF78E}"/>
                </a:ext>
              </a:extLst>
            </p:cNvPr>
            <p:cNvCxnSpPr/>
            <p:nvPr/>
          </p:nvCxnSpPr>
          <p:spPr>
            <a:xfrm flipV="1">
              <a:off x="244796" y="2148184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1F3A46-C0CF-4A02-93B3-38FF4848A16F}"/>
                </a:ext>
              </a:extLst>
            </p:cNvPr>
            <p:cNvCxnSpPr/>
            <p:nvPr/>
          </p:nvCxnSpPr>
          <p:spPr>
            <a:xfrm flipV="1">
              <a:off x="1021122" y="249902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F9F9197-3728-4086-A044-27196FB06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96" y="2499021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D57579-039C-4B9F-9FF2-284CD7942AF1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4" y="2149771"/>
              <a:ext cx="27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42D8980-BA1D-43B0-B8CD-BB03AEA876DC}"/>
                </a:ext>
              </a:extLst>
            </p:cNvPr>
            <p:cNvCxnSpPr/>
            <p:nvPr/>
          </p:nvCxnSpPr>
          <p:spPr>
            <a:xfrm>
              <a:off x="384174" y="2499021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42A380-54F8-4A32-9030-F57FA80A843D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6" y="2310775"/>
              <a:ext cx="4108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540C94-313C-4FD1-9F97-1B2184E85CE8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8" y="2658437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9215012-CBE0-4235-B612-2E577C071F00}"/>
                </a:ext>
              </a:extLst>
            </p:cNvPr>
            <p:cNvCxnSpPr/>
            <p:nvPr/>
          </p:nvCxnSpPr>
          <p:spPr>
            <a:xfrm>
              <a:off x="1165224" y="214977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C3CF7E-5004-4867-B7DE-F4E82A89F8EB}"/>
                </a:ext>
              </a:extLst>
            </p:cNvPr>
            <p:cNvCxnSpPr/>
            <p:nvPr/>
          </p:nvCxnSpPr>
          <p:spPr>
            <a:xfrm>
              <a:off x="1019498" y="230918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CEAFD9A-F591-4B0E-A4B3-AEB5ADBF9E97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4" y="2148184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734F257-B132-45F3-8BA2-5542BCA912F1}"/>
                </a:ext>
              </a:extLst>
            </p:cNvPr>
            <p:cNvCxnSpPr/>
            <p:nvPr/>
          </p:nvCxnSpPr>
          <p:spPr>
            <a:xfrm>
              <a:off x="244797" y="230918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C87B7CF-0587-4921-84C4-20295E56B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5224" y="1812925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D40FD1-75EB-4DF9-9273-CD29FC731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98" y="1980554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60A233D-3428-4924-B1BF-8E88CB9A8019}"/>
                </a:ext>
              </a:extLst>
            </p:cNvPr>
            <p:cNvCxnSpPr/>
            <p:nvPr/>
          </p:nvCxnSpPr>
          <p:spPr>
            <a:xfrm flipV="1">
              <a:off x="1019498" y="1812925"/>
              <a:ext cx="145726" cy="1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3BB894-0681-4BAA-BD89-5A3D20C96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925" y="1812925"/>
              <a:ext cx="368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989F352-CCB1-49E3-9ADD-96AAF247B3B6}"/>
                </a:ext>
              </a:extLst>
            </p:cNvPr>
            <p:cNvCxnSpPr/>
            <p:nvPr/>
          </p:nvCxnSpPr>
          <p:spPr>
            <a:xfrm flipV="1">
              <a:off x="796925" y="1812925"/>
              <a:ext cx="0" cy="33525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91177D4-1DEE-42BB-9DD1-097E03C5CA7C}"/>
                </a:ext>
              </a:extLst>
            </p:cNvPr>
            <p:cNvCxnSpPr/>
            <p:nvPr/>
          </p:nvCxnSpPr>
          <p:spPr>
            <a:xfrm flipV="1">
              <a:off x="657225" y="1973928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CB18976-E69D-4693-A4C9-938C509E7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91" y="1812925"/>
              <a:ext cx="143362" cy="161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7FA6259-70FB-4C67-B00A-111CFD4EB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198" y="1973928"/>
              <a:ext cx="368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42DDEA5-4FDE-4609-A435-12E240FF73DD}"/>
                </a:ext>
              </a:extLst>
            </p:cNvPr>
            <p:cNvCxnSpPr>
              <a:cxnSpLocks/>
            </p:cNvCxnSpPr>
            <p:nvPr/>
          </p:nvCxnSpPr>
          <p:spPr>
            <a:xfrm>
              <a:off x="664691" y="2151654"/>
              <a:ext cx="132234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A15A3A5-9A87-4F63-9BBE-D864F93378AB}"/>
                </a:ext>
              </a:extLst>
            </p:cNvPr>
            <p:cNvCxnSpPr/>
            <p:nvPr/>
          </p:nvCxnSpPr>
          <p:spPr>
            <a:xfrm flipV="1">
              <a:off x="658491" y="2148183"/>
              <a:ext cx="138434" cy="16763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09D5EDD-E8E4-4621-80E6-8E848486BA3F}"/>
              </a:ext>
            </a:extLst>
          </p:cNvPr>
          <p:cNvGrpSpPr>
            <a:grpSpLocks noChangeAspect="1"/>
          </p:cNvGrpSpPr>
          <p:nvPr/>
        </p:nvGrpSpPr>
        <p:grpSpPr>
          <a:xfrm>
            <a:off x="2250830" y="988705"/>
            <a:ext cx="314812" cy="252000"/>
            <a:chOff x="1582387" y="780240"/>
            <a:chExt cx="928400" cy="743165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4E2CA65-204C-4DDD-AC07-184BCD42B7EA}"/>
                </a:ext>
              </a:extLst>
            </p:cNvPr>
            <p:cNvCxnSpPr/>
            <p:nvPr/>
          </p:nvCxnSpPr>
          <p:spPr>
            <a:xfrm flipV="1">
              <a:off x="2363437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9B69DDD-36CF-4C4B-AAAD-EF02C5451300}"/>
                </a:ext>
              </a:extLst>
            </p:cNvPr>
            <p:cNvCxnSpPr/>
            <p:nvPr/>
          </p:nvCxnSpPr>
          <p:spPr>
            <a:xfrm flipV="1">
              <a:off x="1582388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EF6267E-2B66-48A2-B05A-DE58D970937A}"/>
                </a:ext>
              </a:extLst>
            </p:cNvPr>
            <p:cNvCxnSpPr/>
            <p:nvPr/>
          </p:nvCxnSpPr>
          <p:spPr>
            <a:xfrm flipV="1">
              <a:off x="2365061" y="136240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10EF738-9C4E-4D8C-B62B-49E5D0543B1B}"/>
                </a:ext>
              </a:extLst>
            </p:cNvPr>
            <p:cNvCxnSpPr/>
            <p:nvPr/>
          </p:nvCxnSpPr>
          <p:spPr>
            <a:xfrm flipV="1">
              <a:off x="1582387" y="1362401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FEBB105-A3B1-4066-AA6F-863E6951641E}"/>
                </a:ext>
              </a:extLst>
            </p:cNvPr>
            <p:cNvCxnSpPr/>
            <p:nvPr/>
          </p:nvCxnSpPr>
          <p:spPr>
            <a:xfrm flipV="1">
              <a:off x="1827186" y="1013151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AC5D63-11FE-4880-B639-73E62A23F687}"/>
                </a:ext>
              </a:extLst>
            </p:cNvPr>
            <p:cNvCxnSpPr/>
            <p:nvPr/>
          </p:nvCxnSpPr>
          <p:spPr>
            <a:xfrm flipV="1">
              <a:off x="2131686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6BEB6C8-62EF-4406-B4BC-9DBB0A1A1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7186" y="941246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D0BEB2F-010A-4442-94C9-345FA5D33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2912" y="780241"/>
              <a:ext cx="0" cy="23291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9C02077-FD53-4D73-A77E-A1A390695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686" y="941245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E1CB33B-830C-4785-8FA9-6DB3DB8D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7412" y="780241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ED083EA-1BE6-4D24-B959-095E5C1050EB}"/>
                </a:ext>
              </a:extLst>
            </p:cNvPr>
            <p:cNvCxnSpPr/>
            <p:nvPr/>
          </p:nvCxnSpPr>
          <p:spPr>
            <a:xfrm flipV="1">
              <a:off x="1827186" y="78024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50B8679-581A-4E48-A6EB-0E39222C83BF}"/>
                </a:ext>
              </a:extLst>
            </p:cNvPr>
            <p:cNvCxnSpPr/>
            <p:nvPr/>
          </p:nvCxnSpPr>
          <p:spPr>
            <a:xfrm flipV="1">
              <a:off x="2131686" y="78024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47BD862-2F18-4CD3-B8A0-4A0BCE4C50B2}"/>
                </a:ext>
              </a:extLst>
            </p:cNvPr>
            <p:cNvCxnSpPr>
              <a:cxnSpLocks/>
            </p:cNvCxnSpPr>
            <p:nvPr/>
          </p:nvCxnSpPr>
          <p:spPr>
            <a:xfrm>
              <a:off x="1972912" y="780240"/>
              <a:ext cx="304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D6FAECB-46D2-4F75-A6FC-80B503587C10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86" y="941244"/>
              <a:ext cx="304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FCE0BD-6F8D-4D49-A516-B725C6273129}"/>
                </a:ext>
              </a:extLst>
            </p:cNvPr>
            <p:cNvCxnSpPr/>
            <p:nvPr/>
          </p:nvCxnSpPr>
          <p:spPr>
            <a:xfrm flipV="1">
              <a:off x="1582387" y="117415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C7BFBA2-D237-4E79-B414-7F1B9BFEA5CB}"/>
                </a:ext>
              </a:extLst>
            </p:cNvPr>
            <p:cNvCxnSpPr/>
            <p:nvPr/>
          </p:nvCxnSpPr>
          <p:spPr>
            <a:xfrm>
              <a:off x="1582387" y="1174155"/>
              <a:ext cx="2447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A3397E-E862-427C-B2F3-EA4626098E65}"/>
                </a:ext>
              </a:extLst>
            </p:cNvPr>
            <p:cNvCxnSpPr/>
            <p:nvPr/>
          </p:nvCxnSpPr>
          <p:spPr>
            <a:xfrm>
              <a:off x="2131686" y="1174155"/>
              <a:ext cx="2317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61C4EF-E5EF-4177-92B0-A3278F065F57}"/>
                </a:ext>
              </a:extLst>
            </p:cNvPr>
            <p:cNvCxnSpPr/>
            <p:nvPr/>
          </p:nvCxnSpPr>
          <p:spPr>
            <a:xfrm>
              <a:off x="2363437" y="117415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E54F024-973D-4EFB-BC38-7D95089CF241}"/>
                </a:ext>
              </a:extLst>
            </p:cNvPr>
            <p:cNvCxnSpPr/>
            <p:nvPr/>
          </p:nvCxnSpPr>
          <p:spPr>
            <a:xfrm>
              <a:off x="1582387" y="1523405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8F82F0B-533C-42B0-BA08-B6CE948F8630}"/>
                </a:ext>
              </a:extLst>
            </p:cNvPr>
            <p:cNvCxnSpPr/>
            <p:nvPr/>
          </p:nvCxnSpPr>
          <p:spPr>
            <a:xfrm>
              <a:off x="1728113" y="1013151"/>
              <a:ext cx="0" cy="34925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C796E64-7FD0-404C-96B3-BA768FDCE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8114" y="1013151"/>
              <a:ext cx="9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BA97C5B-182C-4E82-93C3-0F3AF2F88CD3}"/>
                </a:ext>
              </a:extLst>
            </p:cNvPr>
            <p:cNvCxnSpPr/>
            <p:nvPr/>
          </p:nvCxnSpPr>
          <p:spPr>
            <a:xfrm>
              <a:off x="2277412" y="1013151"/>
              <a:ext cx="2317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33BC776-9C08-4B24-922F-FB16C6F952C5}"/>
                </a:ext>
              </a:extLst>
            </p:cNvPr>
            <p:cNvCxnSpPr/>
            <p:nvPr/>
          </p:nvCxnSpPr>
          <p:spPr>
            <a:xfrm>
              <a:off x="2509163" y="101315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951D31-AEAD-4972-B0F3-633146FC2913}"/>
                </a:ext>
              </a:extLst>
            </p:cNvPr>
            <p:cNvCxnSpPr/>
            <p:nvPr/>
          </p:nvCxnSpPr>
          <p:spPr>
            <a:xfrm>
              <a:off x="1728113" y="1362401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B577F1C-C793-43CA-A3F7-FFF8623B2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186" y="1013151"/>
              <a:ext cx="13947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6B4DDA9-3320-4FD6-B38D-3448CB9900BD}"/>
              </a:ext>
            </a:extLst>
          </p:cNvPr>
          <p:cNvGrpSpPr>
            <a:grpSpLocks noChangeAspect="1"/>
          </p:cNvGrpSpPr>
          <p:nvPr/>
        </p:nvGrpSpPr>
        <p:grpSpPr>
          <a:xfrm>
            <a:off x="2767466" y="979905"/>
            <a:ext cx="141924" cy="288000"/>
            <a:chOff x="1764816" y="3001048"/>
            <a:chExt cx="237026" cy="48099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A98170-6AFC-4A72-B7AA-841E681C6D79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58" y="3162759"/>
              <a:ext cx="0" cy="29030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7074D0-3FCB-4AAA-AB88-8828F2C618C0}"/>
                </a:ext>
              </a:extLst>
            </p:cNvPr>
            <p:cNvCxnSpPr>
              <a:cxnSpLocks/>
            </p:cNvCxnSpPr>
            <p:nvPr/>
          </p:nvCxnSpPr>
          <p:spPr>
            <a:xfrm>
              <a:off x="1790376" y="3215021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C43D2D2-E8E9-419D-863B-7349B7BD24FB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20" y="3050174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CE02496-939D-4480-9E1E-7526B9812254}"/>
                </a:ext>
              </a:extLst>
            </p:cNvPr>
            <p:cNvCxnSpPr/>
            <p:nvPr/>
          </p:nvCxnSpPr>
          <p:spPr>
            <a:xfrm flipV="1">
              <a:off x="1818012" y="3082650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BAABF3D-8444-4B2F-A0BE-DA0CB3561C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0376" y="3256031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CE006B5-102F-41EF-89F7-FFAF20687F41}"/>
                </a:ext>
              </a:extLst>
            </p:cNvPr>
            <p:cNvCxnSpPr>
              <a:cxnSpLocks/>
            </p:cNvCxnSpPr>
            <p:nvPr/>
          </p:nvCxnSpPr>
          <p:spPr>
            <a:xfrm>
              <a:off x="1944896" y="3099809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D5B6501-316A-4D0A-9E8B-78DE6D86A014}"/>
                </a:ext>
              </a:extLst>
            </p:cNvPr>
            <p:cNvCxnSpPr/>
            <p:nvPr/>
          </p:nvCxnSpPr>
          <p:spPr>
            <a:xfrm flipV="1">
              <a:off x="1818012" y="3123660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0B502D3-2FAA-4E30-B260-3DB931E6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453" y="3295130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688596F-08C1-48AA-8A80-A860881EBE91}"/>
                </a:ext>
              </a:extLst>
            </p:cNvPr>
            <p:cNvCxnSpPr/>
            <p:nvPr/>
          </p:nvCxnSpPr>
          <p:spPr>
            <a:xfrm flipV="1">
              <a:off x="1821089" y="3162759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901BB5D-7F8F-445C-AD18-83D9F4849F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5037" y="3330786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BCC0A22-8D15-421C-BD09-176488ED1346}"/>
                </a:ext>
              </a:extLst>
            </p:cNvPr>
            <p:cNvCxnSpPr/>
            <p:nvPr/>
          </p:nvCxnSpPr>
          <p:spPr>
            <a:xfrm flipV="1">
              <a:off x="1822673" y="3198415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921C4F8-2A0F-4E13-BA2D-C3813E7973D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52" y="3365378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72E4B09-D8E6-4EFB-841F-621A0836F433}"/>
                </a:ext>
              </a:extLst>
            </p:cNvPr>
            <p:cNvCxnSpPr/>
            <p:nvPr/>
          </p:nvCxnSpPr>
          <p:spPr>
            <a:xfrm flipV="1">
              <a:off x="1825688" y="3233007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044A11F-3531-4782-9D83-2359F3216A59}"/>
                </a:ext>
              </a:extLst>
            </p:cNvPr>
            <p:cNvCxnSpPr>
              <a:cxnSpLocks/>
            </p:cNvCxnSpPr>
            <p:nvPr/>
          </p:nvCxnSpPr>
          <p:spPr>
            <a:xfrm>
              <a:off x="1798842" y="3405403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ADEFEAA-1747-4A7C-B336-2DCE612F162F}"/>
                </a:ext>
              </a:extLst>
            </p:cNvPr>
            <p:cNvCxnSpPr/>
            <p:nvPr/>
          </p:nvCxnSpPr>
          <p:spPr>
            <a:xfrm flipV="1">
              <a:off x="1826478" y="3273032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A6D007B-BAE2-4FEF-9CF3-6B517E61C988}"/>
                </a:ext>
              </a:extLst>
            </p:cNvPr>
            <p:cNvCxnSpPr/>
            <p:nvPr/>
          </p:nvCxnSpPr>
          <p:spPr>
            <a:xfrm flipV="1">
              <a:off x="1764816" y="3003082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91DB49-D0E7-446D-B650-84AEEF08B466}"/>
                </a:ext>
              </a:extLst>
            </p:cNvPr>
            <p:cNvCxnSpPr/>
            <p:nvPr/>
          </p:nvCxnSpPr>
          <p:spPr>
            <a:xfrm flipV="1">
              <a:off x="1793773" y="3051424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06239CA-D942-4D6B-8B27-A462CBD10AC9}"/>
                </a:ext>
              </a:extLst>
            </p:cNvPr>
            <p:cNvCxnSpPr>
              <a:cxnSpLocks/>
            </p:cNvCxnSpPr>
            <p:nvPr/>
          </p:nvCxnSpPr>
          <p:spPr>
            <a:xfrm>
              <a:off x="1947278" y="3142671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E230B5F-8832-4B1B-9AE6-E007D7A8BB0E}"/>
                </a:ext>
              </a:extLst>
            </p:cNvPr>
            <p:cNvCxnSpPr>
              <a:cxnSpLocks/>
            </p:cNvCxnSpPr>
            <p:nvPr/>
          </p:nvCxnSpPr>
          <p:spPr>
            <a:xfrm>
              <a:off x="1949656" y="3180772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D94323-1508-499B-AB5A-9CBD6727275B}"/>
                </a:ext>
              </a:extLst>
            </p:cNvPr>
            <p:cNvCxnSpPr>
              <a:cxnSpLocks/>
            </p:cNvCxnSpPr>
            <p:nvPr/>
          </p:nvCxnSpPr>
          <p:spPr>
            <a:xfrm>
              <a:off x="1952031" y="3214110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8CDC65-4D6D-4BC9-9551-4306C979FED3}"/>
                </a:ext>
              </a:extLst>
            </p:cNvPr>
            <p:cNvCxnSpPr>
              <a:cxnSpLocks/>
            </p:cNvCxnSpPr>
            <p:nvPr/>
          </p:nvCxnSpPr>
          <p:spPr>
            <a:xfrm>
              <a:off x="1954151" y="3253365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9FB25E6-E7EB-4304-A4B0-B3BA01C5B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189" y="3236152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DA2CBE9-A893-4A2A-A08E-37DB7C5D4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938" y="3276874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3A6ED63-8925-499C-B24D-49DDF359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5039" y="3312445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0D011F8-FA72-43D5-8E6D-BA6A0233B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854" y="3348463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58B0431-8087-43CE-8CF9-1C823F53B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7420" y="3386013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BAB9EA5-B75F-4E0C-B466-1E1576972C8A}"/>
                </a:ext>
              </a:extLst>
            </p:cNvPr>
            <p:cNvCxnSpPr/>
            <p:nvPr/>
          </p:nvCxnSpPr>
          <p:spPr>
            <a:xfrm flipV="1">
              <a:off x="1853850" y="3030000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BB3F2E-76B3-4A61-97FD-026232DE4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6366" y="3411807"/>
              <a:ext cx="41233" cy="427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4301F31-4580-42F4-B1C0-9E747FF1F175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58" y="3453066"/>
              <a:ext cx="84032" cy="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45BBAB6-D83A-495A-AE1C-EE8EBCE6895D}"/>
                </a:ext>
              </a:extLst>
            </p:cNvPr>
            <p:cNvCxnSpPr/>
            <p:nvPr/>
          </p:nvCxnSpPr>
          <p:spPr>
            <a:xfrm flipV="1">
              <a:off x="1855341" y="3316718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BDCCF31-6D8C-4EDD-8511-C8D1059CB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190" y="3186980"/>
              <a:ext cx="3075" cy="2950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45CF081-7853-4E26-AEC0-AABADB4C8C9B}"/>
                </a:ext>
              </a:extLst>
            </p:cNvPr>
            <p:cNvCxnSpPr>
              <a:cxnSpLocks/>
            </p:cNvCxnSpPr>
            <p:nvPr/>
          </p:nvCxnSpPr>
          <p:spPr>
            <a:xfrm>
              <a:off x="1765820" y="3165475"/>
              <a:ext cx="83370" cy="25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4162B56-5470-4CC3-AA83-151ABB6D5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767" y="3027234"/>
              <a:ext cx="3075" cy="2950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2818F97-9338-4714-8286-100EF50C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912329" y="3001048"/>
              <a:ext cx="83370" cy="25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33A2B86-B216-449A-A0B2-3B1A76BBD371}"/>
                </a:ext>
              </a:extLst>
            </p:cNvPr>
            <p:cNvCxnSpPr>
              <a:cxnSpLocks/>
            </p:cNvCxnSpPr>
            <p:nvPr/>
          </p:nvCxnSpPr>
          <p:spPr>
            <a:xfrm>
              <a:off x="1787404" y="3201653"/>
              <a:ext cx="43401" cy="8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E179386-A818-48C9-A51F-A1E85712B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5868" y="3200738"/>
              <a:ext cx="1" cy="101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2A65EE4-649C-47C3-A9A7-0FF17EB7B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05" y="3211776"/>
              <a:ext cx="1" cy="951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11FC639-30F6-4CBD-AB03-2C569C51FFAE}"/>
                </a:ext>
              </a:extLst>
            </p:cNvPr>
            <p:cNvCxnSpPr>
              <a:cxnSpLocks/>
            </p:cNvCxnSpPr>
            <p:nvPr/>
          </p:nvCxnSpPr>
          <p:spPr>
            <a:xfrm>
              <a:off x="1785866" y="3299130"/>
              <a:ext cx="44939" cy="8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1457D55-6D66-4D41-81BF-0712C7F76C7C}"/>
              </a:ext>
            </a:extLst>
          </p:cNvPr>
          <p:cNvGrpSpPr>
            <a:grpSpLocks noChangeAspect="1"/>
          </p:cNvGrpSpPr>
          <p:nvPr/>
        </p:nvGrpSpPr>
        <p:grpSpPr>
          <a:xfrm>
            <a:off x="3072141" y="989431"/>
            <a:ext cx="501672" cy="324000"/>
            <a:chOff x="1452683" y="1918885"/>
            <a:chExt cx="1321594" cy="853542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09E7CEC-D9E2-4785-8799-E9D5D2E65559}"/>
                </a:ext>
              </a:extLst>
            </p:cNvPr>
            <p:cNvCxnSpPr/>
            <p:nvPr/>
          </p:nvCxnSpPr>
          <p:spPr>
            <a:xfrm flipV="1">
              <a:off x="2182372" y="1922059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69CB7D4-7AAC-402C-9A3A-7BFC90F229FD}"/>
                </a:ext>
              </a:extLst>
            </p:cNvPr>
            <p:cNvCxnSpPr/>
            <p:nvPr/>
          </p:nvCxnSpPr>
          <p:spPr>
            <a:xfrm flipV="1">
              <a:off x="1511302" y="1920472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8C39D20-9B3A-4C56-9FAB-26675ACA6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996" y="2285615"/>
              <a:ext cx="133044" cy="146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4663DA6-415C-4067-AF5A-2F9A73C0227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680" y="1922059"/>
              <a:ext cx="6774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726DF94-C89A-4EE3-B0E4-781007B4B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302" y="2083063"/>
              <a:ext cx="6710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B25379F-A848-44B7-9719-2DD737A2B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304" y="2429931"/>
              <a:ext cx="671068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547C030-E1BD-450B-AD55-2B45EE5987BE}"/>
                </a:ext>
              </a:extLst>
            </p:cNvPr>
            <p:cNvCxnSpPr>
              <a:cxnSpLocks/>
            </p:cNvCxnSpPr>
            <p:nvPr/>
          </p:nvCxnSpPr>
          <p:spPr>
            <a:xfrm>
              <a:off x="2328098" y="1922059"/>
              <a:ext cx="0" cy="159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C38815D-EA71-41AF-833C-CD0B3754F1B4}"/>
                </a:ext>
              </a:extLst>
            </p:cNvPr>
            <p:cNvCxnSpPr/>
            <p:nvPr/>
          </p:nvCxnSpPr>
          <p:spPr>
            <a:xfrm>
              <a:off x="2182372" y="208147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51E1694-DC0B-4262-B4DA-33084BED1885}"/>
                </a:ext>
              </a:extLst>
            </p:cNvPr>
            <p:cNvCxnSpPr/>
            <p:nvPr/>
          </p:nvCxnSpPr>
          <p:spPr>
            <a:xfrm>
              <a:off x="1511303" y="208147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B42583B-F51D-49FF-B0D0-6CE187524C7D}"/>
                </a:ext>
              </a:extLst>
            </p:cNvPr>
            <p:cNvSpPr/>
            <p:nvPr/>
          </p:nvSpPr>
          <p:spPr>
            <a:xfrm>
              <a:off x="2213507" y="2088618"/>
              <a:ext cx="90392" cy="19376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1007EC3-5A6D-4C21-B309-2584601023B0}"/>
                </a:ext>
              </a:extLst>
            </p:cNvPr>
            <p:cNvCxnSpPr>
              <a:stCxn id="210" idx="0"/>
            </p:cNvCxnSpPr>
            <p:nvPr/>
          </p:nvCxnSpPr>
          <p:spPr>
            <a:xfrm>
              <a:off x="2258703" y="2088618"/>
              <a:ext cx="25522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A86C05F-83C3-4610-83BD-2A7FF0718805}"/>
                </a:ext>
              </a:extLst>
            </p:cNvPr>
            <p:cNvCxnSpPr/>
            <p:nvPr/>
          </p:nvCxnSpPr>
          <p:spPr>
            <a:xfrm>
              <a:off x="2258703" y="2282384"/>
              <a:ext cx="25522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812B61B-FDD9-49F7-B6F9-BCCB77349FFF}"/>
                </a:ext>
              </a:extLst>
            </p:cNvPr>
            <p:cNvSpPr/>
            <p:nvPr/>
          </p:nvSpPr>
          <p:spPr>
            <a:xfrm>
              <a:off x="2463117" y="2088618"/>
              <a:ext cx="90392" cy="1937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F1D37B38-A97C-4396-A8A3-42860F1B5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2683" y="2460483"/>
              <a:ext cx="236097" cy="21669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59D96E74-CBBA-405C-8204-1E9FAFEDAE2C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88" y="2460483"/>
              <a:ext cx="215160" cy="21669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6245E33-E073-4B63-AA9C-106A612E7FB2}"/>
                </a:ext>
              </a:extLst>
            </p:cNvPr>
            <p:cNvCxnSpPr/>
            <p:nvPr/>
          </p:nvCxnSpPr>
          <p:spPr>
            <a:xfrm flipH="1">
              <a:off x="1688779" y="2460483"/>
              <a:ext cx="102040" cy="31194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E6B3DB1-CCC7-4781-91CB-51781AEBA43B}"/>
                </a:ext>
              </a:extLst>
            </p:cNvPr>
            <p:cNvCxnSpPr>
              <a:cxnSpLocks/>
            </p:cNvCxnSpPr>
            <p:nvPr/>
          </p:nvCxnSpPr>
          <p:spPr>
            <a:xfrm>
              <a:off x="1905826" y="2460483"/>
              <a:ext cx="121662" cy="31194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05C367D-41EE-442D-86DF-F85575DB5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7650" y="2269722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E6EDB70-628E-478A-B0A6-839D153A08CA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269723"/>
              <a:ext cx="58467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1CCC897-6646-451C-93A9-6836816EF02E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1918885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057CDFCB-5073-4D83-A33E-65840CF36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223" y="2189021"/>
              <a:ext cx="1960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E96A858-0B6E-49E8-8EF5-F8079DBF7692}"/>
              </a:ext>
            </a:extLst>
          </p:cNvPr>
          <p:cNvGrpSpPr>
            <a:grpSpLocks noChangeAspect="1"/>
          </p:cNvGrpSpPr>
          <p:nvPr/>
        </p:nvGrpSpPr>
        <p:grpSpPr>
          <a:xfrm>
            <a:off x="3714836" y="1028794"/>
            <a:ext cx="512252" cy="180000"/>
            <a:chOff x="177515" y="3069018"/>
            <a:chExt cx="922052" cy="511841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5578C63-6419-4BE6-B76C-E347BFF77983}"/>
                </a:ext>
              </a:extLst>
            </p:cNvPr>
            <p:cNvCxnSpPr/>
            <p:nvPr/>
          </p:nvCxnSpPr>
          <p:spPr>
            <a:xfrm flipV="1">
              <a:off x="952217" y="3070605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985E26-B876-4C97-99C6-6299BFB964A7}"/>
                </a:ext>
              </a:extLst>
            </p:cNvPr>
            <p:cNvCxnSpPr/>
            <p:nvPr/>
          </p:nvCxnSpPr>
          <p:spPr>
            <a:xfrm flipV="1">
              <a:off x="177515" y="3069018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84C2F07-3BFA-4948-9F33-DAD5F944C4A8}"/>
                </a:ext>
              </a:extLst>
            </p:cNvPr>
            <p:cNvCxnSpPr/>
            <p:nvPr/>
          </p:nvCxnSpPr>
          <p:spPr>
            <a:xfrm flipV="1">
              <a:off x="953841" y="3419855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BCA7E857-351C-43A5-967F-C42CF0453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15" y="3419855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625F4E0-4F56-4712-8628-CD510EE9BC89}"/>
                </a:ext>
              </a:extLst>
            </p:cNvPr>
            <p:cNvCxnSpPr/>
            <p:nvPr/>
          </p:nvCxnSpPr>
          <p:spPr>
            <a:xfrm>
              <a:off x="316893" y="3070605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4CA35D0-0942-4364-9517-5CFE2892D053}"/>
                </a:ext>
              </a:extLst>
            </p:cNvPr>
            <p:cNvCxnSpPr/>
            <p:nvPr/>
          </p:nvCxnSpPr>
          <p:spPr>
            <a:xfrm>
              <a:off x="316893" y="3419855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40B5057-3AA3-4739-A197-DE6C42B84BB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15" y="3231609"/>
              <a:ext cx="7747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D665B43E-0B39-4C0C-AAF3-11FE105100B7}"/>
                </a:ext>
              </a:extLst>
            </p:cNvPr>
            <p:cNvCxnSpPr>
              <a:cxnSpLocks/>
            </p:cNvCxnSpPr>
            <p:nvPr/>
          </p:nvCxnSpPr>
          <p:spPr>
            <a:xfrm>
              <a:off x="177517" y="3579271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EB80DB4-9460-425E-9FFF-DC9D28DC3409}"/>
                </a:ext>
              </a:extLst>
            </p:cNvPr>
            <p:cNvCxnSpPr/>
            <p:nvPr/>
          </p:nvCxnSpPr>
          <p:spPr>
            <a:xfrm>
              <a:off x="1097943" y="307060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BBB69C9-1E77-48E3-8062-155763E44371}"/>
                </a:ext>
              </a:extLst>
            </p:cNvPr>
            <p:cNvCxnSpPr/>
            <p:nvPr/>
          </p:nvCxnSpPr>
          <p:spPr>
            <a:xfrm>
              <a:off x="952217" y="323002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063FA56-7560-41BB-9255-B87E372447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93" y="3069018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BBF8F8E-5B31-45E0-A4C6-8E007AA78FC6}"/>
                </a:ext>
              </a:extLst>
            </p:cNvPr>
            <p:cNvCxnSpPr/>
            <p:nvPr/>
          </p:nvCxnSpPr>
          <p:spPr>
            <a:xfrm>
              <a:off x="177516" y="323002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922C373-6370-4B0F-AE24-94CB18C206C5}"/>
                </a:ext>
              </a:extLst>
            </p:cNvPr>
            <p:cNvCxnSpPr/>
            <p:nvPr/>
          </p:nvCxnSpPr>
          <p:spPr>
            <a:xfrm>
              <a:off x="573881" y="3230021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3E13F22-CF28-4CB9-8433-C602EA86685D}"/>
                </a:ext>
              </a:extLst>
            </p:cNvPr>
            <p:cNvCxnSpPr/>
            <p:nvPr/>
          </p:nvCxnSpPr>
          <p:spPr>
            <a:xfrm>
              <a:off x="384174" y="3346576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FC5B6D7-8802-4148-868F-F96ADF3382AE}"/>
                </a:ext>
              </a:extLst>
            </p:cNvPr>
            <p:cNvCxnSpPr/>
            <p:nvPr/>
          </p:nvCxnSpPr>
          <p:spPr>
            <a:xfrm>
              <a:off x="750094" y="3346576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E28D178-8502-4444-8298-4416115D8FA0}"/>
                </a:ext>
              </a:extLst>
            </p:cNvPr>
            <p:cNvCxnSpPr/>
            <p:nvPr/>
          </p:nvCxnSpPr>
          <p:spPr>
            <a:xfrm flipV="1">
              <a:off x="573881" y="3134519"/>
              <a:ext cx="77317" cy="955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A9F4842-64CD-4D4B-A5FB-B0AFCCAAB340}"/>
                </a:ext>
              </a:extLst>
            </p:cNvPr>
            <p:cNvCxnSpPr/>
            <p:nvPr/>
          </p:nvCxnSpPr>
          <p:spPr>
            <a:xfrm flipH="1">
              <a:off x="384174" y="3069018"/>
              <a:ext cx="79375" cy="96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D622AA1-94A0-4FD0-935F-64701D2F146F}"/>
                </a:ext>
              </a:extLst>
            </p:cNvPr>
            <p:cNvCxnSpPr/>
            <p:nvPr/>
          </p:nvCxnSpPr>
          <p:spPr>
            <a:xfrm flipH="1">
              <a:off x="795660" y="3078269"/>
              <a:ext cx="79375" cy="96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08C12E9-0DAC-4085-8A27-EC88E9C23525}"/>
                </a:ext>
              </a:extLst>
            </p:cNvPr>
            <p:cNvCxnSpPr/>
            <p:nvPr/>
          </p:nvCxnSpPr>
          <p:spPr>
            <a:xfrm>
              <a:off x="981075" y="3208338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BEAC2D5-E05D-4B05-A326-0ED93651CDCE}"/>
                </a:ext>
              </a:extLst>
            </p:cNvPr>
            <p:cNvCxnSpPr/>
            <p:nvPr/>
          </p:nvCxnSpPr>
          <p:spPr>
            <a:xfrm>
              <a:off x="1000125" y="3182270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0A2EA445-762B-4B5D-B78A-EFB50B8EEBB0}"/>
                </a:ext>
              </a:extLst>
            </p:cNvPr>
            <p:cNvCxnSpPr/>
            <p:nvPr/>
          </p:nvCxnSpPr>
          <p:spPr>
            <a:xfrm>
              <a:off x="1045369" y="3140933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3ABEA94-A928-4D0C-889C-2D35C408AAFB}"/>
                </a:ext>
              </a:extLst>
            </p:cNvPr>
            <p:cNvCxnSpPr/>
            <p:nvPr/>
          </p:nvCxnSpPr>
          <p:spPr>
            <a:xfrm>
              <a:off x="1064419" y="3114865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DA01B39-9883-4997-A269-1E3D9911B62D}"/>
                </a:ext>
              </a:extLst>
            </p:cNvPr>
            <p:cNvCxnSpPr/>
            <p:nvPr/>
          </p:nvCxnSpPr>
          <p:spPr>
            <a:xfrm>
              <a:off x="200025" y="3204162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EE2F049-5AC3-4386-BAC3-7570CD4A4F70}"/>
                </a:ext>
              </a:extLst>
            </p:cNvPr>
            <p:cNvCxnSpPr/>
            <p:nvPr/>
          </p:nvCxnSpPr>
          <p:spPr>
            <a:xfrm>
              <a:off x="219075" y="3178094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1CD0E7B-8ABE-45A9-818E-7AD4F60867D4}"/>
                </a:ext>
              </a:extLst>
            </p:cNvPr>
            <p:cNvCxnSpPr/>
            <p:nvPr/>
          </p:nvCxnSpPr>
          <p:spPr>
            <a:xfrm>
              <a:off x="264319" y="3136757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E6594E4-BD26-42BC-A207-F07068A4D3DD}"/>
                </a:ext>
              </a:extLst>
            </p:cNvPr>
            <p:cNvCxnSpPr/>
            <p:nvPr/>
          </p:nvCxnSpPr>
          <p:spPr>
            <a:xfrm>
              <a:off x="283369" y="3110689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17E7B-BF09-44A3-B7D6-8D2CDE8F57BE}"/>
              </a:ext>
            </a:extLst>
          </p:cNvPr>
          <p:cNvGrpSpPr/>
          <p:nvPr/>
        </p:nvGrpSpPr>
        <p:grpSpPr>
          <a:xfrm>
            <a:off x="810836" y="1007350"/>
            <a:ext cx="275697" cy="307777"/>
            <a:chOff x="5142133" y="3325326"/>
            <a:chExt cx="275697" cy="307777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C879069-51E1-4BF0-8698-9D1B47227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295" y="3347948"/>
              <a:ext cx="35535" cy="37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C01767C-57BE-401C-8910-234553E74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2133" y="3347948"/>
              <a:ext cx="32291" cy="36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206D274-2C39-4802-BA8E-01AB8809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125" y="3526654"/>
              <a:ext cx="34705" cy="372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735B4C1-4F08-4E3E-B1F6-528258FA0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2133" y="3526654"/>
              <a:ext cx="32291" cy="3607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F8BBB01-021F-4D0F-BE99-B2BDED1CB0E0}"/>
                </a:ext>
              </a:extLst>
            </p:cNvPr>
            <p:cNvCxnSpPr>
              <a:cxnSpLocks/>
            </p:cNvCxnSpPr>
            <p:nvPr/>
          </p:nvCxnSpPr>
          <p:spPr>
            <a:xfrm>
              <a:off x="5174424" y="3348759"/>
              <a:ext cx="2434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10285E8D-1143-4332-B879-123652B5514C}"/>
                </a:ext>
              </a:extLst>
            </p:cNvPr>
            <p:cNvCxnSpPr>
              <a:cxnSpLocks/>
            </p:cNvCxnSpPr>
            <p:nvPr/>
          </p:nvCxnSpPr>
          <p:spPr>
            <a:xfrm>
              <a:off x="5174424" y="3526654"/>
              <a:ext cx="243406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3AD73D3-A31D-4308-8764-C10CD8358136}"/>
                </a:ext>
              </a:extLst>
            </p:cNvPr>
            <p:cNvCxnSpPr>
              <a:cxnSpLocks/>
            </p:cNvCxnSpPr>
            <p:nvPr/>
          </p:nvCxnSpPr>
          <p:spPr>
            <a:xfrm>
              <a:off x="5142133" y="3385445"/>
              <a:ext cx="2401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9AE5BF-1E13-4351-B751-A60393726A3B}"/>
                </a:ext>
              </a:extLst>
            </p:cNvPr>
            <p:cNvCxnSpPr>
              <a:cxnSpLocks/>
            </p:cNvCxnSpPr>
            <p:nvPr/>
          </p:nvCxnSpPr>
          <p:spPr>
            <a:xfrm>
              <a:off x="5142134" y="3563136"/>
              <a:ext cx="2401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69BD809-BCA0-486D-81ED-052FEFA9B1DD}"/>
                </a:ext>
              </a:extLst>
            </p:cNvPr>
            <p:cNvCxnSpPr/>
            <p:nvPr/>
          </p:nvCxnSpPr>
          <p:spPr>
            <a:xfrm>
              <a:off x="5417830" y="3348759"/>
              <a:ext cx="0" cy="178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95778A3-6A12-499B-83B4-2F16D5F7B350}"/>
                </a:ext>
              </a:extLst>
            </p:cNvPr>
            <p:cNvCxnSpPr/>
            <p:nvPr/>
          </p:nvCxnSpPr>
          <p:spPr>
            <a:xfrm>
              <a:off x="5382295" y="3384633"/>
              <a:ext cx="0" cy="178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416A656-408F-4EC1-A5EF-729A78088A21}"/>
                </a:ext>
              </a:extLst>
            </p:cNvPr>
            <p:cNvCxnSpPr>
              <a:cxnSpLocks/>
            </p:cNvCxnSpPr>
            <p:nvPr/>
          </p:nvCxnSpPr>
          <p:spPr>
            <a:xfrm>
              <a:off x="5174424" y="3347948"/>
              <a:ext cx="0" cy="17931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62B9369C-78E7-4AE2-A65A-33C17181A782}"/>
                </a:ext>
              </a:extLst>
            </p:cNvPr>
            <p:cNvCxnSpPr/>
            <p:nvPr/>
          </p:nvCxnSpPr>
          <p:spPr>
            <a:xfrm>
              <a:off x="5142134" y="3384633"/>
              <a:ext cx="0" cy="178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668D556-4089-46D6-AE9E-EE08F447726C}"/>
                </a:ext>
              </a:extLst>
            </p:cNvPr>
            <p:cNvSpPr txBox="1"/>
            <p:nvPr/>
          </p:nvSpPr>
          <p:spPr>
            <a:xfrm>
              <a:off x="5179015" y="3325326"/>
              <a:ext cx="166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dirty="0">
                  <a:solidFill>
                    <a:srgbClr val="0099FF"/>
                  </a:solidFill>
                </a:rPr>
                <a:t>?</a:t>
              </a:r>
              <a:endParaRPr lang="en-GB" sz="1400" dirty="0">
                <a:solidFill>
                  <a:srgbClr val="0099FF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AEC235-71E2-4EF6-A416-B04B5B64B5C0}"/>
              </a:ext>
            </a:extLst>
          </p:cNvPr>
          <p:cNvSpPr txBox="1"/>
          <p:nvPr/>
        </p:nvSpPr>
        <p:spPr>
          <a:xfrm>
            <a:off x="604528" y="1349642"/>
            <a:ext cx="2046580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000" b="1" dirty="0"/>
              <a:t>DUCT PROPERTIES</a:t>
            </a:r>
            <a:endParaRPr lang="en-GB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F97FF-899C-4F20-AFB8-9892BFF8A394}"/>
              </a:ext>
            </a:extLst>
          </p:cNvPr>
          <p:cNvSpPr/>
          <p:nvPr/>
        </p:nvSpPr>
        <p:spPr>
          <a:xfrm>
            <a:off x="1188720" y="979905"/>
            <a:ext cx="502263" cy="33352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C0ECFF83-2047-40A4-9C6C-7541A0422279}"/>
              </a:ext>
            </a:extLst>
          </p:cNvPr>
          <p:cNvSpPr txBox="1"/>
          <p:nvPr/>
        </p:nvSpPr>
        <p:spPr>
          <a:xfrm>
            <a:off x="1215124" y="6002304"/>
            <a:ext cx="430519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ADD</a:t>
            </a:r>
            <a:endParaRPr lang="en-GB" sz="900" dirty="0"/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EC0530C6-7779-4A61-B283-75590F983A60}"/>
              </a:ext>
            </a:extLst>
          </p:cNvPr>
          <p:cNvSpPr txBox="1"/>
          <p:nvPr/>
        </p:nvSpPr>
        <p:spPr>
          <a:xfrm>
            <a:off x="669729" y="6000619"/>
            <a:ext cx="478035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RESET</a:t>
            </a:r>
            <a:endParaRPr lang="en-GB" sz="9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8061AA-A7A3-430B-88BC-1707BC857042}"/>
              </a:ext>
            </a:extLst>
          </p:cNvPr>
          <p:cNvCxnSpPr>
            <a:cxnSpLocks/>
          </p:cNvCxnSpPr>
          <p:nvPr/>
        </p:nvCxnSpPr>
        <p:spPr>
          <a:xfrm>
            <a:off x="596231" y="5916422"/>
            <a:ext cx="20644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12B2AE8-F2BD-414F-A4F6-1E3B2C6B71D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8180" y="3599660"/>
          <a:ext cx="1913441" cy="350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9917">
                  <a:extLst>
                    <a:ext uri="{9D8B030D-6E8A-4147-A177-3AD203B41FA5}">
                      <a16:colId xmlns:a16="http://schemas.microsoft.com/office/drawing/2014/main" val="4005284581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1413543873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2888651075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967741218"/>
                    </a:ext>
                  </a:extLst>
                </a:gridCol>
                <a:gridCol w="242853">
                  <a:extLst>
                    <a:ext uri="{9D8B030D-6E8A-4147-A177-3AD203B41FA5}">
                      <a16:colId xmlns:a16="http://schemas.microsoft.com/office/drawing/2014/main" val="1504494084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536323411"/>
                    </a:ext>
                  </a:extLst>
                </a:gridCol>
                <a:gridCol w="244752">
                  <a:extLst>
                    <a:ext uri="{9D8B030D-6E8A-4147-A177-3AD203B41FA5}">
                      <a16:colId xmlns:a16="http://schemas.microsoft.com/office/drawing/2014/main" val="390727435"/>
                    </a:ext>
                  </a:extLst>
                </a:gridCol>
                <a:gridCol w="268125">
                  <a:extLst>
                    <a:ext uri="{9D8B030D-6E8A-4147-A177-3AD203B41FA5}">
                      <a16:colId xmlns:a16="http://schemas.microsoft.com/office/drawing/2014/main" val="938396643"/>
                    </a:ext>
                  </a:extLst>
                </a:gridCol>
              </a:tblGrid>
              <a:tr h="154028"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63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125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250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500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4k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8k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137157"/>
                  </a:ext>
                </a:extLst>
              </a:tr>
              <a:tr h="161802">
                <a:tc>
                  <a:txBody>
                    <a:bodyPr/>
                    <a:lstStyle/>
                    <a:p>
                      <a:pPr algn="ctr"/>
                      <a:r>
                        <a:rPr lang="pl-PL" sz="500" dirty="0"/>
                        <a:t>-10.2</a:t>
                      </a:r>
                      <a:endParaRPr lang="en-GB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8896034"/>
                  </a:ext>
                </a:extLst>
              </a:tr>
            </a:tbl>
          </a:graphicData>
        </a:graphic>
      </p:graphicFrame>
      <p:sp>
        <p:nvSpPr>
          <p:cNvPr id="250" name="TextBox 249">
            <a:extLst>
              <a:ext uri="{FF2B5EF4-FFF2-40B4-BE49-F238E27FC236}">
                <a16:creationId xmlns:a16="http://schemas.microsoft.com/office/drawing/2014/main" id="{BEF925CF-1B8B-419D-8077-A724B1DF0F67}"/>
              </a:ext>
            </a:extLst>
          </p:cNvPr>
          <p:cNvSpPr txBox="1"/>
          <p:nvPr/>
        </p:nvSpPr>
        <p:spPr>
          <a:xfrm>
            <a:off x="589333" y="3430028"/>
            <a:ext cx="2012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Material sound dampening coeficients </a:t>
            </a:r>
            <a:r>
              <a:rPr lang="pl-PL" sz="800" dirty="0">
                <a:latin typeface="Symbol" panose="05050102010706020507" pitchFamily="18" charset="2"/>
              </a:rPr>
              <a:t>a</a:t>
            </a:r>
            <a:r>
              <a:rPr lang="pl-PL" sz="800" dirty="0">
                <a:cs typeface="Arial" panose="020B0604020202020204" pitchFamily="34" charset="0"/>
              </a:rPr>
              <a:t>:</a:t>
            </a:r>
            <a:endParaRPr lang="en-GB" sz="800" dirty="0"/>
          </a:p>
        </p:txBody>
      </p:sp>
      <p:graphicFrame>
        <p:nvGraphicFramePr>
          <p:cNvPr id="251" name="Table 8">
            <a:extLst>
              <a:ext uri="{FF2B5EF4-FFF2-40B4-BE49-F238E27FC236}">
                <a16:creationId xmlns:a16="http://schemas.microsoft.com/office/drawing/2014/main" id="{D5264B83-14E3-4268-BA0D-4C1C554E950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4015" y="4164999"/>
          <a:ext cx="1913441" cy="350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9917">
                  <a:extLst>
                    <a:ext uri="{9D8B030D-6E8A-4147-A177-3AD203B41FA5}">
                      <a16:colId xmlns:a16="http://schemas.microsoft.com/office/drawing/2014/main" val="4005284581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1413543873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2888651075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967741218"/>
                    </a:ext>
                  </a:extLst>
                </a:gridCol>
                <a:gridCol w="242853">
                  <a:extLst>
                    <a:ext uri="{9D8B030D-6E8A-4147-A177-3AD203B41FA5}">
                      <a16:colId xmlns:a16="http://schemas.microsoft.com/office/drawing/2014/main" val="1504494084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536323411"/>
                    </a:ext>
                  </a:extLst>
                </a:gridCol>
                <a:gridCol w="244752">
                  <a:extLst>
                    <a:ext uri="{9D8B030D-6E8A-4147-A177-3AD203B41FA5}">
                      <a16:colId xmlns:a16="http://schemas.microsoft.com/office/drawing/2014/main" val="390727435"/>
                    </a:ext>
                  </a:extLst>
                </a:gridCol>
                <a:gridCol w="268125">
                  <a:extLst>
                    <a:ext uri="{9D8B030D-6E8A-4147-A177-3AD203B41FA5}">
                      <a16:colId xmlns:a16="http://schemas.microsoft.com/office/drawing/2014/main" val="938396643"/>
                    </a:ext>
                  </a:extLst>
                </a:gridCol>
              </a:tblGrid>
              <a:tr h="154028"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63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125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250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500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4k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8k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137157"/>
                  </a:ext>
                </a:extLst>
              </a:tr>
              <a:tr h="161802">
                <a:tc>
                  <a:txBody>
                    <a:bodyPr/>
                    <a:lstStyle/>
                    <a:p>
                      <a:pPr algn="ctr"/>
                      <a:r>
                        <a:rPr lang="pl-PL" sz="500" dirty="0"/>
                        <a:t>-10.2</a:t>
                      </a:r>
                      <a:endParaRPr lang="en-GB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8896034"/>
                  </a:ext>
                </a:extLst>
              </a:tr>
            </a:tbl>
          </a:graphicData>
        </a:graphic>
      </p:graphicFrame>
      <p:sp>
        <p:nvSpPr>
          <p:cNvPr id="252" name="TextBox 251">
            <a:extLst>
              <a:ext uri="{FF2B5EF4-FFF2-40B4-BE49-F238E27FC236}">
                <a16:creationId xmlns:a16="http://schemas.microsoft.com/office/drawing/2014/main" id="{8D01C4F9-C118-4996-9861-A5B1E4A2F9D1}"/>
              </a:ext>
            </a:extLst>
          </p:cNvPr>
          <p:cNvSpPr txBox="1"/>
          <p:nvPr/>
        </p:nvSpPr>
        <p:spPr>
          <a:xfrm>
            <a:off x="585169" y="3995367"/>
            <a:ext cx="2127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Calculated duct flow noise spectrum srcLw, dB:</a:t>
            </a:r>
            <a:endParaRPr lang="en-GB" sz="800" dirty="0"/>
          </a:p>
        </p:txBody>
      </p:sp>
      <p:graphicFrame>
        <p:nvGraphicFramePr>
          <p:cNvPr id="253" name="Table 8">
            <a:extLst>
              <a:ext uri="{FF2B5EF4-FFF2-40B4-BE49-F238E27FC236}">
                <a16:creationId xmlns:a16="http://schemas.microsoft.com/office/drawing/2014/main" id="{AF649246-5AA0-4DE9-90D9-CB26F276215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7922" y="5103859"/>
          <a:ext cx="1913441" cy="350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9917">
                  <a:extLst>
                    <a:ext uri="{9D8B030D-6E8A-4147-A177-3AD203B41FA5}">
                      <a16:colId xmlns:a16="http://schemas.microsoft.com/office/drawing/2014/main" val="4005284581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1413543873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2888651075"/>
                    </a:ext>
                  </a:extLst>
                </a:gridCol>
                <a:gridCol w="238332">
                  <a:extLst>
                    <a:ext uri="{9D8B030D-6E8A-4147-A177-3AD203B41FA5}">
                      <a16:colId xmlns:a16="http://schemas.microsoft.com/office/drawing/2014/main" val="967741218"/>
                    </a:ext>
                  </a:extLst>
                </a:gridCol>
                <a:gridCol w="242853">
                  <a:extLst>
                    <a:ext uri="{9D8B030D-6E8A-4147-A177-3AD203B41FA5}">
                      <a16:colId xmlns:a16="http://schemas.microsoft.com/office/drawing/2014/main" val="1504494084"/>
                    </a:ext>
                  </a:extLst>
                </a:gridCol>
                <a:gridCol w="225565">
                  <a:extLst>
                    <a:ext uri="{9D8B030D-6E8A-4147-A177-3AD203B41FA5}">
                      <a16:colId xmlns:a16="http://schemas.microsoft.com/office/drawing/2014/main" val="536323411"/>
                    </a:ext>
                  </a:extLst>
                </a:gridCol>
                <a:gridCol w="244752">
                  <a:extLst>
                    <a:ext uri="{9D8B030D-6E8A-4147-A177-3AD203B41FA5}">
                      <a16:colId xmlns:a16="http://schemas.microsoft.com/office/drawing/2014/main" val="390727435"/>
                    </a:ext>
                  </a:extLst>
                </a:gridCol>
                <a:gridCol w="268125">
                  <a:extLst>
                    <a:ext uri="{9D8B030D-6E8A-4147-A177-3AD203B41FA5}">
                      <a16:colId xmlns:a16="http://schemas.microsoft.com/office/drawing/2014/main" val="938396643"/>
                    </a:ext>
                  </a:extLst>
                </a:gridCol>
              </a:tblGrid>
              <a:tr h="154028"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63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125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250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500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1k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2k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4k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 dirty="0">
                          <a:solidFill>
                            <a:srgbClr val="336199"/>
                          </a:solidFill>
                        </a:rPr>
                        <a:t>8k</a:t>
                      </a:r>
                      <a:endParaRPr lang="en-GB" sz="600" b="1" dirty="0">
                        <a:solidFill>
                          <a:srgbClr val="336199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0137157"/>
                  </a:ext>
                </a:extLst>
              </a:tr>
              <a:tr h="161802">
                <a:tc>
                  <a:txBody>
                    <a:bodyPr/>
                    <a:lstStyle/>
                    <a:p>
                      <a:pPr algn="ctr"/>
                      <a:r>
                        <a:rPr lang="pl-PL" sz="500" dirty="0"/>
                        <a:t>-10.2</a:t>
                      </a:r>
                      <a:endParaRPr lang="en-GB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-10.2</a:t>
                      </a:r>
                      <a:endParaRPr kumimoji="0" lang="en-GB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8896034"/>
                  </a:ext>
                </a:extLst>
              </a:tr>
            </a:tbl>
          </a:graphicData>
        </a:graphic>
      </p:graphicFrame>
      <p:sp>
        <p:nvSpPr>
          <p:cNvPr id="254" name="TextBox 253">
            <a:extLst>
              <a:ext uri="{FF2B5EF4-FFF2-40B4-BE49-F238E27FC236}">
                <a16:creationId xmlns:a16="http://schemas.microsoft.com/office/drawing/2014/main" id="{3118B11A-7976-42DF-8542-7C78FB2EC1D3}"/>
              </a:ext>
            </a:extLst>
          </p:cNvPr>
          <p:cNvSpPr txBox="1"/>
          <p:nvPr/>
        </p:nvSpPr>
        <p:spPr>
          <a:xfrm>
            <a:off x="589076" y="4934227"/>
            <a:ext cx="1946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Calculated noise dampening srcDa, dB:</a:t>
            </a:r>
            <a:endParaRPr lang="en-GB" sz="8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8E532B7-1CCF-455D-AA6C-20FD52ECDB72}"/>
              </a:ext>
            </a:extLst>
          </p:cNvPr>
          <p:cNvSpPr txBox="1"/>
          <p:nvPr/>
        </p:nvSpPr>
        <p:spPr>
          <a:xfrm>
            <a:off x="674277" y="2816283"/>
            <a:ext cx="179392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galvanized steel</a:t>
            </a:r>
            <a:endParaRPr lang="en-GB" sz="9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9040C70-DAB4-46D5-B54B-9F76E676480E}"/>
              </a:ext>
            </a:extLst>
          </p:cNvPr>
          <p:cNvSpPr/>
          <p:nvPr/>
        </p:nvSpPr>
        <p:spPr>
          <a:xfrm>
            <a:off x="2469720" y="2817592"/>
            <a:ext cx="108808" cy="2290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7A4F003-9F1A-447F-9DA1-C6F1B9ED9594}"/>
              </a:ext>
            </a:extLst>
          </p:cNvPr>
          <p:cNvCxnSpPr>
            <a:cxnSpLocks/>
          </p:cNvCxnSpPr>
          <p:nvPr/>
        </p:nvCxnSpPr>
        <p:spPr>
          <a:xfrm>
            <a:off x="2500649" y="2971812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0BA6192-0355-4FED-980D-E38E63AF8532}"/>
              </a:ext>
            </a:extLst>
          </p:cNvPr>
          <p:cNvCxnSpPr>
            <a:cxnSpLocks/>
          </p:cNvCxnSpPr>
          <p:nvPr/>
        </p:nvCxnSpPr>
        <p:spPr>
          <a:xfrm flipV="1">
            <a:off x="2521099" y="2974194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D47E2012-3719-45DE-BA55-0BF03250CAB9}"/>
              </a:ext>
            </a:extLst>
          </p:cNvPr>
          <p:cNvSpPr txBox="1"/>
          <p:nvPr/>
        </p:nvSpPr>
        <p:spPr>
          <a:xfrm>
            <a:off x="583638" y="2651643"/>
            <a:ext cx="1077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Duct material type:</a:t>
            </a:r>
            <a:endParaRPr lang="en-GB" sz="8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DA9526C-5E83-4C6A-97E8-4BDAA5565F14}"/>
              </a:ext>
            </a:extLst>
          </p:cNvPr>
          <p:cNvSpPr txBox="1"/>
          <p:nvPr/>
        </p:nvSpPr>
        <p:spPr>
          <a:xfrm>
            <a:off x="602171" y="4685297"/>
            <a:ext cx="34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Lw</a:t>
            </a:r>
            <a:endParaRPr lang="en-GB" sz="10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18091F0-573F-4760-81D8-981FE8E51DC7}"/>
              </a:ext>
            </a:extLst>
          </p:cNvPr>
          <p:cNvSpPr txBox="1"/>
          <p:nvPr/>
        </p:nvSpPr>
        <p:spPr>
          <a:xfrm>
            <a:off x="940782" y="4699437"/>
            <a:ext cx="50791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98,2</a:t>
            </a:r>
            <a:endParaRPr lang="en-GB" sz="9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CF04EE7-7540-4011-B17E-FCDDD1CB5B6C}"/>
              </a:ext>
            </a:extLst>
          </p:cNvPr>
          <p:cNvSpPr txBox="1"/>
          <p:nvPr/>
        </p:nvSpPr>
        <p:spPr>
          <a:xfrm>
            <a:off x="1542210" y="4702719"/>
            <a:ext cx="4695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dB</a:t>
            </a:r>
            <a:endParaRPr lang="en-GB" sz="900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A755E4E-34AA-44ED-B4F1-33676AA8DCCC}"/>
              </a:ext>
            </a:extLst>
          </p:cNvPr>
          <p:cNvSpPr/>
          <p:nvPr/>
        </p:nvSpPr>
        <p:spPr>
          <a:xfrm>
            <a:off x="2011855" y="4704157"/>
            <a:ext cx="108808" cy="230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DEF523A7-01FE-4B49-A0DA-D0762E0029CC}"/>
              </a:ext>
            </a:extLst>
          </p:cNvPr>
          <p:cNvCxnSpPr>
            <a:cxnSpLocks/>
          </p:cNvCxnSpPr>
          <p:nvPr/>
        </p:nvCxnSpPr>
        <p:spPr>
          <a:xfrm>
            <a:off x="2038022" y="4822242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681A91BC-870D-4426-81DB-7421A4648F8C}"/>
              </a:ext>
            </a:extLst>
          </p:cNvPr>
          <p:cNvCxnSpPr>
            <a:cxnSpLocks/>
          </p:cNvCxnSpPr>
          <p:nvPr/>
        </p:nvCxnSpPr>
        <p:spPr>
          <a:xfrm flipV="1">
            <a:off x="2058472" y="4824624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2614B01C-02C1-48DC-8AC2-C9E97D0D8571}"/>
              </a:ext>
            </a:extLst>
          </p:cNvPr>
          <p:cNvSpPr txBox="1"/>
          <p:nvPr/>
        </p:nvSpPr>
        <p:spPr>
          <a:xfrm>
            <a:off x="589488" y="4498400"/>
            <a:ext cx="2127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Duct total generated sound power:</a:t>
            </a:r>
            <a:endParaRPr lang="en-GB" sz="8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4D81ED8-EDCB-4B4B-9FB7-D0A229609CD8}"/>
              </a:ext>
            </a:extLst>
          </p:cNvPr>
          <p:cNvSpPr txBox="1"/>
          <p:nvPr/>
        </p:nvSpPr>
        <p:spPr>
          <a:xfrm>
            <a:off x="689570" y="3199754"/>
            <a:ext cx="179392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A - weighting filter</a:t>
            </a:r>
            <a:endParaRPr lang="en-GB" sz="900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5B114B2-F300-4E25-BE1D-0847CBD683A9}"/>
              </a:ext>
            </a:extLst>
          </p:cNvPr>
          <p:cNvSpPr/>
          <p:nvPr/>
        </p:nvSpPr>
        <p:spPr>
          <a:xfrm>
            <a:off x="2485013" y="3201063"/>
            <a:ext cx="108808" cy="2290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9BBFB322-FD61-42A3-A972-1A90CB3930CA}"/>
              </a:ext>
            </a:extLst>
          </p:cNvPr>
          <p:cNvCxnSpPr>
            <a:cxnSpLocks/>
          </p:cNvCxnSpPr>
          <p:nvPr/>
        </p:nvCxnSpPr>
        <p:spPr>
          <a:xfrm>
            <a:off x="2515942" y="3355283"/>
            <a:ext cx="23491" cy="3124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FBCA9120-6C53-406C-B8A2-E31227219E7F}"/>
              </a:ext>
            </a:extLst>
          </p:cNvPr>
          <p:cNvCxnSpPr>
            <a:cxnSpLocks/>
          </p:cNvCxnSpPr>
          <p:nvPr/>
        </p:nvCxnSpPr>
        <p:spPr>
          <a:xfrm flipV="1">
            <a:off x="2536392" y="3357665"/>
            <a:ext cx="35488" cy="2886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016F0CFE-7195-43D9-8D95-FCD164D1A5A8}"/>
              </a:ext>
            </a:extLst>
          </p:cNvPr>
          <p:cNvSpPr txBox="1"/>
          <p:nvPr/>
        </p:nvSpPr>
        <p:spPr>
          <a:xfrm>
            <a:off x="595833" y="3019726"/>
            <a:ext cx="19933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Show </a:t>
            </a:r>
            <a:r>
              <a:rPr lang="pl-PL" sz="800" dirty="0" err="1"/>
              <a:t>values</a:t>
            </a:r>
            <a:r>
              <a:rPr lang="pl-PL" sz="800" dirty="0"/>
              <a:t> </a:t>
            </a:r>
            <a:r>
              <a:rPr lang="pl-PL" sz="800" dirty="0" err="1"/>
              <a:t>using</a:t>
            </a:r>
            <a:r>
              <a:rPr lang="pl-PL" sz="800" dirty="0"/>
              <a:t> filter:</a:t>
            </a:r>
            <a:endParaRPr lang="en-GB" sz="800" dirty="0"/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3C7F548-C1FF-421B-9F7B-0FBA45963D7A}"/>
              </a:ext>
            </a:extLst>
          </p:cNvPr>
          <p:cNvGrpSpPr/>
          <p:nvPr/>
        </p:nvGrpSpPr>
        <p:grpSpPr>
          <a:xfrm>
            <a:off x="702490" y="1850443"/>
            <a:ext cx="1857168" cy="774346"/>
            <a:chOff x="4930630" y="1481754"/>
            <a:chExt cx="1857168" cy="774346"/>
          </a:xfrm>
        </p:grpSpPr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F80CCE-2B4B-4C05-9DA9-90C74BC0C4A8}"/>
                </a:ext>
              </a:extLst>
            </p:cNvPr>
            <p:cNvCxnSpPr/>
            <p:nvPr/>
          </p:nvCxnSpPr>
          <p:spPr>
            <a:xfrm flipV="1">
              <a:off x="6026671" y="170458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F3F7B704-C30C-4B7E-ADC8-35F19B645641}"/>
                </a:ext>
              </a:extLst>
            </p:cNvPr>
            <p:cNvCxnSpPr/>
            <p:nvPr/>
          </p:nvCxnSpPr>
          <p:spPr>
            <a:xfrm flipV="1">
              <a:off x="5487706" y="1702994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A58EBE8-D9DD-406C-901A-0739B85A37CD}"/>
                </a:ext>
              </a:extLst>
            </p:cNvPr>
            <p:cNvCxnSpPr/>
            <p:nvPr/>
          </p:nvCxnSpPr>
          <p:spPr>
            <a:xfrm flipV="1">
              <a:off x="6028295" y="205383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1C2169D-F092-45E4-B171-5C7F07B30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7706" y="2053831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F22DAB5-0ABA-4044-ABD7-EECD56BE9AF6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84" y="1704581"/>
              <a:ext cx="5453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30DE38C6-CDE8-4726-99A8-B922ED657384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84" y="2053831"/>
              <a:ext cx="545313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E2AD49-4174-48F7-807E-885960B520BD}"/>
                </a:ext>
              </a:extLst>
            </p:cNvPr>
            <p:cNvCxnSpPr>
              <a:cxnSpLocks/>
            </p:cNvCxnSpPr>
            <p:nvPr/>
          </p:nvCxnSpPr>
          <p:spPr>
            <a:xfrm>
              <a:off x="5487706" y="1865585"/>
              <a:ext cx="5389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625B1E4-2031-4384-84E6-9C96C46AEE33}"/>
                </a:ext>
              </a:extLst>
            </p:cNvPr>
            <p:cNvCxnSpPr>
              <a:cxnSpLocks/>
            </p:cNvCxnSpPr>
            <p:nvPr/>
          </p:nvCxnSpPr>
          <p:spPr>
            <a:xfrm>
              <a:off x="5487706" y="2212453"/>
              <a:ext cx="538965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C0991AA-461C-4230-82EB-5E2D8068727C}"/>
                </a:ext>
              </a:extLst>
            </p:cNvPr>
            <p:cNvCxnSpPr/>
            <p:nvPr/>
          </p:nvCxnSpPr>
          <p:spPr>
            <a:xfrm>
              <a:off x="6172397" y="170458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8689661-A084-468C-901B-1067EACF1F2E}"/>
                </a:ext>
              </a:extLst>
            </p:cNvPr>
            <p:cNvCxnSpPr/>
            <p:nvPr/>
          </p:nvCxnSpPr>
          <p:spPr>
            <a:xfrm>
              <a:off x="6026671" y="186399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F33B5A9-10F4-4F92-BBF9-65D87D82C913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84" y="1702994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FE5613A-AD37-499F-B3B5-7DC2D0ADC2B5}"/>
                </a:ext>
              </a:extLst>
            </p:cNvPr>
            <p:cNvCxnSpPr/>
            <p:nvPr/>
          </p:nvCxnSpPr>
          <p:spPr>
            <a:xfrm>
              <a:off x="5487707" y="186399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DE684375-37DC-4DAA-8AF7-2AC8575CDD3A}"/>
                </a:ext>
              </a:extLst>
            </p:cNvPr>
            <p:cNvCxnSpPr>
              <a:cxnSpLocks/>
            </p:cNvCxnSpPr>
            <p:nvPr/>
          </p:nvCxnSpPr>
          <p:spPr>
            <a:xfrm>
              <a:off x="5026025" y="1949723"/>
              <a:ext cx="401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F540BDC-75E1-41B4-B70B-734DE4CA622F}"/>
                </a:ext>
              </a:extLst>
            </p:cNvPr>
            <p:cNvSpPr txBox="1"/>
            <p:nvPr/>
          </p:nvSpPr>
          <p:spPr>
            <a:xfrm>
              <a:off x="4941044" y="1725497"/>
              <a:ext cx="518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002060"/>
                  </a:solidFill>
                </a:rPr>
                <a:t>inLw</a:t>
              </a:r>
              <a:endParaRPr lang="en-GB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782548A5-1B50-4806-A61B-C916786E22C9}"/>
                </a:ext>
              </a:extLst>
            </p:cNvPr>
            <p:cNvCxnSpPr>
              <a:cxnSpLocks/>
            </p:cNvCxnSpPr>
            <p:nvPr/>
          </p:nvCxnSpPr>
          <p:spPr>
            <a:xfrm>
              <a:off x="6238247" y="1952195"/>
              <a:ext cx="401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219429D-25DA-438C-834A-51D777CB18E1}"/>
                </a:ext>
              </a:extLst>
            </p:cNvPr>
            <p:cNvSpPr txBox="1"/>
            <p:nvPr/>
          </p:nvSpPr>
          <p:spPr>
            <a:xfrm>
              <a:off x="6144467" y="1720296"/>
              <a:ext cx="64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002060"/>
                  </a:solidFill>
                </a:rPr>
                <a:t>outLw</a:t>
              </a:r>
              <a:endParaRPr lang="en-GB" sz="1200" dirty="0">
                <a:solidFill>
                  <a:srgbClr val="002060"/>
                </a:solidFill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B3A37C15-E059-41CF-A286-B83062786D40}"/>
                </a:ext>
              </a:extLst>
            </p:cNvPr>
            <p:cNvSpPr txBox="1"/>
            <p:nvPr/>
          </p:nvSpPr>
          <p:spPr>
            <a:xfrm>
              <a:off x="5562892" y="1812925"/>
              <a:ext cx="583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FF0000"/>
                  </a:solidFill>
                </a:rPr>
                <a:t>srcLw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AF5D1BC-9072-43A3-A0E8-C17F74B65F10}"/>
                </a:ext>
              </a:extLst>
            </p:cNvPr>
            <p:cNvSpPr txBox="1"/>
            <p:nvPr/>
          </p:nvSpPr>
          <p:spPr>
            <a:xfrm>
              <a:off x="5551695" y="1979101"/>
              <a:ext cx="583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6">
                      <a:lumMod val="50000"/>
                    </a:schemeClr>
                  </a:solidFill>
                </a:rPr>
                <a:t>srcDa</a:t>
              </a:r>
              <a:endParaRPr lang="en-GB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A42A999B-C444-4368-9F5F-CFE0B7D40359}"/>
                </a:ext>
              </a:extLst>
            </p:cNvPr>
            <p:cNvSpPr txBox="1"/>
            <p:nvPr/>
          </p:nvSpPr>
          <p:spPr>
            <a:xfrm>
              <a:off x="4930630" y="1481754"/>
              <a:ext cx="889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002060"/>
                  </a:solidFill>
                </a:rPr>
                <a:t>material</a:t>
              </a:r>
              <a:endParaRPr lang="en-GB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D16DB50-3A48-4036-91C6-522A84257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0569" y="1702994"/>
              <a:ext cx="184311" cy="84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70F647F-E970-4AD1-AD9D-5A8521995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8621" y="1707757"/>
              <a:ext cx="287215" cy="136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7ADCA71-C15E-48F9-BF19-CE99C138F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5756" y="1706169"/>
              <a:ext cx="328511" cy="16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580DF9B-5531-4F8A-AAEE-6B0835A32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581" y="1699409"/>
              <a:ext cx="328511" cy="16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2DA2ED50-F89C-4F2B-A64A-0747A3103DA0}"/>
                </a:ext>
              </a:extLst>
            </p:cNvPr>
            <p:cNvCxnSpPr/>
            <p:nvPr/>
          </p:nvCxnSpPr>
          <p:spPr>
            <a:xfrm flipV="1">
              <a:off x="5026025" y="1699409"/>
              <a:ext cx="482596" cy="6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CC76AE3-D355-4642-99D8-1FE497533DA7}"/>
                </a:ext>
              </a:extLst>
            </p:cNvPr>
            <p:cNvCxnSpPr/>
            <p:nvPr/>
          </p:nvCxnSpPr>
          <p:spPr>
            <a:xfrm>
              <a:off x="5508621" y="1699409"/>
              <a:ext cx="166570" cy="59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28C40C0E-BB02-4F86-90CE-B13D754C0213}"/>
              </a:ext>
            </a:extLst>
          </p:cNvPr>
          <p:cNvGrpSpPr/>
          <p:nvPr/>
        </p:nvGrpSpPr>
        <p:grpSpPr>
          <a:xfrm>
            <a:off x="4372670" y="979052"/>
            <a:ext cx="349965" cy="283173"/>
            <a:chOff x="3210513" y="3117915"/>
            <a:chExt cx="549586" cy="435589"/>
          </a:xfrm>
        </p:grpSpPr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525BA7F2-0315-4A0F-A0F1-780C9EC59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0400" y="3119502"/>
              <a:ext cx="79699" cy="84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30C38F8-4489-4C39-8E5E-82FAF9AEA9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0513" y="3119502"/>
              <a:ext cx="73351" cy="831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E38F930C-2752-4B7E-BCA7-2251CEBD1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2024" y="3463131"/>
              <a:ext cx="74672" cy="903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C3C95BC-59E1-48A1-BA73-A41E5DA33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0513" y="3475356"/>
              <a:ext cx="73351" cy="7576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7A996078-FCA6-4F9B-AE6C-41AFDEC678A0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64" y="3119502"/>
              <a:ext cx="476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CE07B82-667D-4835-8D14-614E43013E4D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13" y="3204254"/>
              <a:ext cx="469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8FE67D5-AAF6-4C3F-9F06-C25EF4E0B5FC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15" y="3551916"/>
              <a:ext cx="4698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7ABB925A-C252-4223-ADD0-74352D227EE8}"/>
                </a:ext>
              </a:extLst>
            </p:cNvPr>
            <p:cNvCxnSpPr>
              <a:cxnSpLocks/>
            </p:cNvCxnSpPr>
            <p:nvPr/>
          </p:nvCxnSpPr>
          <p:spPr>
            <a:xfrm>
              <a:off x="3757718" y="3119502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AA7DEE7F-915A-47C5-B903-2532D677ACA4}"/>
                </a:ext>
              </a:extLst>
            </p:cNvPr>
            <p:cNvCxnSpPr/>
            <p:nvPr/>
          </p:nvCxnSpPr>
          <p:spPr>
            <a:xfrm>
              <a:off x="3680400" y="320266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7D2A5DD-E713-4E85-956C-CA6DE0F347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9684" y="3117915"/>
              <a:ext cx="0" cy="35083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D0E9157E-5C1C-4A83-8CCF-021B844E0FE4}"/>
                </a:ext>
              </a:extLst>
            </p:cNvPr>
            <p:cNvCxnSpPr/>
            <p:nvPr/>
          </p:nvCxnSpPr>
          <p:spPr>
            <a:xfrm>
              <a:off x="3210514" y="320266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907718F7-D719-4C90-B170-6087D6A4AA1B}"/>
                </a:ext>
              </a:extLst>
            </p:cNvPr>
            <p:cNvGrpSpPr/>
            <p:nvPr/>
          </p:nvGrpSpPr>
          <p:grpSpPr>
            <a:xfrm>
              <a:off x="3326579" y="3254678"/>
              <a:ext cx="253623" cy="241105"/>
              <a:chOff x="3328677" y="3258036"/>
              <a:chExt cx="253623" cy="241105"/>
            </a:xfrm>
          </p:grpSpPr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15CD4EF4-A9CA-4CC5-AB36-1D0676A8D8BE}"/>
                  </a:ext>
                </a:extLst>
              </p:cNvPr>
              <p:cNvSpPr/>
              <p:nvPr/>
            </p:nvSpPr>
            <p:spPr>
              <a:xfrm>
                <a:off x="3328677" y="3258036"/>
                <a:ext cx="253623" cy="2411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Isosceles Triangle 354">
                <a:extLst>
                  <a:ext uri="{FF2B5EF4-FFF2-40B4-BE49-F238E27FC236}">
                    <a16:creationId xmlns:a16="http://schemas.microsoft.com/office/drawing/2014/main" id="{3D6283FF-B9A6-45D4-94D4-9333CFEB987C}"/>
                  </a:ext>
                </a:extLst>
              </p:cNvPr>
              <p:cNvSpPr/>
              <p:nvPr/>
            </p:nvSpPr>
            <p:spPr>
              <a:xfrm rot="5400000">
                <a:off x="3389896" y="3299245"/>
                <a:ext cx="191188" cy="16103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C5284B4-7A79-44C1-B1DB-59155F1AEE68}"/>
                </a:ext>
              </a:extLst>
            </p:cNvPr>
            <p:cNvCxnSpPr>
              <a:cxnSpLocks/>
            </p:cNvCxnSpPr>
            <p:nvPr/>
          </p:nvCxnSpPr>
          <p:spPr>
            <a:xfrm>
              <a:off x="3286113" y="3469546"/>
              <a:ext cx="4284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BC2E080-9141-4C8A-8E6A-596608F7AC78}"/>
                </a:ext>
              </a:extLst>
            </p:cNvPr>
            <p:cNvCxnSpPr>
              <a:cxnSpLocks/>
            </p:cNvCxnSpPr>
            <p:nvPr/>
          </p:nvCxnSpPr>
          <p:spPr>
            <a:xfrm>
              <a:off x="3562609" y="3473751"/>
              <a:ext cx="194087" cy="160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89B4A83-A0F7-4CE4-9749-57AAB55D2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40383"/>
              </p:ext>
            </p:extLst>
          </p:nvPr>
        </p:nvGraphicFramePr>
        <p:xfrm>
          <a:off x="4904938" y="4570048"/>
          <a:ext cx="4165873" cy="1158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737">
                  <a:extLst>
                    <a:ext uri="{9D8B030D-6E8A-4147-A177-3AD203B41FA5}">
                      <a16:colId xmlns:a16="http://schemas.microsoft.com/office/drawing/2014/main" val="1503888604"/>
                    </a:ext>
                  </a:extLst>
                </a:gridCol>
                <a:gridCol w="330440">
                  <a:extLst>
                    <a:ext uri="{9D8B030D-6E8A-4147-A177-3AD203B41FA5}">
                      <a16:colId xmlns:a16="http://schemas.microsoft.com/office/drawing/2014/main" val="39027780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2501756509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3314833725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364981241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298366210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3609816783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1371233227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170500768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1064705769"/>
                    </a:ext>
                  </a:extLst>
                </a:gridCol>
              </a:tblGrid>
              <a:tr h="218944"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Fm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Hz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63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125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250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500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1000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2000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4000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dirty="0"/>
                        <a:t>8000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329943"/>
                  </a:ext>
                </a:extLst>
              </a:tr>
              <a:tr h="232414"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inLw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dB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90.8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88.9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78.9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66.5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25.1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19.2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4.5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660"/>
                  </a:ext>
                </a:extLst>
              </a:tr>
              <a:tr h="232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dirty="0" err="1"/>
                        <a:t>srcLw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dB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50.6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60.1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60.2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45.1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93219"/>
                  </a:ext>
                </a:extLst>
              </a:tr>
              <a:tr h="232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dirty="0" err="1"/>
                        <a:t>srcDa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dB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5.6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1.2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1.0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1.0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1.0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0.0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0.0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94094"/>
                  </a:ext>
                </a:extLst>
              </a:tr>
              <a:tr h="232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dirty="0" err="1"/>
                        <a:t>outLw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dB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90.8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88.9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78.9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66.5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25.1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19.2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4.5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111894"/>
                  </a:ext>
                </a:extLst>
              </a:tr>
            </a:tbl>
          </a:graphicData>
        </a:graphic>
      </p:graphicFrame>
      <p:sp>
        <p:nvSpPr>
          <p:cNvPr id="291" name="TextBox 290">
            <a:extLst>
              <a:ext uri="{FF2B5EF4-FFF2-40B4-BE49-F238E27FC236}">
                <a16:creationId xmlns:a16="http://schemas.microsoft.com/office/drawing/2014/main" id="{9BAAA63C-7162-486E-84D3-D42C9E94FDF9}"/>
              </a:ext>
            </a:extLst>
          </p:cNvPr>
          <p:cNvSpPr txBox="1"/>
          <p:nvPr/>
        </p:nvSpPr>
        <p:spPr>
          <a:xfrm>
            <a:off x="9382603" y="4657249"/>
            <a:ext cx="696549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EDIT</a:t>
            </a:r>
            <a:endParaRPr lang="en-GB" sz="8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CB7C73E-3E44-413C-A7BF-3142CDAD06F8}"/>
              </a:ext>
            </a:extLst>
          </p:cNvPr>
          <p:cNvSpPr txBox="1"/>
          <p:nvPr/>
        </p:nvSpPr>
        <p:spPr>
          <a:xfrm>
            <a:off x="9382602" y="4923520"/>
            <a:ext cx="696550" cy="215444"/>
          </a:xfrm>
          <a:prstGeom prst="rect">
            <a:avLst/>
          </a:prstGeom>
          <a:solidFill>
            <a:srgbClr val="FFB7B7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DELETE</a:t>
            </a:r>
            <a:endParaRPr lang="en-GB" sz="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E19D5C5-EA86-4D7E-AD1C-D6ADACA8315D}"/>
              </a:ext>
            </a:extLst>
          </p:cNvPr>
          <p:cNvSpPr txBox="1"/>
          <p:nvPr/>
        </p:nvSpPr>
        <p:spPr>
          <a:xfrm>
            <a:off x="9382602" y="5191222"/>
            <a:ext cx="69655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DUPLICATE</a:t>
            </a:r>
            <a:endParaRPr lang="en-GB" sz="8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9050BE5C-C05D-4FBD-9243-1B907CEA0A96}"/>
              </a:ext>
            </a:extLst>
          </p:cNvPr>
          <p:cNvSpPr txBox="1"/>
          <p:nvPr/>
        </p:nvSpPr>
        <p:spPr>
          <a:xfrm>
            <a:off x="9382665" y="5449668"/>
            <a:ext cx="69655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800" dirty="0"/>
              <a:t>INSERT</a:t>
            </a:r>
            <a:endParaRPr lang="en-GB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49F319-85F8-4D14-9227-206308C9DE06}"/>
              </a:ext>
            </a:extLst>
          </p:cNvPr>
          <p:cNvSpPr/>
          <p:nvPr/>
        </p:nvSpPr>
        <p:spPr>
          <a:xfrm>
            <a:off x="4856209" y="4516138"/>
            <a:ext cx="4259769" cy="1272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E8E07E10-D8ED-4220-9B77-7735F2C57640}"/>
              </a:ext>
            </a:extLst>
          </p:cNvPr>
          <p:cNvSpPr/>
          <p:nvPr/>
        </p:nvSpPr>
        <p:spPr>
          <a:xfrm>
            <a:off x="9115978" y="4514301"/>
            <a:ext cx="130177" cy="127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D775CA-EA26-416A-A597-314540B8C484}"/>
              </a:ext>
            </a:extLst>
          </p:cNvPr>
          <p:cNvCxnSpPr>
            <a:cxnSpLocks/>
            <a:stCxn id="300" idx="1"/>
            <a:endCxn id="300" idx="3"/>
          </p:cNvCxnSpPr>
          <p:nvPr/>
        </p:nvCxnSpPr>
        <p:spPr>
          <a:xfrm>
            <a:off x="9115978" y="5151470"/>
            <a:ext cx="13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9CFE0F07-4E66-4B6A-A4E5-946AF1B95E16}"/>
              </a:ext>
            </a:extLst>
          </p:cNvPr>
          <p:cNvSpPr/>
          <p:nvPr/>
        </p:nvSpPr>
        <p:spPr>
          <a:xfrm>
            <a:off x="9246155" y="4514301"/>
            <a:ext cx="965202" cy="127433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1247B5B8-B7BE-4139-A07B-D846E3E74574}"/>
              </a:ext>
            </a:extLst>
          </p:cNvPr>
          <p:cNvGrpSpPr/>
          <p:nvPr/>
        </p:nvGrpSpPr>
        <p:grpSpPr>
          <a:xfrm>
            <a:off x="3689103" y="4937418"/>
            <a:ext cx="922052" cy="511841"/>
            <a:chOff x="324171" y="976313"/>
            <a:chExt cx="922052" cy="511841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FADAB29-B3EA-45E4-B5C6-3848D38A567A}"/>
                </a:ext>
              </a:extLst>
            </p:cNvPr>
            <p:cNvCxnSpPr/>
            <p:nvPr/>
          </p:nvCxnSpPr>
          <p:spPr>
            <a:xfrm flipV="1">
              <a:off x="1098873" y="97790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9256BE-7F3D-45AF-9A0E-81ADF4631F97}"/>
                </a:ext>
              </a:extLst>
            </p:cNvPr>
            <p:cNvCxnSpPr/>
            <p:nvPr/>
          </p:nvCxnSpPr>
          <p:spPr>
            <a:xfrm flipV="1">
              <a:off x="324171" y="976313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EF8D3A4-E965-4CD9-96B8-C885A16615E5}"/>
                </a:ext>
              </a:extLst>
            </p:cNvPr>
            <p:cNvCxnSpPr/>
            <p:nvPr/>
          </p:nvCxnSpPr>
          <p:spPr>
            <a:xfrm flipV="1">
              <a:off x="1100497" y="132715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2D197F6-35A1-409F-BEB3-14786EEFF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71" y="1327150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B6EF3690-1806-43D5-B9AE-A0AC2FDA7917}"/>
                </a:ext>
              </a:extLst>
            </p:cNvPr>
            <p:cNvCxnSpPr/>
            <p:nvPr/>
          </p:nvCxnSpPr>
          <p:spPr>
            <a:xfrm>
              <a:off x="463549" y="977900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59AA64-6D48-4D14-B30A-0A55202776F0}"/>
                </a:ext>
              </a:extLst>
            </p:cNvPr>
            <p:cNvCxnSpPr/>
            <p:nvPr/>
          </p:nvCxnSpPr>
          <p:spPr>
            <a:xfrm>
              <a:off x="463549" y="1327150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B699638-F302-4231-B001-7818E19C848B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1" y="1138904"/>
              <a:ext cx="7747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C8B7AAA-8AF5-4A62-ACF8-EFE5BD929F44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3" y="1486566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670D9B9-EE6A-4C8A-9730-8C23D3C52298}"/>
                </a:ext>
              </a:extLst>
            </p:cNvPr>
            <p:cNvCxnSpPr/>
            <p:nvPr/>
          </p:nvCxnSpPr>
          <p:spPr>
            <a:xfrm>
              <a:off x="1244599" y="977900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BE06769-A78D-45BC-8118-A0FA6B5F90BE}"/>
                </a:ext>
              </a:extLst>
            </p:cNvPr>
            <p:cNvCxnSpPr/>
            <p:nvPr/>
          </p:nvCxnSpPr>
          <p:spPr>
            <a:xfrm>
              <a:off x="1098873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EEE81D5-E6F7-4CEA-B3BC-8FC1A80928EA}"/>
                </a:ext>
              </a:extLst>
            </p:cNvPr>
            <p:cNvCxnSpPr>
              <a:cxnSpLocks/>
            </p:cNvCxnSpPr>
            <p:nvPr/>
          </p:nvCxnSpPr>
          <p:spPr>
            <a:xfrm>
              <a:off x="463549" y="976313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D70C9B87-A3E5-4B23-99C2-9E96284E3DFA}"/>
                </a:ext>
              </a:extLst>
            </p:cNvPr>
            <p:cNvCxnSpPr/>
            <p:nvPr/>
          </p:nvCxnSpPr>
          <p:spPr>
            <a:xfrm>
              <a:off x="324172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Rectangle 359">
            <a:extLst>
              <a:ext uri="{FF2B5EF4-FFF2-40B4-BE49-F238E27FC236}">
                <a16:creationId xmlns:a16="http://schemas.microsoft.com/office/drawing/2014/main" id="{B0CC9777-6196-4774-8BE2-00460494878A}"/>
              </a:ext>
            </a:extLst>
          </p:cNvPr>
          <p:cNvSpPr/>
          <p:nvPr/>
        </p:nvSpPr>
        <p:spPr>
          <a:xfrm>
            <a:off x="3505820" y="4522181"/>
            <a:ext cx="1281802" cy="1274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671C786-5C42-4C2B-9315-FFCB286529E2}"/>
              </a:ext>
            </a:extLst>
          </p:cNvPr>
          <p:cNvSpPr txBox="1"/>
          <p:nvPr/>
        </p:nvSpPr>
        <p:spPr>
          <a:xfrm>
            <a:off x="3465687" y="4653061"/>
            <a:ext cx="1281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ID: </a:t>
            </a:r>
            <a:r>
              <a:rPr lang="pl-PL" sz="1000" dirty="0" err="1"/>
              <a:t>duct_name</a:t>
            </a:r>
            <a:endParaRPr lang="en-GB" sz="1000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EC53B32-8917-45C3-8CF1-2E4C448DF82E}"/>
              </a:ext>
            </a:extLst>
          </p:cNvPr>
          <p:cNvSpPr txBox="1"/>
          <p:nvPr/>
        </p:nvSpPr>
        <p:spPr>
          <a:xfrm>
            <a:off x="3468362" y="4510346"/>
            <a:ext cx="1281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TYPE: </a:t>
            </a:r>
            <a:r>
              <a:rPr lang="pl-PL" sz="1000" dirty="0" err="1"/>
              <a:t>duct</a:t>
            </a:r>
            <a:endParaRPr lang="en-GB" sz="1000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E00C6DA3-18FC-4233-BFE4-3DA95CC4075C}"/>
              </a:ext>
            </a:extLst>
          </p:cNvPr>
          <p:cNvSpPr txBox="1"/>
          <p:nvPr/>
        </p:nvSpPr>
        <p:spPr>
          <a:xfrm>
            <a:off x="3549210" y="5582985"/>
            <a:ext cx="114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2500/500/500/4.3</a:t>
            </a:r>
            <a:endParaRPr lang="en-GB" sz="1000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512A03B9-3577-4655-B534-DC96A015072C}"/>
              </a:ext>
            </a:extLst>
          </p:cNvPr>
          <p:cNvSpPr txBox="1"/>
          <p:nvPr/>
        </p:nvSpPr>
        <p:spPr>
          <a:xfrm>
            <a:off x="3552501" y="5450323"/>
            <a:ext cx="114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/>
              <a:t>galvanized</a:t>
            </a:r>
            <a:r>
              <a:rPr lang="pl-PL" sz="1000" dirty="0"/>
              <a:t> </a:t>
            </a:r>
            <a:r>
              <a:rPr lang="pl-PL" sz="1000" dirty="0" err="1"/>
              <a:t>steel</a:t>
            </a:r>
            <a:endParaRPr lang="en-GB" sz="1000" dirty="0"/>
          </a:p>
        </p:txBody>
      </p:sp>
      <p:graphicFrame>
        <p:nvGraphicFramePr>
          <p:cNvPr id="424" name="Table 8">
            <a:extLst>
              <a:ext uri="{FF2B5EF4-FFF2-40B4-BE49-F238E27FC236}">
                <a16:creationId xmlns:a16="http://schemas.microsoft.com/office/drawing/2014/main" id="{DCFAC8B4-B91A-45DE-9212-03AE586B2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225"/>
              </p:ext>
            </p:extLst>
          </p:nvPr>
        </p:nvGraphicFramePr>
        <p:xfrm>
          <a:off x="4905590" y="3198466"/>
          <a:ext cx="4165873" cy="1158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737">
                  <a:extLst>
                    <a:ext uri="{9D8B030D-6E8A-4147-A177-3AD203B41FA5}">
                      <a16:colId xmlns:a16="http://schemas.microsoft.com/office/drawing/2014/main" val="1503888604"/>
                    </a:ext>
                  </a:extLst>
                </a:gridCol>
                <a:gridCol w="330440">
                  <a:extLst>
                    <a:ext uri="{9D8B030D-6E8A-4147-A177-3AD203B41FA5}">
                      <a16:colId xmlns:a16="http://schemas.microsoft.com/office/drawing/2014/main" val="39027780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2501756509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3314833725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364981241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298366210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3609816783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1371233227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170500768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1064705769"/>
                    </a:ext>
                  </a:extLst>
                </a:gridCol>
              </a:tblGrid>
              <a:tr h="218944"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Fm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Hz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63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125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250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500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1000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2000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4000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dirty="0"/>
                        <a:t>8000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329943"/>
                  </a:ext>
                </a:extLst>
              </a:tr>
              <a:tr h="232414"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inLw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dB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90.8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88.9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78.9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66.5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25.1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19.2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4.5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660"/>
                  </a:ext>
                </a:extLst>
              </a:tr>
              <a:tr h="232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dirty="0" err="1"/>
                        <a:t>srcLw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dB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50.6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60.1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60.2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45.1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93219"/>
                  </a:ext>
                </a:extLst>
              </a:tr>
              <a:tr h="232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dirty="0" err="1"/>
                        <a:t>srcDa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dB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5.6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1.2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1.0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1.0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1.0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0.0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0.0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94094"/>
                  </a:ext>
                </a:extLst>
              </a:tr>
              <a:tr h="232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dirty="0" err="1"/>
                        <a:t>outLw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dB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90.8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88.9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78.9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66.5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25.1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19.2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4.5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111894"/>
                  </a:ext>
                </a:extLst>
              </a:tr>
            </a:tbl>
          </a:graphicData>
        </a:graphic>
      </p:graphicFrame>
      <p:sp>
        <p:nvSpPr>
          <p:cNvPr id="425" name="Rectangle 424">
            <a:extLst>
              <a:ext uri="{FF2B5EF4-FFF2-40B4-BE49-F238E27FC236}">
                <a16:creationId xmlns:a16="http://schemas.microsoft.com/office/drawing/2014/main" id="{D936250B-DE98-4F85-B4EB-558E89A2ECEE}"/>
              </a:ext>
            </a:extLst>
          </p:cNvPr>
          <p:cNvSpPr/>
          <p:nvPr/>
        </p:nvSpPr>
        <p:spPr>
          <a:xfrm>
            <a:off x="4856861" y="3144556"/>
            <a:ext cx="4259769" cy="1272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E27DD36-DC95-44CE-BBF5-5948FC11C484}"/>
              </a:ext>
            </a:extLst>
          </p:cNvPr>
          <p:cNvSpPr/>
          <p:nvPr/>
        </p:nvSpPr>
        <p:spPr>
          <a:xfrm>
            <a:off x="9116630" y="3142719"/>
            <a:ext cx="130177" cy="127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2C941418-9419-4F49-BF9C-B25F5FEEBB96}"/>
              </a:ext>
            </a:extLst>
          </p:cNvPr>
          <p:cNvCxnSpPr>
            <a:cxnSpLocks/>
            <a:stCxn id="426" idx="1"/>
            <a:endCxn id="426" idx="3"/>
          </p:cNvCxnSpPr>
          <p:nvPr/>
        </p:nvCxnSpPr>
        <p:spPr>
          <a:xfrm>
            <a:off x="9116630" y="3779888"/>
            <a:ext cx="13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DB80DDF3-535E-409C-9B87-9993E3092307}"/>
              </a:ext>
            </a:extLst>
          </p:cNvPr>
          <p:cNvGrpSpPr/>
          <p:nvPr/>
        </p:nvGrpSpPr>
        <p:grpSpPr>
          <a:xfrm>
            <a:off x="3689755" y="3565836"/>
            <a:ext cx="922052" cy="511841"/>
            <a:chOff x="324171" y="976313"/>
            <a:chExt cx="922052" cy="511841"/>
          </a:xfrm>
        </p:grpSpPr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A24AE61-285D-4CD6-BAE0-79E173E3A71C}"/>
                </a:ext>
              </a:extLst>
            </p:cNvPr>
            <p:cNvCxnSpPr/>
            <p:nvPr/>
          </p:nvCxnSpPr>
          <p:spPr>
            <a:xfrm flipV="1">
              <a:off x="1098873" y="97790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66AD0CB6-0C1B-4BA6-861F-990B3D366682}"/>
                </a:ext>
              </a:extLst>
            </p:cNvPr>
            <p:cNvCxnSpPr/>
            <p:nvPr/>
          </p:nvCxnSpPr>
          <p:spPr>
            <a:xfrm flipV="1">
              <a:off x="324171" y="976313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899FD67-1D8F-4C57-875F-20F7E72641EB}"/>
                </a:ext>
              </a:extLst>
            </p:cNvPr>
            <p:cNvCxnSpPr/>
            <p:nvPr/>
          </p:nvCxnSpPr>
          <p:spPr>
            <a:xfrm flipV="1">
              <a:off x="1100497" y="132715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658D18C-DA8B-481C-B53C-5F232428E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71" y="1327150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35180B87-2E68-4BEC-9CBE-5FAE2B13C59C}"/>
                </a:ext>
              </a:extLst>
            </p:cNvPr>
            <p:cNvCxnSpPr/>
            <p:nvPr/>
          </p:nvCxnSpPr>
          <p:spPr>
            <a:xfrm>
              <a:off x="463549" y="977900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5578BCCB-F71B-4911-B612-755D7ED7C0A5}"/>
                </a:ext>
              </a:extLst>
            </p:cNvPr>
            <p:cNvCxnSpPr/>
            <p:nvPr/>
          </p:nvCxnSpPr>
          <p:spPr>
            <a:xfrm>
              <a:off x="463549" y="1327150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BF7EEF6B-1608-4391-BAB3-846A5150EB14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1" y="1138904"/>
              <a:ext cx="7747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4BB83742-78EF-4320-9A13-F1AD9D44D247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3" y="1486566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543E17D-3DF4-4D55-9797-0F2FA5830F99}"/>
                </a:ext>
              </a:extLst>
            </p:cNvPr>
            <p:cNvCxnSpPr/>
            <p:nvPr/>
          </p:nvCxnSpPr>
          <p:spPr>
            <a:xfrm>
              <a:off x="1244599" y="977900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06D6E46B-8206-4B1E-BCC4-24B3A7F46354}"/>
                </a:ext>
              </a:extLst>
            </p:cNvPr>
            <p:cNvCxnSpPr/>
            <p:nvPr/>
          </p:nvCxnSpPr>
          <p:spPr>
            <a:xfrm>
              <a:off x="1098873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8A909F3-BFF9-4EA0-8823-52BCE908E10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49" y="976313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D8FAAB2E-ABA9-4D37-8AD3-AEEB80B8F4AC}"/>
                </a:ext>
              </a:extLst>
            </p:cNvPr>
            <p:cNvCxnSpPr/>
            <p:nvPr/>
          </p:nvCxnSpPr>
          <p:spPr>
            <a:xfrm>
              <a:off x="324172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B17BF7D-1C7A-48CF-8A51-B69F7FF623B8}"/>
              </a:ext>
            </a:extLst>
          </p:cNvPr>
          <p:cNvSpPr/>
          <p:nvPr/>
        </p:nvSpPr>
        <p:spPr>
          <a:xfrm>
            <a:off x="3506472" y="3150599"/>
            <a:ext cx="1281802" cy="1274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08932E3-8E73-4BDA-AFE3-3EA4066A88E9}"/>
              </a:ext>
            </a:extLst>
          </p:cNvPr>
          <p:cNvSpPr txBox="1"/>
          <p:nvPr/>
        </p:nvSpPr>
        <p:spPr>
          <a:xfrm>
            <a:off x="3466339" y="3281479"/>
            <a:ext cx="1281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ID: </a:t>
            </a:r>
            <a:r>
              <a:rPr lang="pl-PL" sz="1000" dirty="0" err="1"/>
              <a:t>duct_name</a:t>
            </a:r>
            <a:endParaRPr lang="en-GB" sz="1000" dirty="0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6A2292B-6C9C-4FFE-9872-0DB0828855C5}"/>
              </a:ext>
            </a:extLst>
          </p:cNvPr>
          <p:cNvSpPr txBox="1"/>
          <p:nvPr/>
        </p:nvSpPr>
        <p:spPr>
          <a:xfrm>
            <a:off x="3469014" y="3138764"/>
            <a:ext cx="1281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TYPE: </a:t>
            </a:r>
            <a:r>
              <a:rPr lang="pl-PL" sz="1000" dirty="0" err="1"/>
              <a:t>duct</a:t>
            </a:r>
            <a:endParaRPr lang="en-GB" sz="1000" dirty="0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57DE930A-9358-40C0-AFA0-6939F01F0268}"/>
              </a:ext>
            </a:extLst>
          </p:cNvPr>
          <p:cNvSpPr txBox="1"/>
          <p:nvPr/>
        </p:nvSpPr>
        <p:spPr>
          <a:xfrm>
            <a:off x="3549862" y="4211403"/>
            <a:ext cx="114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2500/500/500/4.3</a:t>
            </a:r>
            <a:endParaRPr lang="en-GB" sz="1000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ADB9C23F-577F-4304-B739-FF70C91776B1}"/>
              </a:ext>
            </a:extLst>
          </p:cNvPr>
          <p:cNvSpPr txBox="1"/>
          <p:nvPr/>
        </p:nvSpPr>
        <p:spPr>
          <a:xfrm>
            <a:off x="3553153" y="4078741"/>
            <a:ext cx="114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/>
              <a:t>galvanized</a:t>
            </a:r>
            <a:r>
              <a:rPr lang="pl-PL" sz="1000" dirty="0"/>
              <a:t> </a:t>
            </a:r>
            <a:r>
              <a:rPr lang="pl-PL" sz="1000" dirty="0" err="1"/>
              <a:t>steel</a:t>
            </a:r>
            <a:endParaRPr lang="en-GB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C25E33-3343-44B9-B56C-51F0E8303B03}"/>
              </a:ext>
            </a:extLst>
          </p:cNvPr>
          <p:cNvSpPr txBox="1"/>
          <p:nvPr/>
        </p:nvSpPr>
        <p:spPr>
          <a:xfrm>
            <a:off x="3070253" y="3690102"/>
            <a:ext cx="3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</a:t>
            </a:r>
            <a:endParaRPr lang="en-GB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0F936564-E9F9-469C-97FF-8C9A72C6F6A8}"/>
              </a:ext>
            </a:extLst>
          </p:cNvPr>
          <p:cNvSpPr txBox="1"/>
          <p:nvPr/>
        </p:nvSpPr>
        <p:spPr>
          <a:xfrm>
            <a:off x="3058930" y="4945681"/>
            <a:ext cx="3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  <a:endParaRPr lang="en-GB" dirty="0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C98AE6A8-5215-42B9-8F81-7A1D7E3588DE}"/>
              </a:ext>
            </a:extLst>
          </p:cNvPr>
          <p:cNvSpPr txBox="1"/>
          <p:nvPr/>
        </p:nvSpPr>
        <p:spPr>
          <a:xfrm>
            <a:off x="10307792" y="4000913"/>
            <a:ext cx="2917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 err="1">
                <a:latin typeface="Corbel Light" panose="020B0303020204020204" pitchFamily="34" charset="0"/>
              </a:rPr>
              <a:t>mouse</a:t>
            </a:r>
            <a:r>
              <a:rPr lang="pl-PL" sz="1100" b="1" dirty="0">
                <a:latin typeface="Corbel Light" panose="020B0303020204020204" pitchFamily="34" charset="0"/>
              </a:rPr>
              <a:t> </a:t>
            </a:r>
            <a:r>
              <a:rPr lang="pl-PL" sz="1100" b="1" dirty="0" err="1">
                <a:latin typeface="Corbel Light" panose="020B0303020204020204" pitchFamily="34" charset="0"/>
              </a:rPr>
              <a:t>hover</a:t>
            </a:r>
            <a:r>
              <a:rPr lang="pl-PL" sz="1100" b="1" dirty="0">
                <a:latin typeface="Corbel Light" panose="020B0303020204020204" pitchFamily="34" charset="0"/>
              </a:rPr>
              <a:t>: rozwija </a:t>
            </a:r>
          </a:p>
          <a:p>
            <a:r>
              <a:rPr lang="pl-PL" sz="1100" b="1" dirty="0">
                <a:latin typeface="Corbel Light" panose="020B0303020204020204" pitchFamily="34" charset="0"/>
              </a:rPr>
              <a:t>listę guzików</a:t>
            </a:r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A3593435-F701-4BFE-A4A3-284440352E8B}"/>
              </a:ext>
            </a:extLst>
          </p:cNvPr>
          <p:cNvCxnSpPr>
            <a:cxnSpLocks/>
            <a:endCxn id="447" idx="1"/>
          </p:cNvCxnSpPr>
          <p:nvPr/>
        </p:nvCxnSpPr>
        <p:spPr>
          <a:xfrm flipV="1">
            <a:off x="9227299" y="4216357"/>
            <a:ext cx="1080493" cy="1311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8654B1CC-012F-45D6-BB8E-3A9092DB179E}"/>
              </a:ext>
            </a:extLst>
          </p:cNvPr>
          <p:cNvCxnSpPr>
            <a:cxnSpLocks/>
            <a:stCxn id="301" idx="0"/>
            <a:endCxn id="447" idx="1"/>
          </p:cNvCxnSpPr>
          <p:nvPr/>
        </p:nvCxnSpPr>
        <p:spPr>
          <a:xfrm flipV="1">
            <a:off x="9728756" y="4216357"/>
            <a:ext cx="579036" cy="2979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AC4E0C91-5BC0-497F-A9C5-2C8064E8D071}"/>
              </a:ext>
            </a:extLst>
          </p:cNvPr>
          <p:cNvSpPr txBox="1"/>
          <p:nvPr/>
        </p:nvSpPr>
        <p:spPr>
          <a:xfrm>
            <a:off x="1699901" y="6006006"/>
            <a:ext cx="611197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ADD AT:</a:t>
            </a:r>
            <a:endParaRPr lang="en-GB" sz="900" dirty="0"/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E578FE17-E503-4F92-8483-5446A7C9CA4A}"/>
              </a:ext>
            </a:extLst>
          </p:cNvPr>
          <p:cNvSpPr txBox="1"/>
          <p:nvPr/>
        </p:nvSpPr>
        <p:spPr>
          <a:xfrm>
            <a:off x="2351941" y="6008360"/>
            <a:ext cx="26460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/>
              <a:t>2</a:t>
            </a:r>
            <a:endParaRPr lang="en-GB" sz="9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984BD0-97F9-4360-9684-005F0FC8C781}"/>
              </a:ext>
            </a:extLst>
          </p:cNvPr>
          <p:cNvSpPr/>
          <p:nvPr/>
        </p:nvSpPr>
        <p:spPr>
          <a:xfrm>
            <a:off x="9223021" y="1076644"/>
            <a:ext cx="141017" cy="12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869883E6-C5EF-4506-99ED-7E120EB14A73}"/>
              </a:ext>
            </a:extLst>
          </p:cNvPr>
          <p:cNvSpPr txBox="1"/>
          <p:nvPr/>
        </p:nvSpPr>
        <p:spPr>
          <a:xfrm>
            <a:off x="9335593" y="1015804"/>
            <a:ext cx="1281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/>
              <a:t>wrapped</a:t>
            </a:r>
            <a:r>
              <a:rPr lang="pl-PL" sz="1000" dirty="0"/>
              <a:t> </a:t>
            </a:r>
            <a:r>
              <a:rPr lang="pl-PL" sz="1000" dirty="0" err="1"/>
              <a:t>view</a:t>
            </a:r>
            <a:endParaRPr lang="en-GB" sz="1000" dirty="0"/>
          </a:p>
        </p:txBody>
      </p:sp>
      <p:graphicFrame>
        <p:nvGraphicFramePr>
          <p:cNvPr id="458" name="Table 8">
            <a:extLst>
              <a:ext uri="{FF2B5EF4-FFF2-40B4-BE49-F238E27FC236}">
                <a16:creationId xmlns:a16="http://schemas.microsoft.com/office/drawing/2014/main" id="{27F47F34-B165-4C54-955F-F737CB6D7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09308"/>
              </p:ext>
            </p:extLst>
          </p:nvPr>
        </p:nvGraphicFramePr>
        <p:xfrm>
          <a:off x="4906856" y="1992989"/>
          <a:ext cx="4165873" cy="693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737">
                  <a:extLst>
                    <a:ext uri="{9D8B030D-6E8A-4147-A177-3AD203B41FA5}">
                      <a16:colId xmlns:a16="http://schemas.microsoft.com/office/drawing/2014/main" val="1503888604"/>
                    </a:ext>
                  </a:extLst>
                </a:gridCol>
                <a:gridCol w="330440">
                  <a:extLst>
                    <a:ext uri="{9D8B030D-6E8A-4147-A177-3AD203B41FA5}">
                      <a16:colId xmlns:a16="http://schemas.microsoft.com/office/drawing/2014/main" val="39027780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2501756509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3314833725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364981241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298366210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3609816783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1371233227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1705007682"/>
                    </a:ext>
                  </a:extLst>
                </a:gridCol>
                <a:gridCol w="416587">
                  <a:extLst>
                    <a:ext uri="{9D8B030D-6E8A-4147-A177-3AD203B41FA5}">
                      <a16:colId xmlns:a16="http://schemas.microsoft.com/office/drawing/2014/main" val="1064705769"/>
                    </a:ext>
                  </a:extLst>
                </a:gridCol>
              </a:tblGrid>
              <a:tr h="218944"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Fm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Hz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63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125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250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500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1000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2000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/>
                        <a:t>4000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dirty="0"/>
                        <a:t>8000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329943"/>
                  </a:ext>
                </a:extLst>
              </a:tr>
              <a:tr h="232414"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inLw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dB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90.8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88.9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78.9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66.5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25.1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19.2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4.5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660"/>
                  </a:ext>
                </a:extLst>
              </a:tr>
              <a:tr h="232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dirty="0" err="1"/>
                        <a:t>outLw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b="1" dirty="0" err="1"/>
                        <a:t>dB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90.8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88.9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78.9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66.5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25.1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20.1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19.2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dirty="0"/>
                        <a:t>4.5</a:t>
                      </a:r>
                      <a:endParaRPr lang="en-GB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111894"/>
                  </a:ext>
                </a:extLst>
              </a:tr>
            </a:tbl>
          </a:graphicData>
        </a:graphic>
      </p:graphicFrame>
      <p:sp>
        <p:nvSpPr>
          <p:cNvPr id="459" name="Rectangle 458">
            <a:extLst>
              <a:ext uri="{FF2B5EF4-FFF2-40B4-BE49-F238E27FC236}">
                <a16:creationId xmlns:a16="http://schemas.microsoft.com/office/drawing/2014/main" id="{A8D23ECA-CD99-4D21-8FF4-404FE8B48537}"/>
              </a:ext>
            </a:extLst>
          </p:cNvPr>
          <p:cNvSpPr/>
          <p:nvPr/>
        </p:nvSpPr>
        <p:spPr>
          <a:xfrm>
            <a:off x="4858127" y="1939079"/>
            <a:ext cx="4259769" cy="80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D6439776-50B7-485B-98B9-1C3CDA714D12}"/>
              </a:ext>
            </a:extLst>
          </p:cNvPr>
          <p:cNvSpPr/>
          <p:nvPr/>
        </p:nvSpPr>
        <p:spPr>
          <a:xfrm>
            <a:off x="9117896" y="1943592"/>
            <a:ext cx="130177" cy="802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0D6ED646-D802-443E-B7C1-6E702D5CAA22}"/>
              </a:ext>
            </a:extLst>
          </p:cNvPr>
          <p:cNvCxnSpPr>
            <a:cxnSpLocks/>
            <a:stCxn id="460" idx="1"/>
            <a:endCxn id="460" idx="3"/>
          </p:cNvCxnSpPr>
          <p:nvPr/>
        </p:nvCxnSpPr>
        <p:spPr>
          <a:xfrm>
            <a:off x="9117896" y="2344693"/>
            <a:ext cx="13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16F229C6-E5D4-4937-8447-539DB5179EED}"/>
              </a:ext>
            </a:extLst>
          </p:cNvPr>
          <p:cNvGrpSpPr/>
          <p:nvPr/>
        </p:nvGrpSpPr>
        <p:grpSpPr>
          <a:xfrm>
            <a:off x="3708166" y="2144481"/>
            <a:ext cx="899913" cy="378780"/>
            <a:chOff x="324171" y="976313"/>
            <a:chExt cx="922052" cy="511841"/>
          </a:xfrm>
        </p:grpSpPr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4634547D-6EB6-4E74-A94F-5644E43A4DA2}"/>
                </a:ext>
              </a:extLst>
            </p:cNvPr>
            <p:cNvCxnSpPr/>
            <p:nvPr/>
          </p:nvCxnSpPr>
          <p:spPr>
            <a:xfrm flipV="1">
              <a:off x="1098873" y="97790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79C20E01-B574-4AEF-B3A2-04AE782BF341}"/>
                </a:ext>
              </a:extLst>
            </p:cNvPr>
            <p:cNvCxnSpPr/>
            <p:nvPr/>
          </p:nvCxnSpPr>
          <p:spPr>
            <a:xfrm flipV="1">
              <a:off x="324171" y="976313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DAB8351C-D66C-4AC9-99EC-C912F8467E2B}"/>
                </a:ext>
              </a:extLst>
            </p:cNvPr>
            <p:cNvCxnSpPr/>
            <p:nvPr/>
          </p:nvCxnSpPr>
          <p:spPr>
            <a:xfrm flipV="1">
              <a:off x="1100497" y="132715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ADB8571F-063C-4C63-A438-C74088F5D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71" y="1327150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7182A52C-8484-4198-91FC-0F8F8A6A0506}"/>
                </a:ext>
              </a:extLst>
            </p:cNvPr>
            <p:cNvCxnSpPr/>
            <p:nvPr/>
          </p:nvCxnSpPr>
          <p:spPr>
            <a:xfrm>
              <a:off x="463549" y="977900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530DB0A-BEFF-4F45-81F0-CFAD51BA049E}"/>
                </a:ext>
              </a:extLst>
            </p:cNvPr>
            <p:cNvCxnSpPr/>
            <p:nvPr/>
          </p:nvCxnSpPr>
          <p:spPr>
            <a:xfrm>
              <a:off x="463549" y="1327150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9211CA26-9FAA-4DCD-BF4F-2C4556EB5DF5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1" y="1138904"/>
              <a:ext cx="7747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5BA4217C-A88E-49B5-A7B5-44B75EC47728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3" y="1486566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07959256-75E2-40FE-8DA8-E2F166251343}"/>
                </a:ext>
              </a:extLst>
            </p:cNvPr>
            <p:cNvCxnSpPr/>
            <p:nvPr/>
          </p:nvCxnSpPr>
          <p:spPr>
            <a:xfrm>
              <a:off x="1244599" y="977900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073C6789-AB31-41C0-9FDE-48991177BED8}"/>
                </a:ext>
              </a:extLst>
            </p:cNvPr>
            <p:cNvCxnSpPr/>
            <p:nvPr/>
          </p:nvCxnSpPr>
          <p:spPr>
            <a:xfrm>
              <a:off x="1098873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C854DAC0-8AC9-4603-AF18-5C3EAD11B214}"/>
                </a:ext>
              </a:extLst>
            </p:cNvPr>
            <p:cNvCxnSpPr>
              <a:cxnSpLocks/>
            </p:cNvCxnSpPr>
            <p:nvPr/>
          </p:nvCxnSpPr>
          <p:spPr>
            <a:xfrm>
              <a:off x="463549" y="976313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C62AEE57-E200-4D0D-939B-F29A2300AF1B}"/>
                </a:ext>
              </a:extLst>
            </p:cNvPr>
            <p:cNvCxnSpPr/>
            <p:nvPr/>
          </p:nvCxnSpPr>
          <p:spPr>
            <a:xfrm>
              <a:off x="324172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" name="Rectangle 474">
            <a:extLst>
              <a:ext uri="{FF2B5EF4-FFF2-40B4-BE49-F238E27FC236}">
                <a16:creationId xmlns:a16="http://schemas.microsoft.com/office/drawing/2014/main" id="{8900F41B-8A45-446D-B3F5-B427216D09AD}"/>
              </a:ext>
            </a:extLst>
          </p:cNvPr>
          <p:cNvSpPr/>
          <p:nvPr/>
        </p:nvSpPr>
        <p:spPr>
          <a:xfrm>
            <a:off x="3520034" y="1940683"/>
            <a:ext cx="1281802" cy="804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8D0C38F1-E1B8-46A6-86DD-ED524BFC9E16}"/>
              </a:ext>
            </a:extLst>
          </p:cNvPr>
          <p:cNvSpPr txBox="1"/>
          <p:nvPr/>
        </p:nvSpPr>
        <p:spPr>
          <a:xfrm>
            <a:off x="3484674" y="1913083"/>
            <a:ext cx="1281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ID: </a:t>
            </a:r>
            <a:r>
              <a:rPr lang="pl-PL" sz="1000" dirty="0" err="1"/>
              <a:t>duct_name</a:t>
            </a:r>
            <a:endParaRPr lang="en-GB" sz="1000" dirty="0"/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AD6DBBC9-AB49-4370-B34D-E08E0E19648D}"/>
              </a:ext>
            </a:extLst>
          </p:cNvPr>
          <p:cNvSpPr txBox="1"/>
          <p:nvPr/>
        </p:nvSpPr>
        <p:spPr>
          <a:xfrm>
            <a:off x="3551666" y="2488832"/>
            <a:ext cx="114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2500/500/500/4.3</a:t>
            </a:r>
            <a:endParaRPr lang="en-GB" sz="1000" dirty="0"/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2099ED16-E62B-4669-9CBD-0370F4505880}"/>
              </a:ext>
            </a:extLst>
          </p:cNvPr>
          <p:cNvSpPr txBox="1"/>
          <p:nvPr/>
        </p:nvSpPr>
        <p:spPr>
          <a:xfrm>
            <a:off x="3115630" y="2193065"/>
            <a:ext cx="3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  <a:endParaRPr lang="en-GB" dirty="0"/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60EC6A7F-0231-4E63-98F7-7C41AE8EBE04}"/>
              </a:ext>
            </a:extLst>
          </p:cNvPr>
          <p:cNvSpPr txBox="1"/>
          <p:nvPr/>
        </p:nvSpPr>
        <p:spPr>
          <a:xfrm>
            <a:off x="4904938" y="1557584"/>
            <a:ext cx="3370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Zwinięty widok po kliknięciu </a:t>
            </a:r>
            <a:r>
              <a:rPr lang="pl-PL" sz="1100" b="1" dirty="0" err="1">
                <a:latin typeface="Corbel Light" panose="020B0303020204020204" pitchFamily="34" charset="0"/>
              </a:rPr>
              <a:t>check-boxa</a:t>
            </a:r>
            <a:endParaRPr lang="pl-PL" sz="1100" b="1" dirty="0">
              <a:latin typeface="Corbel Light" panose="020B0303020204020204" pitchFamily="34" charset="0"/>
            </a:endParaRPr>
          </a:p>
        </p:txBody>
      </p: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F8FA850E-2875-43FE-B394-D53C8E662780}"/>
              </a:ext>
            </a:extLst>
          </p:cNvPr>
          <p:cNvCxnSpPr>
            <a:cxnSpLocks/>
          </p:cNvCxnSpPr>
          <p:nvPr/>
        </p:nvCxnSpPr>
        <p:spPr>
          <a:xfrm flipV="1">
            <a:off x="5250629" y="1780941"/>
            <a:ext cx="807409" cy="1929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D6D4A6-8690-4895-9EC1-4E25842E0D8B}"/>
              </a:ext>
            </a:extLst>
          </p:cNvPr>
          <p:cNvCxnSpPr>
            <a:endCxn id="79" idx="2"/>
          </p:cNvCxnSpPr>
          <p:nvPr/>
        </p:nvCxnSpPr>
        <p:spPr>
          <a:xfrm>
            <a:off x="9223021" y="1041939"/>
            <a:ext cx="70509" cy="160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1D39898-96F0-44E3-B7E7-6826F4FBE446}"/>
              </a:ext>
            </a:extLst>
          </p:cNvPr>
          <p:cNvCxnSpPr>
            <a:stCxn id="79" idx="2"/>
            <a:endCxn id="457" idx="1"/>
          </p:cNvCxnSpPr>
          <p:nvPr/>
        </p:nvCxnSpPr>
        <p:spPr>
          <a:xfrm flipV="1">
            <a:off x="9293530" y="1138915"/>
            <a:ext cx="42063" cy="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A6E10DA8-ED05-48BE-8125-7F9AA74A84E9}"/>
              </a:ext>
            </a:extLst>
          </p:cNvPr>
          <p:cNvSpPr txBox="1"/>
          <p:nvPr/>
        </p:nvSpPr>
        <p:spPr>
          <a:xfrm>
            <a:off x="4710235" y="2821142"/>
            <a:ext cx="3370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Indywidualna grafika dla każdego z elementów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26B2CF83-BBDE-44F7-9D07-CCFE4AC93EE3}"/>
              </a:ext>
            </a:extLst>
          </p:cNvPr>
          <p:cNvCxnSpPr>
            <a:cxnSpLocks/>
          </p:cNvCxnSpPr>
          <p:nvPr/>
        </p:nvCxnSpPr>
        <p:spPr>
          <a:xfrm>
            <a:off x="4118054" y="2390619"/>
            <a:ext cx="660783" cy="5654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Box 484">
            <a:extLst>
              <a:ext uri="{FF2B5EF4-FFF2-40B4-BE49-F238E27FC236}">
                <a16:creationId xmlns:a16="http://schemas.microsoft.com/office/drawing/2014/main" id="{21630957-57FD-435E-BBBF-55BF550E6E2E}"/>
              </a:ext>
            </a:extLst>
          </p:cNvPr>
          <p:cNvSpPr txBox="1"/>
          <p:nvPr/>
        </p:nvSpPr>
        <p:spPr>
          <a:xfrm>
            <a:off x="9459372" y="3003059"/>
            <a:ext cx="3370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l-PL" sz="1100" b="1" dirty="0" err="1">
                <a:latin typeface="Corbel Light" panose="020B0303020204020204" pitchFamily="34" charset="0"/>
              </a:rPr>
              <a:t>inLw</a:t>
            </a:r>
            <a:r>
              <a:rPr lang="pl-PL" sz="1100" b="1" dirty="0">
                <a:latin typeface="Corbel Light" panose="020B0303020204020204" pitchFamily="34" charset="0"/>
              </a:rPr>
              <a:t>: edytowalne tylko dla pierwszego elementu</a:t>
            </a:r>
          </a:p>
          <a:p>
            <a:pPr marL="171450" indent="-171450">
              <a:buFontTx/>
              <a:buChar char="-"/>
            </a:pPr>
            <a:r>
              <a:rPr lang="pl-PL" sz="1100" b="1" dirty="0" err="1">
                <a:latin typeface="Corbel Light" panose="020B0303020204020204" pitchFamily="34" charset="0"/>
              </a:rPr>
              <a:t>srcLw</a:t>
            </a:r>
            <a:r>
              <a:rPr lang="pl-PL" sz="1100" b="1" dirty="0">
                <a:latin typeface="Corbel Light" panose="020B0303020204020204" pitchFamily="34" charset="0"/>
              </a:rPr>
              <a:t> i </a:t>
            </a:r>
            <a:r>
              <a:rPr lang="pl-PL" sz="1100" b="1" dirty="0" err="1">
                <a:latin typeface="Corbel Light" panose="020B0303020204020204" pitchFamily="34" charset="0"/>
              </a:rPr>
              <a:t>srcDa</a:t>
            </a:r>
            <a:r>
              <a:rPr lang="pl-PL" sz="1100" b="1" dirty="0">
                <a:latin typeface="Corbel Light" panose="020B0303020204020204" pitchFamily="34" charset="0"/>
              </a:rPr>
              <a:t> mogą być edytowalne z tego poziomu, jeżeli podczas tworzenia lub edycji elementu zostało zaznaczone „</a:t>
            </a:r>
            <a:r>
              <a:rPr lang="pl-PL" sz="1100" b="1" dirty="0" err="1">
                <a:latin typeface="Corbel Light" panose="020B0303020204020204" pitchFamily="34" charset="0"/>
              </a:rPr>
              <a:t>allow</a:t>
            </a:r>
            <a:r>
              <a:rPr lang="pl-PL" sz="1100" b="1" dirty="0">
                <a:latin typeface="Corbel Light" panose="020B0303020204020204" pitchFamily="34" charset="0"/>
              </a:rPr>
              <a:t> manual </a:t>
            </a:r>
            <a:r>
              <a:rPr lang="pl-PL" sz="1100" b="1" dirty="0" err="1">
                <a:latin typeface="Corbel Light" panose="020B0303020204020204" pitchFamily="34" charset="0"/>
              </a:rPr>
              <a:t>override</a:t>
            </a:r>
            <a:r>
              <a:rPr lang="pl-PL" sz="1100" b="1" dirty="0">
                <a:latin typeface="Corbel Light" panose="020B0303020204020204" pitchFamily="34" charset="0"/>
              </a:rPr>
              <a:t>”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06922E96-B0CA-4E11-A9F9-63FCC98C5FC8}"/>
              </a:ext>
            </a:extLst>
          </p:cNvPr>
          <p:cNvSpPr txBox="1"/>
          <p:nvPr/>
        </p:nvSpPr>
        <p:spPr>
          <a:xfrm>
            <a:off x="805919" y="5574836"/>
            <a:ext cx="1491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 err="1"/>
              <a:t>allow</a:t>
            </a:r>
            <a:r>
              <a:rPr lang="pl-PL" sz="900" dirty="0"/>
              <a:t> manual </a:t>
            </a:r>
            <a:r>
              <a:rPr lang="pl-PL" sz="900" dirty="0" err="1"/>
              <a:t>override</a:t>
            </a:r>
            <a:endParaRPr lang="en-GB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B1FD49E-6A3A-45D0-9C90-5A47A2556B2D}"/>
              </a:ext>
            </a:extLst>
          </p:cNvPr>
          <p:cNvSpPr/>
          <p:nvPr/>
        </p:nvSpPr>
        <p:spPr>
          <a:xfrm>
            <a:off x="693320" y="5641029"/>
            <a:ext cx="114563" cy="1136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65E358F5-82CB-491B-8EF5-F10B763A4A5F}"/>
              </a:ext>
            </a:extLst>
          </p:cNvPr>
          <p:cNvSpPr txBox="1"/>
          <p:nvPr/>
        </p:nvSpPr>
        <p:spPr>
          <a:xfrm>
            <a:off x="10347867" y="5663065"/>
            <a:ext cx="33707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l-PL" sz="1100" b="1" dirty="0">
                <a:latin typeface="Corbel Light" panose="020B0303020204020204" pitchFamily="34" charset="0"/>
              </a:rPr>
              <a:t>Wciśnięcie EDIT, zaznacza tabele danego elementu czerwoną obwódką oraz uaktywnia panel wprowadzania po lewej dla danego obiektu</a:t>
            </a:r>
          </a:p>
        </p:txBody>
      </p: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F84372AB-B9F9-4213-973C-E63C29382486}"/>
              </a:ext>
            </a:extLst>
          </p:cNvPr>
          <p:cNvCxnSpPr>
            <a:cxnSpLocks/>
          </p:cNvCxnSpPr>
          <p:nvPr/>
        </p:nvCxnSpPr>
        <p:spPr>
          <a:xfrm>
            <a:off x="9984537" y="4764430"/>
            <a:ext cx="630037" cy="9631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432E00B4-DB09-4EB9-A649-F6857B7BD494}"/>
              </a:ext>
            </a:extLst>
          </p:cNvPr>
          <p:cNvCxnSpPr>
            <a:cxnSpLocks/>
          </p:cNvCxnSpPr>
          <p:nvPr/>
        </p:nvCxnSpPr>
        <p:spPr>
          <a:xfrm>
            <a:off x="2547489" y="5846423"/>
            <a:ext cx="7981203" cy="19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TextBox 489">
            <a:extLst>
              <a:ext uri="{FF2B5EF4-FFF2-40B4-BE49-F238E27FC236}">
                <a16:creationId xmlns:a16="http://schemas.microsoft.com/office/drawing/2014/main" id="{5308A776-B18B-4AB6-A196-504AFD506B4E}"/>
              </a:ext>
            </a:extLst>
          </p:cNvPr>
          <p:cNvSpPr txBox="1"/>
          <p:nvPr/>
        </p:nvSpPr>
        <p:spPr>
          <a:xfrm>
            <a:off x="10365354" y="4465437"/>
            <a:ext cx="33707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l-PL" sz="1100" b="1" dirty="0">
                <a:latin typeface="Corbel Light" panose="020B0303020204020204" pitchFamily="34" charset="0"/>
              </a:rPr>
              <a:t>DELETE: usuwa element</a:t>
            </a:r>
          </a:p>
          <a:p>
            <a:pPr marL="171450" indent="-171450">
              <a:buFontTx/>
              <a:buChar char="-"/>
            </a:pPr>
            <a:r>
              <a:rPr lang="pl-PL" sz="1100" b="1" dirty="0">
                <a:latin typeface="Corbel Light" panose="020B0303020204020204" pitchFamily="34" charset="0"/>
              </a:rPr>
              <a:t>DUPLICATE: kopiuje dokładnie to samo na sam koniec tabeli</a:t>
            </a:r>
          </a:p>
          <a:p>
            <a:pPr marL="171450" indent="-171450">
              <a:buFontTx/>
              <a:buChar char="-"/>
            </a:pPr>
            <a:r>
              <a:rPr lang="pl-PL" sz="1100" b="1" dirty="0">
                <a:latin typeface="Corbel Light" panose="020B0303020204020204" pitchFamily="34" charset="0"/>
              </a:rPr>
              <a:t>INSERT: wstawia za danym elementem nowy element. Po wybraniu INSERT musi pojawić się rozwijana lista z wyborem jakiego typu element wstawić.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01330458-2B6B-4257-A5E9-94220F746D09}"/>
              </a:ext>
            </a:extLst>
          </p:cNvPr>
          <p:cNvSpPr txBox="1"/>
          <p:nvPr/>
        </p:nvSpPr>
        <p:spPr>
          <a:xfrm>
            <a:off x="7845983" y="2754396"/>
            <a:ext cx="3370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Rozwinięty widok po od-kliknięciu </a:t>
            </a:r>
            <a:r>
              <a:rPr lang="pl-PL" sz="1100" b="1" dirty="0" err="1">
                <a:latin typeface="Corbel Light" panose="020B0303020204020204" pitchFamily="34" charset="0"/>
              </a:rPr>
              <a:t>check-boxa</a:t>
            </a:r>
            <a:endParaRPr lang="pl-PL" sz="1100" b="1" dirty="0">
              <a:latin typeface="Corbel Light" panose="020B0303020204020204" pitchFamily="34" charset="0"/>
            </a:endParaRPr>
          </a:p>
        </p:txBody>
      </p: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E2B8DE50-6FE2-4C3B-A71D-3DDADE24DB8D}"/>
              </a:ext>
            </a:extLst>
          </p:cNvPr>
          <p:cNvCxnSpPr>
            <a:cxnSpLocks/>
          </p:cNvCxnSpPr>
          <p:nvPr/>
        </p:nvCxnSpPr>
        <p:spPr>
          <a:xfrm flipV="1">
            <a:off x="7903924" y="2944372"/>
            <a:ext cx="807409" cy="1929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3AD3689A-2C17-494E-9DBB-4E9933AFEA1B}"/>
              </a:ext>
            </a:extLst>
          </p:cNvPr>
          <p:cNvCxnSpPr>
            <a:cxnSpLocks/>
          </p:cNvCxnSpPr>
          <p:nvPr/>
        </p:nvCxnSpPr>
        <p:spPr>
          <a:xfrm flipH="1">
            <a:off x="9527180" y="2144481"/>
            <a:ext cx="1689551" cy="285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C7818F45-B0EB-4395-9AB8-A0F404B0261C}"/>
              </a:ext>
            </a:extLst>
          </p:cNvPr>
          <p:cNvSpPr txBox="1"/>
          <p:nvPr/>
        </p:nvSpPr>
        <p:spPr>
          <a:xfrm>
            <a:off x="11177970" y="1871033"/>
            <a:ext cx="690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#F8C1C3</a:t>
            </a:r>
          </a:p>
        </p:txBody>
      </p:sp>
    </p:spTree>
    <p:extLst>
      <p:ext uri="{BB962C8B-B14F-4D97-AF65-F5344CB8AC3E}">
        <p14:creationId xmlns:p14="http://schemas.microsoft.com/office/powerpoint/2010/main" val="332437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190D729B-425F-4E98-B111-8F2005B43793}"/>
              </a:ext>
            </a:extLst>
          </p:cNvPr>
          <p:cNvSpPr txBox="1"/>
          <p:nvPr/>
        </p:nvSpPr>
        <p:spPr>
          <a:xfrm>
            <a:off x="71700" y="201829"/>
            <a:ext cx="3257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ZESTAWY PRZYKŁADOWYCH SYMBOLI DO MENU</a:t>
            </a:r>
            <a:endParaRPr lang="en-GB" sz="1100" b="1" dirty="0">
              <a:latin typeface="Corbel Light" panose="020B03030202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EFEE64-BCFE-47BA-8329-F15EFA2D8CA6}"/>
              </a:ext>
            </a:extLst>
          </p:cNvPr>
          <p:cNvSpPr txBox="1"/>
          <p:nvPr/>
        </p:nvSpPr>
        <p:spPr>
          <a:xfrm>
            <a:off x="-67996" y="6640009"/>
            <a:ext cx="192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2021/04/11 / </a:t>
            </a:r>
            <a:r>
              <a:rPr lang="pl-PL" sz="1200" dirty="0" err="1"/>
              <a:t>rev</a:t>
            </a:r>
            <a:r>
              <a:rPr lang="pl-PL" sz="1200" dirty="0"/>
              <a:t> 0 / PJ</a:t>
            </a:r>
            <a:endParaRPr lang="en-GB" sz="1200" dirty="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CF675399-3837-4AF2-ACCF-EAD1577954D9}"/>
              </a:ext>
            </a:extLst>
          </p:cNvPr>
          <p:cNvGrpSpPr/>
          <p:nvPr/>
        </p:nvGrpSpPr>
        <p:grpSpPr>
          <a:xfrm>
            <a:off x="384730" y="993283"/>
            <a:ext cx="833570" cy="466842"/>
            <a:chOff x="324171" y="976313"/>
            <a:chExt cx="922052" cy="5118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95D90-962A-4632-A49E-8183D736D36A}"/>
                </a:ext>
              </a:extLst>
            </p:cNvPr>
            <p:cNvCxnSpPr/>
            <p:nvPr/>
          </p:nvCxnSpPr>
          <p:spPr>
            <a:xfrm flipV="1">
              <a:off x="1098873" y="97790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0B3F4C-449A-475D-8B41-55F19AC9709D}"/>
                </a:ext>
              </a:extLst>
            </p:cNvPr>
            <p:cNvCxnSpPr/>
            <p:nvPr/>
          </p:nvCxnSpPr>
          <p:spPr>
            <a:xfrm flipV="1">
              <a:off x="324171" y="976313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91A7B0D-2E93-4822-BF86-EB18DC1AFF25}"/>
                </a:ext>
              </a:extLst>
            </p:cNvPr>
            <p:cNvCxnSpPr/>
            <p:nvPr/>
          </p:nvCxnSpPr>
          <p:spPr>
            <a:xfrm flipV="1">
              <a:off x="1100497" y="132715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86064E-125B-4234-A060-46C26B417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71" y="1327150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5600F8-6515-4B8C-BB9A-D9F926E50952}"/>
                </a:ext>
              </a:extLst>
            </p:cNvPr>
            <p:cNvCxnSpPr/>
            <p:nvPr/>
          </p:nvCxnSpPr>
          <p:spPr>
            <a:xfrm>
              <a:off x="463549" y="977900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5F888E-46D5-4DCB-BE41-BD33D587E4AE}"/>
                </a:ext>
              </a:extLst>
            </p:cNvPr>
            <p:cNvCxnSpPr/>
            <p:nvPr/>
          </p:nvCxnSpPr>
          <p:spPr>
            <a:xfrm>
              <a:off x="463549" y="1327150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94F7BA-46C8-49D9-9D8C-EF12123CC764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1" y="1138904"/>
              <a:ext cx="7747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D33DE75-33A4-4574-BDFE-C56B503BC0D7}"/>
                </a:ext>
              </a:extLst>
            </p:cNvPr>
            <p:cNvCxnSpPr>
              <a:cxnSpLocks/>
            </p:cNvCxnSpPr>
            <p:nvPr/>
          </p:nvCxnSpPr>
          <p:spPr>
            <a:xfrm>
              <a:off x="324173" y="1486566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032AE58-F311-45C3-8995-DA690D68BBEB}"/>
                </a:ext>
              </a:extLst>
            </p:cNvPr>
            <p:cNvCxnSpPr/>
            <p:nvPr/>
          </p:nvCxnSpPr>
          <p:spPr>
            <a:xfrm>
              <a:off x="1244599" y="977900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609DAE6-57FE-4369-BC29-295BFC0928A6}"/>
                </a:ext>
              </a:extLst>
            </p:cNvPr>
            <p:cNvCxnSpPr/>
            <p:nvPr/>
          </p:nvCxnSpPr>
          <p:spPr>
            <a:xfrm>
              <a:off x="1098873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12233CD-F18D-4DE1-87C5-ECC168BB8C00}"/>
                </a:ext>
              </a:extLst>
            </p:cNvPr>
            <p:cNvCxnSpPr>
              <a:cxnSpLocks/>
            </p:cNvCxnSpPr>
            <p:nvPr/>
          </p:nvCxnSpPr>
          <p:spPr>
            <a:xfrm>
              <a:off x="463549" y="976313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D05D4F-6A9E-4D41-983E-ECC1ECEEF933}"/>
                </a:ext>
              </a:extLst>
            </p:cNvPr>
            <p:cNvCxnSpPr/>
            <p:nvPr/>
          </p:nvCxnSpPr>
          <p:spPr>
            <a:xfrm>
              <a:off x="324172" y="113731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2E44173C-7ABB-418E-AFBC-EB6A7F0729E8}"/>
              </a:ext>
            </a:extLst>
          </p:cNvPr>
          <p:cNvGrpSpPr/>
          <p:nvPr/>
        </p:nvGrpSpPr>
        <p:grpSpPr>
          <a:xfrm>
            <a:off x="3787708" y="913612"/>
            <a:ext cx="747661" cy="655367"/>
            <a:chOff x="244796" y="1812925"/>
            <a:chExt cx="922052" cy="8471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13232-9206-467D-84B4-105A74EF8BAC}"/>
                </a:ext>
              </a:extLst>
            </p:cNvPr>
            <p:cNvCxnSpPr/>
            <p:nvPr/>
          </p:nvCxnSpPr>
          <p:spPr>
            <a:xfrm flipV="1">
              <a:off x="244796" y="2148184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3CBD75F-FF6C-4E7A-807E-73B27C2FCCB0}"/>
                </a:ext>
              </a:extLst>
            </p:cNvPr>
            <p:cNvCxnSpPr/>
            <p:nvPr/>
          </p:nvCxnSpPr>
          <p:spPr>
            <a:xfrm flipV="1">
              <a:off x="1021122" y="249902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3D23312-AE9C-45A9-AB9E-DD879B750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96" y="2499021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BD1C8E2-AC34-4A9F-B537-5B01E5247187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4" y="2149771"/>
              <a:ext cx="271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1BEBF4C-8A66-4E0D-A9C8-8A9E07044545}"/>
                </a:ext>
              </a:extLst>
            </p:cNvPr>
            <p:cNvCxnSpPr/>
            <p:nvPr/>
          </p:nvCxnSpPr>
          <p:spPr>
            <a:xfrm>
              <a:off x="384174" y="2499021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D506C46-BDEE-4484-9E1D-F719FD5CF43A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6" y="2310775"/>
              <a:ext cx="4108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BF14D75-165C-48D2-AD09-83D43824509A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8" y="2658437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A4A8050-AB42-4F2F-940D-A3B2B00D6F23}"/>
                </a:ext>
              </a:extLst>
            </p:cNvPr>
            <p:cNvCxnSpPr/>
            <p:nvPr/>
          </p:nvCxnSpPr>
          <p:spPr>
            <a:xfrm>
              <a:off x="1165224" y="214977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D3F8E3-8309-4B93-8ACA-5FBB950CEFC2}"/>
                </a:ext>
              </a:extLst>
            </p:cNvPr>
            <p:cNvCxnSpPr/>
            <p:nvPr/>
          </p:nvCxnSpPr>
          <p:spPr>
            <a:xfrm>
              <a:off x="1019498" y="230918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52DA15F-AE88-4434-B731-D63828812E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174" y="2148184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6E9A8B-725F-4707-9522-0D2FAE7AAAFA}"/>
                </a:ext>
              </a:extLst>
            </p:cNvPr>
            <p:cNvCxnSpPr/>
            <p:nvPr/>
          </p:nvCxnSpPr>
          <p:spPr>
            <a:xfrm>
              <a:off x="244797" y="230918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ADB72A9-60BE-47DA-8AF4-686C993D7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5224" y="1812925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D181E3D-FD81-4BD3-9750-8A849C402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98" y="1980554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CBC2C0F-A7A0-4C8C-8776-E01E7BF17CE3}"/>
                </a:ext>
              </a:extLst>
            </p:cNvPr>
            <p:cNvCxnSpPr/>
            <p:nvPr/>
          </p:nvCxnSpPr>
          <p:spPr>
            <a:xfrm flipV="1">
              <a:off x="1019498" y="1812925"/>
              <a:ext cx="145726" cy="1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B9EA1EE-5AB6-4CE8-B522-E17A0DBBC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925" y="1812925"/>
              <a:ext cx="368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830180D-713C-44C1-9E75-11377305B3F3}"/>
                </a:ext>
              </a:extLst>
            </p:cNvPr>
            <p:cNvCxnSpPr/>
            <p:nvPr/>
          </p:nvCxnSpPr>
          <p:spPr>
            <a:xfrm flipV="1">
              <a:off x="796925" y="1812925"/>
              <a:ext cx="0" cy="33525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643C140-B699-4257-99B0-7FBBD1869FB0}"/>
                </a:ext>
              </a:extLst>
            </p:cNvPr>
            <p:cNvCxnSpPr/>
            <p:nvPr/>
          </p:nvCxnSpPr>
          <p:spPr>
            <a:xfrm flipV="1">
              <a:off x="657225" y="1973928"/>
              <a:ext cx="0" cy="335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9F81AA4-D7D4-45DD-8F01-F1C436507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91" y="1812925"/>
              <a:ext cx="143362" cy="161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C7DE2B5-FCF7-4FB3-B026-A4B9DC93F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198" y="1973928"/>
              <a:ext cx="3683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9B3DDBF-E2F1-4278-92A9-34C8C35B25D5}"/>
                </a:ext>
              </a:extLst>
            </p:cNvPr>
            <p:cNvCxnSpPr>
              <a:cxnSpLocks/>
            </p:cNvCxnSpPr>
            <p:nvPr/>
          </p:nvCxnSpPr>
          <p:spPr>
            <a:xfrm>
              <a:off x="664691" y="2151654"/>
              <a:ext cx="132234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0075E72-D1CC-4BDF-86C4-5C0A6DC9D481}"/>
                </a:ext>
              </a:extLst>
            </p:cNvPr>
            <p:cNvCxnSpPr/>
            <p:nvPr/>
          </p:nvCxnSpPr>
          <p:spPr>
            <a:xfrm flipV="1">
              <a:off x="658491" y="2148183"/>
              <a:ext cx="138434" cy="16763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E2C91EF-1178-40EC-9706-BFA2D110DD9E}"/>
              </a:ext>
            </a:extLst>
          </p:cNvPr>
          <p:cNvGrpSpPr/>
          <p:nvPr/>
        </p:nvGrpSpPr>
        <p:grpSpPr>
          <a:xfrm>
            <a:off x="1510279" y="890660"/>
            <a:ext cx="813492" cy="683111"/>
            <a:chOff x="1582387" y="780240"/>
            <a:chExt cx="928400" cy="74316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E6D5D42-B992-43B8-A1B1-73A087405792}"/>
                </a:ext>
              </a:extLst>
            </p:cNvPr>
            <p:cNvCxnSpPr/>
            <p:nvPr/>
          </p:nvCxnSpPr>
          <p:spPr>
            <a:xfrm flipV="1">
              <a:off x="2363437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943BE7-6D10-49E2-B7D6-65396EE278CC}"/>
                </a:ext>
              </a:extLst>
            </p:cNvPr>
            <p:cNvCxnSpPr/>
            <p:nvPr/>
          </p:nvCxnSpPr>
          <p:spPr>
            <a:xfrm flipV="1">
              <a:off x="1582388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C28F44-9271-4178-A6C3-E0264083A194}"/>
                </a:ext>
              </a:extLst>
            </p:cNvPr>
            <p:cNvCxnSpPr/>
            <p:nvPr/>
          </p:nvCxnSpPr>
          <p:spPr>
            <a:xfrm flipV="1">
              <a:off x="2365061" y="136240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DE1082-298A-4BE8-A8AC-98856F5A2D12}"/>
                </a:ext>
              </a:extLst>
            </p:cNvPr>
            <p:cNvCxnSpPr/>
            <p:nvPr/>
          </p:nvCxnSpPr>
          <p:spPr>
            <a:xfrm flipV="1">
              <a:off x="1582387" y="1362401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ED5446-CD79-4AA0-8141-7BE1CD893BF7}"/>
                </a:ext>
              </a:extLst>
            </p:cNvPr>
            <p:cNvCxnSpPr/>
            <p:nvPr/>
          </p:nvCxnSpPr>
          <p:spPr>
            <a:xfrm flipV="1">
              <a:off x="1827186" y="1013151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18B0F4-7471-4B78-9AB4-B65D09D55CA8}"/>
                </a:ext>
              </a:extLst>
            </p:cNvPr>
            <p:cNvCxnSpPr/>
            <p:nvPr/>
          </p:nvCxnSpPr>
          <p:spPr>
            <a:xfrm flipV="1">
              <a:off x="2131686" y="101315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D5534F-02FE-4BBF-AA3C-C2A226646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7186" y="941246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1F9D3CC-6AE3-499E-A274-DCE740B66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2912" y="780241"/>
              <a:ext cx="0" cy="23291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5800D6C-84D9-460A-A0FF-7ABDD8B0C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686" y="941245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DC8A303-BF72-463D-8E67-9740AE580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7412" y="780241"/>
              <a:ext cx="0" cy="232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71A61F-4B77-4113-A29F-770B897F053C}"/>
                </a:ext>
              </a:extLst>
            </p:cNvPr>
            <p:cNvCxnSpPr/>
            <p:nvPr/>
          </p:nvCxnSpPr>
          <p:spPr>
            <a:xfrm flipV="1">
              <a:off x="1827186" y="78024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30FCE2-1621-4E55-B5BC-04A37274C558}"/>
                </a:ext>
              </a:extLst>
            </p:cNvPr>
            <p:cNvCxnSpPr/>
            <p:nvPr/>
          </p:nvCxnSpPr>
          <p:spPr>
            <a:xfrm flipV="1">
              <a:off x="2131686" y="780240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5B33F1-9B60-482A-A489-6DA241AF111D}"/>
                </a:ext>
              </a:extLst>
            </p:cNvPr>
            <p:cNvCxnSpPr>
              <a:cxnSpLocks/>
            </p:cNvCxnSpPr>
            <p:nvPr/>
          </p:nvCxnSpPr>
          <p:spPr>
            <a:xfrm>
              <a:off x="1972912" y="780240"/>
              <a:ext cx="304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C75164-0893-4AE0-82CD-E0628D4B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827186" y="941244"/>
              <a:ext cx="3045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AAF843-0B70-4CF7-A771-10155C901B58}"/>
                </a:ext>
              </a:extLst>
            </p:cNvPr>
            <p:cNvCxnSpPr/>
            <p:nvPr/>
          </p:nvCxnSpPr>
          <p:spPr>
            <a:xfrm flipV="1">
              <a:off x="1582387" y="117415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A294210-5139-4145-9AB0-5A06A263AAC9}"/>
                </a:ext>
              </a:extLst>
            </p:cNvPr>
            <p:cNvCxnSpPr/>
            <p:nvPr/>
          </p:nvCxnSpPr>
          <p:spPr>
            <a:xfrm>
              <a:off x="1582387" y="1174155"/>
              <a:ext cx="2447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69AD32-C26A-49FB-9B61-8C9F5F495088}"/>
                </a:ext>
              </a:extLst>
            </p:cNvPr>
            <p:cNvCxnSpPr/>
            <p:nvPr/>
          </p:nvCxnSpPr>
          <p:spPr>
            <a:xfrm>
              <a:off x="2131686" y="1174155"/>
              <a:ext cx="2317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EA88C72-28FA-4C4B-9C5E-831ED7242842}"/>
                </a:ext>
              </a:extLst>
            </p:cNvPr>
            <p:cNvCxnSpPr/>
            <p:nvPr/>
          </p:nvCxnSpPr>
          <p:spPr>
            <a:xfrm>
              <a:off x="2363437" y="117415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CE6B590-C456-4639-9129-5287FDF06661}"/>
                </a:ext>
              </a:extLst>
            </p:cNvPr>
            <p:cNvCxnSpPr/>
            <p:nvPr/>
          </p:nvCxnSpPr>
          <p:spPr>
            <a:xfrm>
              <a:off x="1582387" y="1523405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5BBDF3-D8D0-4E70-9E3B-426AC423D1A2}"/>
                </a:ext>
              </a:extLst>
            </p:cNvPr>
            <p:cNvCxnSpPr/>
            <p:nvPr/>
          </p:nvCxnSpPr>
          <p:spPr>
            <a:xfrm>
              <a:off x="1728113" y="1013151"/>
              <a:ext cx="0" cy="34925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D9DC8E-42B2-4ED9-B781-0BD2E8DFB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8114" y="1013151"/>
              <a:ext cx="9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337CF34-5329-4771-B9FD-B1B9CB4F77B7}"/>
                </a:ext>
              </a:extLst>
            </p:cNvPr>
            <p:cNvCxnSpPr/>
            <p:nvPr/>
          </p:nvCxnSpPr>
          <p:spPr>
            <a:xfrm>
              <a:off x="2277412" y="1013151"/>
              <a:ext cx="2317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3B9E07-FDC7-48AF-BF97-542EF22AF766}"/>
                </a:ext>
              </a:extLst>
            </p:cNvPr>
            <p:cNvCxnSpPr/>
            <p:nvPr/>
          </p:nvCxnSpPr>
          <p:spPr>
            <a:xfrm>
              <a:off x="2509163" y="101315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4550570-26FB-4A44-87D5-079AC90503DC}"/>
                </a:ext>
              </a:extLst>
            </p:cNvPr>
            <p:cNvCxnSpPr/>
            <p:nvPr/>
          </p:nvCxnSpPr>
          <p:spPr>
            <a:xfrm>
              <a:off x="1728113" y="1362401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9E79D8A-8CC2-492E-B60A-22EEC8FF3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186" y="1013151"/>
              <a:ext cx="13947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30597CAE-695B-4C3B-B087-E8FB7FD2A7DA}"/>
              </a:ext>
            </a:extLst>
          </p:cNvPr>
          <p:cNvGrpSpPr/>
          <p:nvPr/>
        </p:nvGrpSpPr>
        <p:grpSpPr>
          <a:xfrm>
            <a:off x="343831" y="1856240"/>
            <a:ext cx="912796" cy="666990"/>
            <a:chOff x="1452683" y="1918885"/>
            <a:chExt cx="1321594" cy="853542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D4D5A08-1FA2-4708-B254-A6F35E543BA3}"/>
                </a:ext>
              </a:extLst>
            </p:cNvPr>
            <p:cNvCxnSpPr/>
            <p:nvPr/>
          </p:nvCxnSpPr>
          <p:spPr>
            <a:xfrm flipV="1">
              <a:off x="2182372" y="1922059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579672A-F88E-4081-8162-E243020D3FF0}"/>
                </a:ext>
              </a:extLst>
            </p:cNvPr>
            <p:cNvCxnSpPr/>
            <p:nvPr/>
          </p:nvCxnSpPr>
          <p:spPr>
            <a:xfrm flipV="1">
              <a:off x="1511302" y="1920472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E7C8D17-7180-46E9-A28F-0C21A566F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996" y="2285615"/>
              <a:ext cx="133044" cy="146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C132D00-64C9-4D7B-8AF2-643FC94C324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680" y="1922059"/>
              <a:ext cx="6774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10A23-52FD-44D7-90A6-BFD9695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511302" y="2083063"/>
              <a:ext cx="6710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C5CDB45-76B8-4CBF-85A9-38FE942D7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304" y="2429931"/>
              <a:ext cx="671068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4C74261-4316-4C11-BD02-B6AEE4001205}"/>
                </a:ext>
              </a:extLst>
            </p:cNvPr>
            <p:cNvCxnSpPr>
              <a:cxnSpLocks/>
            </p:cNvCxnSpPr>
            <p:nvPr/>
          </p:nvCxnSpPr>
          <p:spPr>
            <a:xfrm>
              <a:off x="2328098" y="1922059"/>
              <a:ext cx="0" cy="159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C2A801C-F439-483E-8616-AA2FC9B26B3C}"/>
                </a:ext>
              </a:extLst>
            </p:cNvPr>
            <p:cNvCxnSpPr/>
            <p:nvPr/>
          </p:nvCxnSpPr>
          <p:spPr>
            <a:xfrm>
              <a:off x="2182372" y="208147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C05BCEA-EE4D-455D-9AF5-2B65A3BC50B9}"/>
                </a:ext>
              </a:extLst>
            </p:cNvPr>
            <p:cNvCxnSpPr/>
            <p:nvPr/>
          </p:nvCxnSpPr>
          <p:spPr>
            <a:xfrm>
              <a:off x="1511303" y="208147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E959B33-24E7-40A5-96DE-B08A29AD1FAC}"/>
                </a:ext>
              </a:extLst>
            </p:cNvPr>
            <p:cNvSpPr/>
            <p:nvPr/>
          </p:nvSpPr>
          <p:spPr>
            <a:xfrm>
              <a:off x="2213507" y="2088618"/>
              <a:ext cx="90392" cy="19376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1041D4D-5F41-4674-B048-8FF38136A17A}"/>
                </a:ext>
              </a:extLst>
            </p:cNvPr>
            <p:cNvCxnSpPr>
              <a:stCxn id="168" idx="0"/>
            </p:cNvCxnSpPr>
            <p:nvPr/>
          </p:nvCxnSpPr>
          <p:spPr>
            <a:xfrm>
              <a:off x="2258703" y="2088618"/>
              <a:ext cx="25522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52A01DD-685D-4329-B731-30903544455C}"/>
                </a:ext>
              </a:extLst>
            </p:cNvPr>
            <p:cNvCxnSpPr/>
            <p:nvPr/>
          </p:nvCxnSpPr>
          <p:spPr>
            <a:xfrm>
              <a:off x="2258703" y="2282384"/>
              <a:ext cx="25522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958B862-C175-4FB5-B7E3-8181540F1B12}"/>
                </a:ext>
              </a:extLst>
            </p:cNvPr>
            <p:cNvSpPr/>
            <p:nvPr/>
          </p:nvSpPr>
          <p:spPr>
            <a:xfrm>
              <a:off x="2463117" y="2088618"/>
              <a:ext cx="90392" cy="1937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C236EE15-070A-4567-9002-B83C5AFFB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2683" y="2460483"/>
              <a:ext cx="236097" cy="21669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79C0337A-B0ED-4D47-9FFD-578D31C65493}"/>
                </a:ext>
              </a:extLst>
            </p:cNvPr>
            <p:cNvCxnSpPr>
              <a:cxnSpLocks/>
            </p:cNvCxnSpPr>
            <p:nvPr/>
          </p:nvCxnSpPr>
          <p:spPr>
            <a:xfrm>
              <a:off x="2027488" y="2460483"/>
              <a:ext cx="215160" cy="21669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043331FF-D9E8-4A40-AA24-2D29D677452B}"/>
                </a:ext>
              </a:extLst>
            </p:cNvPr>
            <p:cNvCxnSpPr/>
            <p:nvPr/>
          </p:nvCxnSpPr>
          <p:spPr>
            <a:xfrm flipH="1">
              <a:off x="1688779" y="2460483"/>
              <a:ext cx="102040" cy="31194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7F3642D-51A8-43BA-99E7-F0EFCD24671E}"/>
                </a:ext>
              </a:extLst>
            </p:cNvPr>
            <p:cNvCxnSpPr>
              <a:cxnSpLocks/>
            </p:cNvCxnSpPr>
            <p:nvPr/>
          </p:nvCxnSpPr>
          <p:spPr>
            <a:xfrm>
              <a:off x="1905826" y="2460483"/>
              <a:ext cx="121662" cy="31194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63D5E0A-F398-4727-B6AB-F6EC56D7A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7650" y="2269722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19F1D7-5EC4-4315-8AF4-A0CF3C6C9F72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2269723"/>
              <a:ext cx="58467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1963FBE-3813-4031-9849-6967C22057F5}"/>
                </a:ext>
              </a:extLst>
            </p:cNvPr>
            <p:cNvCxnSpPr>
              <a:cxnSpLocks/>
            </p:cNvCxnSpPr>
            <p:nvPr/>
          </p:nvCxnSpPr>
          <p:spPr>
            <a:xfrm>
              <a:off x="1657028" y="1918885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3E949D2A-2CF4-412B-8F8F-8F47310538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223" y="2189021"/>
              <a:ext cx="1960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8C053377-5B17-4E43-A545-136CEFBA41C5}"/>
              </a:ext>
            </a:extLst>
          </p:cNvPr>
          <p:cNvGrpSpPr/>
          <p:nvPr/>
        </p:nvGrpSpPr>
        <p:grpSpPr>
          <a:xfrm>
            <a:off x="1511082" y="1926113"/>
            <a:ext cx="852276" cy="489342"/>
            <a:chOff x="177515" y="3069018"/>
            <a:chExt cx="922052" cy="511841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8B60B3-4917-4AA0-A3E9-0C20941B7F28}"/>
                </a:ext>
              </a:extLst>
            </p:cNvPr>
            <p:cNvCxnSpPr/>
            <p:nvPr/>
          </p:nvCxnSpPr>
          <p:spPr>
            <a:xfrm flipV="1">
              <a:off x="952217" y="3070605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FAB9DDF-C8AB-4C17-AF53-8D193C2B6F29}"/>
                </a:ext>
              </a:extLst>
            </p:cNvPr>
            <p:cNvCxnSpPr/>
            <p:nvPr/>
          </p:nvCxnSpPr>
          <p:spPr>
            <a:xfrm flipV="1">
              <a:off x="177515" y="3069018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00F2535-EAD0-48CB-A13C-BEA3C2C1133F}"/>
                </a:ext>
              </a:extLst>
            </p:cNvPr>
            <p:cNvCxnSpPr/>
            <p:nvPr/>
          </p:nvCxnSpPr>
          <p:spPr>
            <a:xfrm flipV="1">
              <a:off x="953841" y="3419855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CF9DD9F-D295-47F2-8992-7414E459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15" y="3419855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60F048-6304-48EA-AE0C-ED6E9326E858}"/>
                </a:ext>
              </a:extLst>
            </p:cNvPr>
            <p:cNvCxnSpPr/>
            <p:nvPr/>
          </p:nvCxnSpPr>
          <p:spPr>
            <a:xfrm>
              <a:off x="316893" y="3070605"/>
              <a:ext cx="7810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AB257FC-860C-4589-BB3C-EB7B3071597A}"/>
                </a:ext>
              </a:extLst>
            </p:cNvPr>
            <p:cNvCxnSpPr/>
            <p:nvPr/>
          </p:nvCxnSpPr>
          <p:spPr>
            <a:xfrm>
              <a:off x="316893" y="3419855"/>
              <a:ext cx="78105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A33D8B5-7561-48EC-9926-B78D2CF676F0}"/>
                </a:ext>
              </a:extLst>
            </p:cNvPr>
            <p:cNvCxnSpPr>
              <a:cxnSpLocks/>
            </p:cNvCxnSpPr>
            <p:nvPr/>
          </p:nvCxnSpPr>
          <p:spPr>
            <a:xfrm>
              <a:off x="177515" y="3231609"/>
              <a:ext cx="7747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2337153-E42D-46D1-BDA4-1EE352E52F7F}"/>
                </a:ext>
              </a:extLst>
            </p:cNvPr>
            <p:cNvCxnSpPr>
              <a:cxnSpLocks/>
            </p:cNvCxnSpPr>
            <p:nvPr/>
          </p:nvCxnSpPr>
          <p:spPr>
            <a:xfrm>
              <a:off x="177517" y="3579271"/>
              <a:ext cx="774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4D0FA62-D481-48E1-873D-AD97AD27F5FF}"/>
                </a:ext>
              </a:extLst>
            </p:cNvPr>
            <p:cNvCxnSpPr/>
            <p:nvPr/>
          </p:nvCxnSpPr>
          <p:spPr>
            <a:xfrm>
              <a:off x="1097943" y="3070605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97CD735-4C8C-4836-A24E-976653C9E4B2}"/>
                </a:ext>
              </a:extLst>
            </p:cNvPr>
            <p:cNvCxnSpPr/>
            <p:nvPr/>
          </p:nvCxnSpPr>
          <p:spPr>
            <a:xfrm>
              <a:off x="952217" y="323002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3719684-530F-4DF8-8D4D-60F153423DFD}"/>
                </a:ext>
              </a:extLst>
            </p:cNvPr>
            <p:cNvCxnSpPr>
              <a:cxnSpLocks/>
            </p:cNvCxnSpPr>
            <p:nvPr/>
          </p:nvCxnSpPr>
          <p:spPr>
            <a:xfrm>
              <a:off x="316893" y="3069018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CCC479-D42C-4203-A842-E7ADE7ED2434}"/>
                </a:ext>
              </a:extLst>
            </p:cNvPr>
            <p:cNvCxnSpPr/>
            <p:nvPr/>
          </p:nvCxnSpPr>
          <p:spPr>
            <a:xfrm>
              <a:off x="177516" y="323002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1CB4A33C-210D-4773-8070-00768EF107BE}"/>
                </a:ext>
              </a:extLst>
            </p:cNvPr>
            <p:cNvCxnSpPr/>
            <p:nvPr/>
          </p:nvCxnSpPr>
          <p:spPr>
            <a:xfrm>
              <a:off x="573881" y="3230021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A5D218A-1DA7-45D4-95DD-316E79927200}"/>
                </a:ext>
              </a:extLst>
            </p:cNvPr>
            <p:cNvCxnSpPr/>
            <p:nvPr/>
          </p:nvCxnSpPr>
          <p:spPr>
            <a:xfrm>
              <a:off x="384174" y="3346576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044D7FA-4473-4E1A-A7A0-9E1798EE1C00}"/>
                </a:ext>
              </a:extLst>
            </p:cNvPr>
            <p:cNvCxnSpPr/>
            <p:nvPr/>
          </p:nvCxnSpPr>
          <p:spPr>
            <a:xfrm>
              <a:off x="750094" y="3346576"/>
              <a:ext cx="0" cy="2331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BA069A0-989D-428A-B163-ED9E4BBFFDC8}"/>
                </a:ext>
              </a:extLst>
            </p:cNvPr>
            <p:cNvCxnSpPr/>
            <p:nvPr/>
          </p:nvCxnSpPr>
          <p:spPr>
            <a:xfrm flipV="1">
              <a:off x="573881" y="3134519"/>
              <a:ext cx="77317" cy="9550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3F2DEB-B097-4465-85A9-8E071B6063ED}"/>
                </a:ext>
              </a:extLst>
            </p:cNvPr>
            <p:cNvCxnSpPr/>
            <p:nvPr/>
          </p:nvCxnSpPr>
          <p:spPr>
            <a:xfrm flipH="1">
              <a:off x="384174" y="3069018"/>
              <a:ext cx="79375" cy="96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C8F491B-7283-4687-9F00-24A0E10FD847}"/>
                </a:ext>
              </a:extLst>
            </p:cNvPr>
            <p:cNvCxnSpPr/>
            <p:nvPr/>
          </p:nvCxnSpPr>
          <p:spPr>
            <a:xfrm flipH="1">
              <a:off x="795660" y="3078269"/>
              <a:ext cx="79375" cy="9645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C8D8D36-7AF1-48D0-B006-9B991BE03376}"/>
                </a:ext>
              </a:extLst>
            </p:cNvPr>
            <p:cNvCxnSpPr/>
            <p:nvPr/>
          </p:nvCxnSpPr>
          <p:spPr>
            <a:xfrm>
              <a:off x="981075" y="3208338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2326ACE-345D-4888-A504-807ACDAD2D34}"/>
                </a:ext>
              </a:extLst>
            </p:cNvPr>
            <p:cNvCxnSpPr/>
            <p:nvPr/>
          </p:nvCxnSpPr>
          <p:spPr>
            <a:xfrm>
              <a:off x="1000125" y="3182270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D5E0EA9F-72BD-4E4A-BC89-5F7EF39808B8}"/>
                </a:ext>
              </a:extLst>
            </p:cNvPr>
            <p:cNvCxnSpPr/>
            <p:nvPr/>
          </p:nvCxnSpPr>
          <p:spPr>
            <a:xfrm>
              <a:off x="1045369" y="3140933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F1AF270-11C6-498F-8021-CFDA8848E3C7}"/>
                </a:ext>
              </a:extLst>
            </p:cNvPr>
            <p:cNvCxnSpPr/>
            <p:nvPr/>
          </p:nvCxnSpPr>
          <p:spPr>
            <a:xfrm>
              <a:off x="1064419" y="3114865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B34D357-6463-45C9-8970-5B5284E47FA9}"/>
                </a:ext>
              </a:extLst>
            </p:cNvPr>
            <p:cNvCxnSpPr/>
            <p:nvPr/>
          </p:nvCxnSpPr>
          <p:spPr>
            <a:xfrm>
              <a:off x="200025" y="3204162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F80A5DD-788C-4A1A-B49B-C64570B16E14}"/>
                </a:ext>
              </a:extLst>
            </p:cNvPr>
            <p:cNvCxnSpPr/>
            <p:nvPr/>
          </p:nvCxnSpPr>
          <p:spPr>
            <a:xfrm>
              <a:off x="219075" y="3178094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77240D9-0437-4CBB-85DE-17617A2960A3}"/>
                </a:ext>
              </a:extLst>
            </p:cNvPr>
            <p:cNvCxnSpPr/>
            <p:nvPr/>
          </p:nvCxnSpPr>
          <p:spPr>
            <a:xfrm>
              <a:off x="264319" y="3136757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6A4CEA7-5050-4990-BB32-D64C64F6A00C}"/>
                </a:ext>
              </a:extLst>
            </p:cNvPr>
            <p:cNvCxnSpPr/>
            <p:nvPr/>
          </p:nvCxnSpPr>
          <p:spPr>
            <a:xfrm>
              <a:off x="283369" y="3110689"/>
              <a:ext cx="0" cy="34528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14896197-F1FE-4E46-A6F8-0289A358F9BF}"/>
              </a:ext>
            </a:extLst>
          </p:cNvPr>
          <p:cNvGrpSpPr/>
          <p:nvPr/>
        </p:nvGrpSpPr>
        <p:grpSpPr>
          <a:xfrm>
            <a:off x="2709063" y="905887"/>
            <a:ext cx="710151" cy="638819"/>
            <a:chOff x="3653159" y="1056815"/>
            <a:chExt cx="617237" cy="511841"/>
          </a:xfrm>
        </p:grpSpPr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B981D96-C33B-4941-B7E5-4E73D61C2CF0}"/>
                </a:ext>
              </a:extLst>
            </p:cNvPr>
            <p:cNvCxnSpPr/>
            <p:nvPr/>
          </p:nvCxnSpPr>
          <p:spPr>
            <a:xfrm flipV="1">
              <a:off x="4123046" y="1058402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69AD783E-50D0-4506-BACB-F4C3DFD211E6}"/>
                </a:ext>
              </a:extLst>
            </p:cNvPr>
            <p:cNvCxnSpPr/>
            <p:nvPr/>
          </p:nvCxnSpPr>
          <p:spPr>
            <a:xfrm flipV="1">
              <a:off x="3653159" y="1056815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1D3FB1B-8344-49B5-AE4E-0DF2811C4555}"/>
                </a:ext>
              </a:extLst>
            </p:cNvPr>
            <p:cNvCxnSpPr/>
            <p:nvPr/>
          </p:nvCxnSpPr>
          <p:spPr>
            <a:xfrm flipV="1">
              <a:off x="4124670" y="1407652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DE6774E9-2585-477A-B8A5-38A3FDDA8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3159" y="1407652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463181CF-F2D0-4ECC-BB20-7A79A9980928}"/>
                </a:ext>
              </a:extLst>
            </p:cNvPr>
            <p:cNvCxnSpPr>
              <a:cxnSpLocks/>
            </p:cNvCxnSpPr>
            <p:nvPr/>
          </p:nvCxnSpPr>
          <p:spPr>
            <a:xfrm>
              <a:off x="3792537" y="1058402"/>
              <a:ext cx="476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DE445D6E-87AB-4CA7-85C1-3665533D10D5}"/>
                </a:ext>
              </a:extLst>
            </p:cNvPr>
            <p:cNvCxnSpPr>
              <a:cxnSpLocks/>
            </p:cNvCxnSpPr>
            <p:nvPr/>
          </p:nvCxnSpPr>
          <p:spPr>
            <a:xfrm>
              <a:off x="3952875" y="1406462"/>
              <a:ext cx="315897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E59E87CC-5705-44F8-8161-1F07EBE9FFAC}"/>
                </a:ext>
              </a:extLst>
            </p:cNvPr>
            <p:cNvCxnSpPr>
              <a:cxnSpLocks/>
            </p:cNvCxnSpPr>
            <p:nvPr/>
          </p:nvCxnSpPr>
          <p:spPr>
            <a:xfrm>
              <a:off x="3653159" y="1219406"/>
              <a:ext cx="469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F8419DCC-4DD2-4FEB-827A-0AF16A52E1E1}"/>
                </a:ext>
              </a:extLst>
            </p:cNvPr>
            <p:cNvCxnSpPr>
              <a:cxnSpLocks/>
            </p:cNvCxnSpPr>
            <p:nvPr/>
          </p:nvCxnSpPr>
          <p:spPr>
            <a:xfrm>
              <a:off x="3653161" y="1567068"/>
              <a:ext cx="4698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006A7C87-A5DD-46CF-82AB-C9751B2354A1}"/>
                </a:ext>
              </a:extLst>
            </p:cNvPr>
            <p:cNvCxnSpPr/>
            <p:nvPr/>
          </p:nvCxnSpPr>
          <p:spPr>
            <a:xfrm>
              <a:off x="4268772" y="1058402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C1284462-83D4-4316-BA91-F12FCF574C03}"/>
                </a:ext>
              </a:extLst>
            </p:cNvPr>
            <p:cNvCxnSpPr/>
            <p:nvPr/>
          </p:nvCxnSpPr>
          <p:spPr>
            <a:xfrm>
              <a:off x="4123046" y="1217818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80DCEE18-7B3A-4478-9BD3-133A697D519F}"/>
                </a:ext>
              </a:extLst>
            </p:cNvPr>
            <p:cNvCxnSpPr>
              <a:cxnSpLocks/>
            </p:cNvCxnSpPr>
            <p:nvPr/>
          </p:nvCxnSpPr>
          <p:spPr>
            <a:xfrm>
              <a:off x="3792537" y="1056815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27803AF9-0116-4D77-A82D-A6C57FCD0B9A}"/>
                </a:ext>
              </a:extLst>
            </p:cNvPr>
            <p:cNvCxnSpPr/>
            <p:nvPr/>
          </p:nvCxnSpPr>
          <p:spPr>
            <a:xfrm>
              <a:off x="3653160" y="1217818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0A0C1E47-BC70-4CC3-A76A-772D0D0F38DB}"/>
                </a:ext>
              </a:extLst>
            </p:cNvPr>
            <p:cNvSpPr txBox="1"/>
            <p:nvPr/>
          </p:nvSpPr>
          <p:spPr>
            <a:xfrm>
              <a:off x="3749192" y="1192965"/>
              <a:ext cx="368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rgbClr val="0099FF"/>
                  </a:solidFill>
                </a:rPr>
                <a:t>?</a:t>
              </a:r>
              <a:endParaRPr lang="en-GB" dirty="0">
                <a:solidFill>
                  <a:srgbClr val="0099FF"/>
                </a:solidFill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E14DD945-840A-4EEC-829B-A2CC4DA74E1B}"/>
                </a:ext>
              </a:extLst>
            </p:cNvPr>
            <p:cNvCxnSpPr>
              <a:cxnSpLocks/>
            </p:cNvCxnSpPr>
            <p:nvPr/>
          </p:nvCxnSpPr>
          <p:spPr>
            <a:xfrm>
              <a:off x="3792537" y="1406461"/>
              <a:ext cx="50857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716B4368-5D2E-4652-9873-F1F3D61BDAA4}"/>
              </a:ext>
            </a:extLst>
          </p:cNvPr>
          <p:cNvGrpSpPr/>
          <p:nvPr/>
        </p:nvGrpSpPr>
        <p:grpSpPr>
          <a:xfrm>
            <a:off x="5151828" y="508964"/>
            <a:ext cx="1547627" cy="1014441"/>
            <a:chOff x="5611970" y="966113"/>
            <a:chExt cx="1547627" cy="1014441"/>
          </a:xfrm>
        </p:grpSpPr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4C0163DD-7DA9-4AF3-87CD-405912E33B9A}"/>
                </a:ext>
              </a:extLst>
            </p:cNvPr>
            <p:cNvGrpSpPr/>
            <p:nvPr/>
          </p:nvGrpSpPr>
          <p:grpSpPr>
            <a:xfrm>
              <a:off x="5611970" y="966113"/>
              <a:ext cx="1547627" cy="1014441"/>
              <a:chOff x="5611970" y="966113"/>
              <a:chExt cx="1547627" cy="1014441"/>
            </a:xfrm>
          </p:grpSpPr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209F3378-C89A-4B84-A671-D2EFFF6A3351}"/>
                  </a:ext>
                </a:extLst>
              </p:cNvPr>
              <p:cNvSpPr txBox="1"/>
              <p:nvPr/>
            </p:nvSpPr>
            <p:spPr>
              <a:xfrm>
                <a:off x="6335126" y="966113"/>
                <a:ext cx="364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rgbClr val="002060"/>
                    </a:solidFill>
                  </a:rPr>
                  <a:t>L</a:t>
                </a:r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048B0262-BEB5-41D4-8C4E-1DB73198FC31}"/>
                  </a:ext>
                </a:extLst>
              </p:cNvPr>
              <p:cNvCxnSpPr/>
              <p:nvPr/>
            </p:nvCxnSpPr>
            <p:spPr>
              <a:xfrm flipV="1">
                <a:off x="6604609" y="1286070"/>
                <a:ext cx="145726" cy="1610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D9E3300C-C147-43A7-B1F2-025F77BF2CEF}"/>
                  </a:ext>
                </a:extLst>
              </p:cNvPr>
              <p:cNvCxnSpPr/>
              <p:nvPr/>
            </p:nvCxnSpPr>
            <p:spPr>
              <a:xfrm flipV="1">
                <a:off x="6065644" y="1284483"/>
                <a:ext cx="145726" cy="1610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D63928B6-D3FA-4E11-A5A4-382E7BC5EE53}"/>
                  </a:ext>
                </a:extLst>
              </p:cNvPr>
              <p:cNvCxnSpPr/>
              <p:nvPr/>
            </p:nvCxnSpPr>
            <p:spPr>
              <a:xfrm flipV="1">
                <a:off x="6606233" y="1635320"/>
                <a:ext cx="145726" cy="1610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D847769-BB75-433D-B4A6-9C4F7ABA57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644" y="1635320"/>
                <a:ext cx="139378" cy="15862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A740DFF2-4786-4B92-8374-B0C63B6DF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022" y="1286070"/>
                <a:ext cx="5453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20A452F6-7260-40BF-9021-8E54B3584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022" y="1635320"/>
                <a:ext cx="54531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88A505FE-FFAB-4B96-8138-EA00CFA7A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644" y="1447074"/>
                <a:ext cx="53896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8FA6F3A0-CAFA-4EBA-850F-A18FFC73B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644" y="1793942"/>
                <a:ext cx="538965" cy="7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6765598-4FA7-44CE-B98B-F71615D58DCA}"/>
                  </a:ext>
                </a:extLst>
              </p:cNvPr>
              <p:cNvCxnSpPr/>
              <p:nvPr/>
            </p:nvCxnSpPr>
            <p:spPr>
              <a:xfrm>
                <a:off x="6750335" y="1286070"/>
                <a:ext cx="0" cy="34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7FD673C6-66B7-4115-8BEA-11DD42A2A1ED}"/>
                  </a:ext>
                </a:extLst>
              </p:cNvPr>
              <p:cNvCxnSpPr/>
              <p:nvPr/>
            </p:nvCxnSpPr>
            <p:spPr>
              <a:xfrm>
                <a:off x="6604609" y="1445486"/>
                <a:ext cx="0" cy="34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33C500F-6281-466D-BD62-F39CDE849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022" y="1284483"/>
                <a:ext cx="0" cy="35083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EDAB20FF-B69D-45C9-90D2-541F7D0A6BB7}"/>
                  </a:ext>
                </a:extLst>
              </p:cNvPr>
              <p:cNvCxnSpPr/>
              <p:nvPr/>
            </p:nvCxnSpPr>
            <p:spPr>
              <a:xfrm>
                <a:off x="6065645" y="1445486"/>
                <a:ext cx="0" cy="349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1D70D0C7-0615-49A2-98C6-CBEA59078CB1}"/>
                  </a:ext>
                </a:extLst>
              </p:cNvPr>
              <p:cNvCxnSpPr/>
              <p:nvPr/>
            </p:nvCxnSpPr>
            <p:spPr>
              <a:xfrm>
                <a:off x="5705469" y="1531212"/>
                <a:ext cx="3000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589DCF44-1DE3-4E3B-8B62-8748BF3B1F88}"/>
                  </a:ext>
                </a:extLst>
              </p:cNvPr>
              <p:cNvSpPr txBox="1"/>
              <p:nvPr/>
            </p:nvSpPr>
            <p:spPr>
              <a:xfrm>
                <a:off x="5611970" y="1272413"/>
                <a:ext cx="432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rgbClr val="002060"/>
                    </a:solidFill>
                  </a:rPr>
                  <a:t>inV</a:t>
                </a:r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BB05230F-ED00-4B9C-963C-58600E7A413C}"/>
                  </a:ext>
                </a:extLst>
              </p:cNvPr>
              <p:cNvCxnSpPr/>
              <p:nvPr/>
            </p:nvCxnSpPr>
            <p:spPr>
              <a:xfrm flipV="1">
                <a:off x="6205022" y="1151350"/>
                <a:ext cx="0" cy="94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897EB213-A934-4F9E-97F2-9C09A5526B46}"/>
                  </a:ext>
                </a:extLst>
              </p:cNvPr>
              <p:cNvCxnSpPr/>
              <p:nvPr/>
            </p:nvCxnSpPr>
            <p:spPr>
              <a:xfrm flipV="1">
                <a:off x="6759351" y="1154178"/>
                <a:ext cx="0" cy="94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46534779-2C04-4EA0-A14F-DC1AEFB48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022" y="1198404"/>
                <a:ext cx="5543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6E693D5F-F165-4AD6-A58D-A343D35C6029}"/>
                  </a:ext>
                </a:extLst>
              </p:cNvPr>
              <p:cNvCxnSpPr/>
              <p:nvPr/>
            </p:nvCxnSpPr>
            <p:spPr>
              <a:xfrm flipV="1">
                <a:off x="6650832" y="1681230"/>
                <a:ext cx="150018" cy="1762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2A9A36A3-BEE6-496A-A0E2-521BE48C56E4}"/>
                  </a:ext>
                </a:extLst>
              </p:cNvPr>
              <p:cNvCxnSpPr/>
              <p:nvPr/>
            </p:nvCxnSpPr>
            <p:spPr>
              <a:xfrm>
                <a:off x="6629400" y="1838393"/>
                <a:ext cx="48072" cy="38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038115D5-BA67-45C9-A6C1-6DB8F84354C8}"/>
                  </a:ext>
                </a:extLst>
              </p:cNvPr>
              <p:cNvCxnSpPr/>
              <p:nvPr/>
            </p:nvCxnSpPr>
            <p:spPr>
              <a:xfrm>
                <a:off x="6782270" y="1661848"/>
                <a:ext cx="48072" cy="38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33105872-C4B0-4D7D-8835-A9508C6A60C0}"/>
                  </a:ext>
                </a:extLst>
              </p:cNvPr>
              <p:cNvSpPr txBox="1"/>
              <p:nvPr/>
            </p:nvSpPr>
            <p:spPr>
              <a:xfrm>
                <a:off x="6795268" y="1293694"/>
                <a:ext cx="364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rgbClr val="002060"/>
                    </a:solidFill>
                  </a:rPr>
                  <a:t>A</a:t>
                </a:r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D10857F4-D5D4-4E74-95F5-BF36B2CD2589}"/>
                  </a:ext>
                </a:extLst>
              </p:cNvPr>
              <p:cNvCxnSpPr/>
              <p:nvPr/>
            </p:nvCxnSpPr>
            <p:spPr>
              <a:xfrm>
                <a:off x="6800850" y="1284483"/>
                <a:ext cx="8096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3562DB7B-ED05-4783-8435-BEA0A71484A5}"/>
                  </a:ext>
                </a:extLst>
              </p:cNvPr>
              <p:cNvCxnSpPr/>
              <p:nvPr/>
            </p:nvCxnSpPr>
            <p:spPr>
              <a:xfrm>
                <a:off x="6799384" y="1635320"/>
                <a:ext cx="8096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BE7DFC4F-D5CF-406E-B73F-DE5B1E76940E}"/>
                  </a:ext>
                </a:extLst>
              </p:cNvPr>
              <p:cNvCxnSpPr/>
              <p:nvPr/>
            </p:nvCxnSpPr>
            <p:spPr>
              <a:xfrm>
                <a:off x="6840588" y="1284483"/>
                <a:ext cx="0" cy="350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9D22478A-A28D-4F6A-95FA-20A6EB32F08C}"/>
                  </a:ext>
                </a:extLst>
              </p:cNvPr>
              <p:cNvSpPr txBox="1"/>
              <p:nvPr/>
            </p:nvSpPr>
            <p:spPr>
              <a:xfrm>
                <a:off x="6677472" y="1672777"/>
                <a:ext cx="364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rgbClr val="002060"/>
                    </a:solidFill>
                  </a:rPr>
                  <a:t>B</a:t>
                </a:r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7CE5B02-31E8-4C5C-9DF1-F15BC53E5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597" y="1402757"/>
                <a:ext cx="37060" cy="12441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AE996DA-531D-4125-8460-5E0B5D0E81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443" y="1351027"/>
                <a:ext cx="89379" cy="30447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36FF4893-F393-4E0C-AF7C-025E94A6F6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2581" y="1353182"/>
                <a:ext cx="126881" cy="40726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2995B3D8-A280-4AFC-AD49-1E9FA186A9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7180" y="1448614"/>
                <a:ext cx="94347" cy="28454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181F7804-14C2-49EA-8C72-79CC8A0DA228}"/>
                </a:ext>
              </a:extLst>
            </p:cNvPr>
            <p:cNvSpPr txBox="1"/>
            <p:nvPr/>
          </p:nvSpPr>
          <p:spPr>
            <a:xfrm>
              <a:off x="6546217" y="1376788"/>
              <a:ext cx="364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002060"/>
                  </a:solidFill>
                </a:rPr>
                <a:t>F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7A210EF6-DBC6-4B42-9885-D1EF72AF5431}"/>
                </a:ext>
              </a:extLst>
            </p:cNvPr>
            <p:cNvSpPr txBox="1"/>
            <p:nvPr/>
          </p:nvSpPr>
          <p:spPr>
            <a:xfrm>
              <a:off x="5656284" y="1457022"/>
              <a:ext cx="432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002060"/>
                  </a:solidFill>
                </a:rPr>
                <a:t>w</a:t>
              </a:r>
              <a:endParaRPr lang="en-GB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03F6EB7D-64FE-4C45-883E-E7CAC012B2A0}"/>
              </a:ext>
            </a:extLst>
          </p:cNvPr>
          <p:cNvSpPr txBox="1"/>
          <p:nvPr/>
        </p:nvSpPr>
        <p:spPr>
          <a:xfrm>
            <a:off x="5070826" y="201252"/>
            <a:ext cx="3257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 dirty="0">
                <a:latin typeface="Corbel Light" panose="020B0303020204020204" pitchFamily="34" charset="0"/>
              </a:rPr>
              <a:t>ZESTAWY PRZYKŁADOWYCH SYMBOLI Z OPISAMI</a:t>
            </a:r>
            <a:endParaRPr lang="en-GB" sz="1100" b="1" dirty="0">
              <a:latin typeface="Corbel Light" panose="020B03030202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EA592B-1A96-47EB-92A3-FA6A72D43242}"/>
              </a:ext>
            </a:extLst>
          </p:cNvPr>
          <p:cNvGrpSpPr/>
          <p:nvPr/>
        </p:nvGrpSpPr>
        <p:grpSpPr>
          <a:xfrm>
            <a:off x="4981430" y="1481754"/>
            <a:ext cx="1857168" cy="774346"/>
            <a:chOff x="4930630" y="1481754"/>
            <a:chExt cx="1857168" cy="774346"/>
          </a:xfrm>
        </p:grpSpPr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AE87121-7892-42F5-807E-634C0EB963F4}"/>
                </a:ext>
              </a:extLst>
            </p:cNvPr>
            <p:cNvCxnSpPr/>
            <p:nvPr/>
          </p:nvCxnSpPr>
          <p:spPr>
            <a:xfrm flipV="1">
              <a:off x="6026671" y="170458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EF21C0F-6630-4F78-B180-AE52F4AC7513}"/>
                </a:ext>
              </a:extLst>
            </p:cNvPr>
            <p:cNvCxnSpPr/>
            <p:nvPr/>
          </p:nvCxnSpPr>
          <p:spPr>
            <a:xfrm flipV="1">
              <a:off x="5487706" y="1702994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31A9228-47FD-4F2F-9175-B18A2EDE9A34}"/>
                </a:ext>
              </a:extLst>
            </p:cNvPr>
            <p:cNvCxnSpPr/>
            <p:nvPr/>
          </p:nvCxnSpPr>
          <p:spPr>
            <a:xfrm flipV="1">
              <a:off x="6028295" y="2053831"/>
              <a:ext cx="145726" cy="161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17FE6CE-6366-4963-90E3-8911F09C0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7706" y="2053831"/>
              <a:ext cx="139378" cy="15862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FF57C51-B271-4DD8-AD8F-EC44ABF4DEE3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84" y="1704581"/>
              <a:ext cx="5453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B085CACC-CA64-4FCD-8550-F6D47453D524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84" y="2053831"/>
              <a:ext cx="545313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1D50BCBD-AE72-4AAD-A701-C7913433B38F}"/>
                </a:ext>
              </a:extLst>
            </p:cNvPr>
            <p:cNvCxnSpPr>
              <a:cxnSpLocks/>
            </p:cNvCxnSpPr>
            <p:nvPr/>
          </p:nvCxnSpPr>
          <p:spPr>
            <a:xfrm>
              <a:off x="5487706" y="1865585"/>
              <a:ext cx="5389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C725862-B5DD-48E8-855E-9D28AC722A9B}"/>
                </a:ext>
              </a:extLst>
            </p:cNvPr>
            <p:cNvCxnSpPr>
              <a:cxnSpLocks/>
            </p:cNvCxnSpPr>
            <p:nvPr/>
          </p:nvCxnSpPr>
          <p:spPr>
            <a:xfrm>
              <a:off x="5487706" y="2212453"/>
              <a:ext cx="538965" cy="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A7C7B3F-C81E-437D-9E56-20D9F5765599}"/>
                </a:ext>
              </a:extLst>
            </p:cNvPr>
            <p:cNvCxnSpPr/>
            <p:nvPr/>
          </p:nvCxnSpPr>
          <p:spPr>
            <a:xfrm>
              <a:off x="6172397" y="1704581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63E557A-454D-44FC-84D3-76B1388749DE}"/>
                </a:ext>
              </a:extLst>
            </p:cNvPr>
            <p:cNvCxnSpPr/>
            <p:nvPr/>
          </p:nvCxnSpPr>
          <p:spPr>
            <a:xfrm>
              <a:off x="6026671" y="186399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9B832A1-E269-4246-9C78-D68C84280901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84" y="1702994"/>
              <a:ext cx="0" cy="3508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1893DE9-A8D6-48A8-84A3-6841703529F3}"/>
                </a:ext>
              </a:extLst>
            </p:cNvPr>
            <p:cNvCxnSpPr/>
            <p:nvPr/>
          </p:nvCxnSpPr>
          <p:spPr>
            <a:xfrm>
              <a:off x="5487707" y="1863997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7B70613E-CA84-4BF2-A661-BA10190AB614}"/>
                </a:ext>
              </a:extLst>
            </p:cNvPr>
            <p:cNvCxnSpPr>
              <a:cxnSpLocks/>
            </p:cNvCxnSpPr>
            <p:nvPr/>
          </p:nvCxnSpPr>
          <p:spPr>
            <a:xfrm>
              <a:off x="5026025" y="1949723"/>
              <a:ext cx="401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C4B9340-3B6A-40A5-B4CE-E1D211265DC9}"/>
                </a:ext>
              </a:extLst>
            </p:cNvPr>
            <p:cNvSpPr txBox="1"/>
            <p:nvPr/>
          </p:nvSpPr>
          <p:spPr>
            <a:xfrm>
              <a:off x="4941044" y="1725497"/>
              <a:ext cx="518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002060"/>
                  </a:solidFill>
                </a:rPr>
                <a:t>inLw</a:t>
              </a:r>
              <a:endParaRPr lang="en-GB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8A3BFC5D-29C6-4CD4-8713-AD0A95F1CA58}"/>
                </a:ext>
              </a:extLst>
            </p:cNvPr>
            <p:cNvCxnSpPr>
              <a:cxnSpLocks/>
            </p:cNvCxnSpPr>
            <p:nvPr/>
          </p:nvCxnSpPr>
          <p:spPr>
            <a:xfrm>
              <a:off x="6238247" y="1952195"/>
              <a:ext cx="401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A503A684-908F-42AF-B8D6-B47B662EA8B1}"/>
                </a:ext>
              </a:extLst>
            </p:cNvPr>
            <p:cNvSpPr txBox="1"/>
            <p:nvPr/>
          </p:nvSpPr>
          <p:spPr>
            <a:xfrm>
              <a:off x="6144467" y="1720296"/>
              <a:ext cx="64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002060"/>
                  </a:solidFill>
                </a:rPr>
                <a:t>outLw</a:t>
              </a:r>
              <a:endParaRPr lang="en-GB" sz="1200" dirty="0">
                <a:solidFill>
                  <a:srgbClr val="002060"/>
                </a:solidFill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68E95F4E-9F2D-4590-ACA2-AF881686185A}"/>
                </a:ext>
              </a:extLst>
            </p:cNvPr>
            <p:cNvSpPr txBox="1"/>
            <p:nvPr/>
          </p:nvSpPr>
          <p:spPr>
            <a:xfrm>
              <a:off x="5562892" y="1812925"/>
              <a:ext cx="583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FF0000"/>
                  </a:solidFill>
                </a:rPr>
                <a:t>srcLw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9C2798AB-EC96-45F9-B117-9A43C3C3A252}"/>
                </a:ext>
              </a:extLst>
            </p:cNvPr>
            <p:cNvSpPr txBox="1"/>
            <p:nvPr/>
          </p:nvSpPr>
          <p:spPr>
            <a:xfrm>
              <a:off x="5551695" y="1979101"/>
              <a:ext cx="583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accent6">
                      <a:lumMod val="50000"/>
                    </a:schemeClr>
                  </a:solidFill>
                </a:rPr>
                <a:t>srcDa</a:t>
              </a:r>
              <a:endParaRPr lang="en-GB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E2230253-7142-43BC-9856-D95684639E00}"/>
                </a:ext>
              </a:extLst>
            </p:cNvPr>
            <p:cNvSpPr txBox="1"/>
            <p:nvPr/>
          </p:nvSpPr>
          <p:spPr>
            <a:xfrm>
              <a:off x="4930630" y="1481754"/>
              <a:ext cx="889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002060"/>
                  </a:solidFill>
                </a:rPr>
                <a:t>material</a:t>
              </a:r>
              <a:endParaRPr lang="en-GB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A173A8-8378-4C39-BD2A-DE72F7BE0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0569" y="1702994"/>
              <a:ext cx="184311" cy="84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0AC377B-8E1A-46FA-B613-9C8FC052A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8621" y="1707757"/>
              <a:ext cx="287215" cy="136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01BA732-3A3D-47A5-B18D-E642B990F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5756" y="1706169"/>
              <a:ext cx="328511" cy="16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E0644583-088E-4947-B10F-DB42E51F2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581" y="1699409"/>
              <a:ext cx="328511" cy="162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629E4-D6A8-4945-83EB-3B4C5A6323FA}"/>
                </a:ext>
              </a:extLst>
            </p:cNvPr>
            <p:cNvCxnSpPr/>
            <p:nvPr/>
          </p:nvCxnSpPr>
          <p:spPr>
            <a:xfrm flipV="1">
              <a:off x="5026025" y="1699409"/>
              <a:ext cx="482596" cy="6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9C36D0-2AEB-45D1-924F-445CA00B17A7}"/>
                </a:ext>
              </a:extLst>
            </p:cNvPr>
            <p:cNvCxnSpPr/>
            <p:nvPr/>
          </p:nvCxnSpPr>
          <p:spPr>
            <a:xfrm>
              <a:off x="5508621" y="1699409"/>
              <a:ext cx="166570" cy="59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4AFA70-2F9F-4994-A530-F044BAD5C08A}"/>
              </a:ext>
            </a:extLst>
          </p:cNvPr>
          <p:cNvGrpSpPr/>
          <p:nvPr/>
        </p:nvGrpSpPr>
        <p:grpSpPr>
          <a:xfrm>
            <a:off x="3791950" y="1853306"/>
            <a:ext cx="717686" cy="626565"/>
            <a:chOff x="3210513" y="3117915"/>
            <a:chExt cx="549586" cy="435589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632565C-3967-416A-8D10-160774685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0400" y="3119502"/>
              <a:ext cx="79699" cy="84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2810809F-3BC3-4A92-B2A7-F679A385F2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0513" y="3119502"/>
              <a:ext cx="73351" cy="831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A55E589-C593-4C7A-8E8D-520EB9B11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2024" y="3463131"/>
              <a:ext cx="74672" cy="903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B8C56E4-D6A6-4506-83D7-02092032C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0513" y="3475356"/>
              <a:ext cx="73351" cy="7576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874ABC1-0E21-4C18-97D0-CA5D88B4F4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64" y="3119502"/>
              <a:ext cx="476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96D3670-6868-4CF4-9678-8690F39890E1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13" y="3204254"/>
              <a:ext cx="4698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F46188A-CBD7-4BDC-BC46-DE215DF72C85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15" y="3551916"/>
              <a:ext cx="4698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6C9D53C-D35A-4655-8355-3B10131FBB77}"/>
                </a:ext>
              </a:extLst>
            </p:cNvPr>
            <p:cNvCxnSpPr>
              <a:cxnSpLocks/>
            </p:cNvCxnSpPr>
            <p:nvPr/>
          </p:nvCxnSpPr>
          <p:spPr>
            <a:xfrm>
              <a:off x="3757718" y="3119502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9E298F60-7FC6-4F4A-85B3-7B258AA15C9F}"/>
                </a:ext>
              </a:extLst>
            </p:cNvPr>
            <p:cNvCxnSpPr/>
            <p:nvPr/>
          </p:nvCxnSpPr>
          <p:spPr>
            <a:xfrm>
              <a:off x="3680400" y="320266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6DB7E294-D1A0-478A-8CD2-389688454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89684" y="3117915"/>
              <a:ext cx="0" cy="35083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98D109B-DDAE-4B44-B0D3-47FEE070F385}"/>
                </a:ext>
              </a:extLst>
            </p:cNvPr>
            <p:cNvCxnSpPr/>
            <p:nvPr/>
          </p:nvCxnSpPr>
          <p:spPr>
            <a:xfrm>
              <a:off x="3210514" y="3202666"/>
              <a:ext cx="0" cy="349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06D8AD1-424A-4159-A74C-0B624C94DE9D}"/>
                </a:ext>
              </a:extLst>
            </p:cNvPr>
            <p:cNvGrpSpPr/>
            <p:nvPr/>
          </p:nvGrpSpPr>
          <p:grpSpPr>
            <a:xfrm>
              <a:off x="3326579" y="3254678"/>
              <a:ext cx="253623" cy="241105"/>
              <a:chOff x="3328677" y="3258036"/>
              <a:chExt cx="253623" cy="24110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55B9097-A889-4E20-8234-3FE329CA81B5}"/>
                  </a:ext>
                </a:extLst>
              </p:cNvPr>
              <p:cNvSpPr/>
              <p:nvPr/>
            </p:nvSpPr>
            <p:spPr>
              <a:xfrm>
                <a:off x="3328677" y="3258036"/>
                <a:ext cx="253623" cy="2411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8D56D01-6338-4F40-AF92-94F7E78BB205}"/>
                  </a:ext>
                </a:extLst>
              </p:cNvPr>
              <p:cNvSpPr/>
              <p:nvPr/>
            </p:nvSpPr>
            <p:spPr>
              <a:xfrm rot="5400000">
                <a:off x="3389896" y="3299245"/>
                <a:ext cx="191188" cy="16103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CE5B80B-1FCC-4CAF-8EC5-39BB78C28249}"/>
                </a:ext>
              </a:extLst>
            </p:cNvPr>
            <p:cNvCxnSpPr>
              <a:cxnSpLocks/>
            </p:cNvCxnSpPr>
            <p:nvPr/>
          </p:nvCxnSpPr>
          <p:spPr>
            <a:xfrm>
              <a:off x="3286113" y="3469546"/>
              <a:ext cx="4284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E9B71E0-0CEF-4FF5-9ED2-E57D7CF814BF}"/>
                </a:ext>
              </a:extLst>
            </p:cNvPr>
            <p:cNvCxnSpPr>
              <a:cxnSpLocks/>
            </p:cNvCxnSpPr>
            <p:nvPr/>
          </p:nvCxnSpPr>
          <p:spPr>
            <a:xfrm>
              <a:off x="3562609" y="3473751"/>
              <a:ext cx="194087" cy="160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5DE5120-10DB-4DC5-947C-27EFC52B5090}"/>
              </a:ext>
            </a:extLst>
          </p:cNvPr>
          <p:cNvSpPr/>
          <p:nvPr/>
        </p:nvSpPr>
        <p:spPr>
          <a:xfrm>
            <a:off x="284447" y="803531"/>
            <a:ext cx="1025839" cy="851052"/>
          </a:xfrm>
          <a:prstGeom prst="rect">
            <a:avLst/>
          </a:prstGeom>
          <a:solidFill>
            <a:schemeClr val="accent1">
              <a:alpha val="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C746F61-FB82-47B7-A5D2-B07857C13C0B}"/>
              </a:ext>
            </a:extLst>
          </p:cNvPr>
          <p:cNvSpPr/>
          <p:nvPr/>
        </p:nvSpPr>
        <p:spPr>
          <a:xfrm>
            <a:off x="1411731" y="809977"/>
            <a:ext cx="1025839" cy="851052"/>
          </a:xfrm>
          <a:prstGeom prst="rect">
            <a:avLst/>
          </a:prstGeom>
          <a:solidFill>
            <a:schemeClr val="accent1">
              <a:alpha val="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8C65693-C274-4876-AAD9-7B4ED88A3E02}"/>
              </a:ext>
            </a:extLst>
          </p:cNvPr>
          <p:cNvSpPr/>
          <p:nvPr/>
        </p:nvSpPr>
        <p:spPr>
          <a:xfrm>
            <a:off x="2551095" y="800515"/>
            <a:ext cx="1025839" cy="851052"/>
          </a:xfrm>
          <a:prstGeom prst="rect">
            <a:avLst/>
          </a:prstGeom>
          <a:solidFill>
            <a:schemeClr val="accent1">
              <a:alpha val="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C794B5D-BF00-4303-8F0E-7C10CC0F2300}"/>
              </a:ext>
            </a:extLst>
          </p:cNvPr>
          <p:cNvSpPr/>
          <p:nvPr/>
        </p:nvSpPr>
        <p:spPr>
          <a:xfrm>
            <a:off x="3648620" y="816741"/>
            <a:ext cx="1025839" cy="851052"/>
          </a:xfrm>
          <a:prstGeom prst="rect">
            <a:avLst/>
          </a:prstGeom>
          <a:solidFill>
            <a:schemeClr val="accent1">
              <a:alpha val="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57102B3-3D47-48DC-80BA-DE91E6B16B60}"/>
              </a:ext>
            </a:extLst>
          </p:cNvPr>
          <p:cNvSpPr/>
          <p:nvPr/>
        </p:nvSpPr>
        <p:spPr>
          <a:xfrm>
            <a:off x="283369" y="1732184"/>
            <a:ext cx="1025839" cy="851052"/>
          </a:xfrm>
          <a:prstGeom prst="rect">
            <a:avLst/>
          </a:prstGeom>
          <a:solidFill>
            <a:schemeClr val="accent1">
              <a:alpha val="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D74C57E-8828-46D1-8F22-3D0D868873B2}"/>
              </a:ext>
            </a:extLst>
          </p:cNvPr>
          <p:cNvSpPr/>
          <p:nvPr/>
        </p:nvSpPr>
        <p:spPr>
          <a:xfrm>
            <a:off x="1413519" y="1738733"/>
            <a:ext cx="1025839" cy="851052"/>
          </a:xfrm>
          <a:prstGeom prst="rect">
            <a:avLst/>
          </a:prstGeom>
          <a:solidFill>
            <a:schemeClr val="accent1">
              <a:alpha val="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70DD772-1821-4229-8186-CC5CAC21D48A}"/>
              </a:ext>
            </a:extLst>
          </p:cNvPr>
          <p:cNvSpPr/>
          <p:nvPr/>
        </p:nvSpPr>
        <p:spPr>
          <a:xfrm>
            <a:off x="2553297" y="1738865"/>
            <a:ext cx="1025839" cy="851052"/>
          </a:xfrm>
          <a:prstGeom prst="rect">
            <a:avLst/>
          </a:prstGeom>
          <a:solidFill>
            <a:schemeClr val="accent1">
              <a:alpha val="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F81C412-D837-44D5-90B1-AEBDBF25F1EB}"/>
              </a:ext>
            </a:extLst>
          </p:cNvPr>
          <p:cNvGrpSpPr/>
          <p:nvPr/>
        </p:nvGrpSpPr>
        <p:grpSpPr>
          <a:xfrm>
            <a:off x="2813546" y="1822720"/>
            <a:ext cx="479476" cy="666409"/>
            <a:chOff x="1764816" y="3001048"/>
            <a:chExt cx="237026" cy="48099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494F69D-B485-48C9-B671-0356416C8C39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58" y="3162759"/>
              <a:ext cx="0" cy="29030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A63B07B-9108-484B-A766-902A6A527D62}"/>
                </a:ext>
              </a:extLst>
            </p:cNvPr>
            <p:cNvCxnSpPr>
              <a:cxnSpLocks/>
            </p:cNvCxnSpPr>
            <p:nvPr/>
          </p:nvCxnSpPr>
          <p:spPr>
            <a:xfrm>
              <a:off x="1790376" y="3215021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EBBE926-1C3F-4845-A077-15496A4409E2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20" y="3050174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24F831FA-78AF-42E2-B153-A254C79B34E0}"/>
                </a:ext>
              </a:extLst>
            </p:cNvPr>
            <p:cNvCxnSpPr/>
            <p:nvPr/>
          </p:nvCxnSpPr>
          <p:spPr>
            <a:xfrm flipV="1">
              <a:off x="1818012" y="3082650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4BB8BF3-A892-4B6A-9F9F-670169DA16F7}"/>
                </a:ext>
              </a:extLst>
            </p:cNvPr>
            <p:cNvCxnSpPr>
              <a:cxnSpLocks/>
            </p:cNvCxnSpPr>
            <p:nvPr/>
          </p:nvCxnSpPr>
          <p:spPr>
            <a:xfrm>
              <a:off x="1790376" y="3256031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3265706-6D8B-4043-AE58-2156FBFAFDB5}"/>
                </a:ext>
              </a:extLst>
            </p:cNvPr>
            <p:cNvCxnSpPr>
              <a:cxnSpLocks/>
            </p:cNvCxnSpPr>
            <p:nvPr/>
          </p:nvCxnSpPr>
          <p:spPr>
            <a:xfrm>
              <a:off x="1944896" y="3099809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DD6C4EF-E0A6-47A8-A030-3BF4D9B6F72A}"/>
                </a:ext>
              </a:extLst>
            </p:cNvPr>
            <p:cNvCxnSpPr/>
            <p:nvPr/>
          </p:nvCxnSpPr>
          <p:spPr>
            <a:xfrm flipV="1">
              <a:off x="1818012" y="3123660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A5E2D3E-EAB4-43CD-97EA-8C55644D9695}"/>
                </a:ext>
              </a:extLst>
            </p:cNvPr>
            <p:cNvCxnSpPr>
              <a:cxnSpLocks/>
            </p:cNvCxnSpPr>
            <p:nvPr/>
          </p:nvCxnSpPr>
          <p:spPr>
            <a:xfrm>
              <a:off x="1793453" y="3295130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47187C9-C156-4525-94E6-E77C437212A7}"/>
                </a:ext>
              </a:extLst>
            </p:cNvPr>
            <p:cNvCxnSpPr/>
            <p:nvPr/>
          </p:nvCxnSpPr>
          <p:spPr>
            <a:xfrm flipV="1">
              <a:off x="1821089" y="3162759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1502C51-B603-4E3A-ABF9-735F64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1795037" y="3330786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7B93724-41FE-4992-A22B-820939BD9650}"/>
                </a:ext>
              </a:extLst>
            </p:cNvPr>
            <p:cNvCxnSpPr/>
            <p:nvPr/>
          </p:nvCxnSpPr>
          <p:spPr>
            <a:xfrm flipV="1">
              <a:off x="1822673" y="3198415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838ABAD-E2CE-4FD7-B050-7DE6061796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52" y="3365378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D6820B5-9384-4107-BE0B-0042297123FD}"/>
                </a:ext>
              </a:extLst>
            </p:cNvPr>
            <p:cNvCxnSpPr/>
            <p:nvPr/>
          </p:nvCxnSpPr>
          <p:spPr>
            <a:xfrm flipV="1">
              <a:off x="1825688" y="3233007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982EF36-967D-4111-BDA1-E4FF8F8B1894}"/>
                </a:ext>
              </a:extLst>
            </p:cNvPr>
            <p:cNvCxnSpPr>
              <a:cxnSpLocks/>
            </p:cNvCxnSpPr>
            <p:nvPr/>
          </p:nvCxnSpPr>
          <p:spPr>
            <a:xfrm>
              <a:off x="1798842" y="3405403"/>
              <a:ext cx="26518" cy="29415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CE145429-9367-4CC0-8C20-F2F44F4D2E8C}"/>
                </a:ext>
              </a:extLst>
            </p:cNvPr>
            <p:cNvCxnSpPr/>
            <p:nvPr/>
          </p:nvCxnSpPr>
          <p:spPr>
            <a:xfrm flipV="1">
              <a:off x="1826478" y="3273032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6159D3C-BDF8-45C9-AF36-0AAE817AF444}"/>
                </a:ext>
              </a:extLst>
            </p:cNvPr>
            <p:cNvCxnSpPr/>
            <p:nvPr/>
          </p:nvCxnSpPr>
          <p:spPr>
            <a:xfrm flipV="1">
              <a:off x="1764816" y="3003082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EF121F7-A829-4421-8A10-250012C8F1C7}"/>
                </a:ext>
              </a:extLst>
            </p:cNvPr>
            <p:cNvCxnSpPr/>
            <p:nvPr/>
          </p:nvCxnSpPr>
          <p:spPr>
            <a:xfrm flipV="1">
              <a:off x="1793773" y="3051424"/>
              <a:ext cx="145726" cy="161004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ABB3C9A-1697-48C6-94EA-BCD721CCDEFB}"/>
                </a:ext>
              </a:extLst>
            </p:cNvPr>
            <p:cNvCxnSpPr>
              <a:cxnSpLocks/>
            </p:cNvCxnSpPr>
            <p:nvPr/>
          </p:nvCxnSpPr>
          <p:spPr>
            <a:xfrm>
              <a:off x="1947278" y="3142671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F835BD7-A615-40A7-B621-16C962874DE0}"/>
                </a:ext>
              </a:extLst>
            </p:cNvPr>
            <p:cNvCxnSpPr>
              <a:cxnSpLocks/>
            </p:cNvCxnSpPr>
            <p:nvPr/>
          </p:nvCxnSpPr>
          <p:spPr>
            <a:xfrm>
              <a:off x="1949656" y="3180772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D3395D2-EF24-4386-B3AE-5762DD692A8E}"/>
                </a:ext>
              </a:extLst>
            </p:cNvPr>
            <p:cNvCxnSpPr>
              <a:cxnSpLocks/>
            </p:cNvCxnSpPr>
            <p:nvPr/>
          </p:nvCxnSpPr>
          <p:spPr>
            <a:xfrm>
              <a:off x="1952031" y="3214110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29216B0-6F34-4594-865E-B8DDC1068FDF}"/>
                </a:ext>
              </a:extLst>
            </p:cNvPr>
            <p:cNvCxnSpPr>
              <a:cxnSpLocks/>
            </p:cNvCxnSpPr>
            <p:nvPr/>
          </p:nvCxnSpPr>
          <p:spPr>
            <a:xfrm>
              <a:off x="1954151" y="3253365"/>
              <a:ext cx="18842" cy="2079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7642D64-4128-4650-AB1F-D2AF3BE53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189" y="3236152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64C69D-07B6-4276-84B2-550B54D2A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938" y="3276874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E9D1F68A-225C-47D8-BBDE-AA1605E67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5039" y="3312445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033818EB-0F6A-4307-83F0-D1D1625B8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854" y="3348463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183FF3-CFC3-4237-82DC-8375E9AB1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7420" y="3386013"/>
              <a:ext cx="14964" cy="17253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0412689F-F934-4E42-8E32-1F9A54C4CF7E}"/>
                </a:ext>
              </a:extLst>
            </p:cNvPr>
            <p:cNvCxnSpPr/>
            <p:nvPr/>
          </p:nvCxnSpPr>
          <p:spPr>
            <a:xfrm flipV="1">
              <a:off x="1853850" y="3030000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574571C-E12A-42B2-AEA7-75B47B9B6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6366" y="3411807"/>
              <a:ext cx="41233" cy="427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878CC71-36A2-4B28-8357-99D45A221549}"/>
                </a:ext>
              </a:extLst>
            </p:cNvPr>
            <p:cNvCxnSpPr>
              <a:cxnSpLocks/>
            </p:cNvCxnSpPr>
            <p:nvPr/>
          </p:nvCxnSpPr>
          <p:spPr>
            <a:xfrm>
              <a:off x="1765158" y="3453066"/>
              <a:ext cx="84032" cy="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92D861D-6FF8-4939-9075-8BE25778216E}"/>
                </a:ext>
              </a:extLst>
            </p:cNvPr>
            <p:cNvCxnSpPr/>
            <p:nvPr/>
          </p:nvCxnSpPr>
          <p:spPr>
            <a:xfrm flipV="1">
              <a:off x="1855341" y="3316718"/>
              <a:ext cx="145726" cy="1610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01A6CC9-6A5A-4C91-8513-5389A432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190" y="3186980"/>
              <a:ext cx="3075" cy="2950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4510376-7D66-421F-B302-329391815768}"/>
                </a:ext>
              </a:extLst>
            </p:cNvPr>
            <p:cNvCxnSpPr>
              <a:cxnSpLocks/>
            </p:cNvCxnSpPr>
            <p:nvPr/>
          </p:nvCxnSpPr>
          <p:spPr>
            <a:xfrm>
              <a:off x="1765820" y="3165475"/>
              <a:ext cx="83370" cy="25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B40E0E6-22B7-4A0C-ABD4-4168F8B3E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767" y="3027234"/>
              <a:ext cx="3075" cy="2950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2747AF4-87CD-4915-B08C-8C7593701B18}"/>
                </a:ext>
              </a:extLst>
            </p:cNvPr>
            <p:cNvCxnSpPr>
              <a:cxnSpLocks/>
            </p:cNvCxnSpPr>
            <p:nvPr/>
          </p:nvCxnSpPr>
          <p:spPr>
            <a:xfrm>
              <a:off x="1912329" y="3001048"/>
              <a:ext cx="83370" cy="25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6515819-5A50-4611-A90D-E66A7ACB35E2}"/>
                </a:ext>
              </a:extLst>
            </p:cNvPr>
            <p:cNvCxnSpPr>
              <a:cxnSpLocks/>
            </p:cNvCxnSpPr>
            <p:nvPr/>
          </p:nvCxnSpPr>
          <p:spPr>
            <a:xfrm>
              <a:off x="1787404" y="3201653"/>
              <a:ext cx="43401" cy="8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803F8B3-9846-48EF-AC1B-923C8150B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5868" y="3200738"/>
              <a:ext cx="1" cy="101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963991A-2611-4F72-82C2-13799E377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05" y="3211776"/>
              <a:ext cx="1" cy="951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43E473CB-623F-4234-A707-7DF67C74B2A9}"/>
                </a:ext>
              </a:extLst>
            </p:cNvPr>
            <p:cNvCxnSpPr>
              <a:cxnSpLocks/>
            </p:cNvCxnSpPr>
            <p:nvPr/>
          </p:nvCxnSpPr>
          <p:spPr>
            <a:xfrm>
              <a:off x="1785866" y="3299130"/>
              <a:ext cx="44939" cy="8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Rectangle 360">
            <a:extLst>
              <a:ext uri="{FF2B5EF4-FFF2-40B4-BE49-F238E27FC236}">
                <a16:creationId xmlns:a16="http://schemas.microsoft.com/office/drawing/2014/main" id="{BC66DB0C-6636-457D-9AE8-0D50540E06E2}"/>
              </a:ext>
            </a:extLst>
          </p:cNvPr>
          <p:cNvSpPr/>
          <p:nvPr/>
        </p:nvSpPr>
        <p:spPr>
          <a:xfrm>
            <a:off x="3643546" y="1738733"/>
            <a:ext cx="1025839" cy="851052"/>
          </a:xfrm>
          <a:prstGeom prst="rect">
            <a:avLst/>
          </a:prstGeom>
          <a:solidFill>
            <a:schemeClr val="accent1">
              <a:alpha val="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4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1121</Words>
  <Application>Microsoft Office PowerPoint</Application>
  <PresentationFormat>Widescreen</PresentationFormat>
  <Paragraphs>424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Piotr Jażdżyk</dc:creator>
  <cp:lastModifiedBy>Piotr Jażdżyk</cp:lastModifiedBy>
  <cp:revision>74</cp:revision>
  <dcterms:created xsi:type="dcterms:W3CDTF">2021-04-10T18:03:25Z</dcterms:created>
  <dcterms:modified xsi:type="dcterms:W3CDTF">2022-06-13T10:13:55Z</dcterms:modified>
</cp:coreProperties>
</file>