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0" r:id="rId3"/>
    <p:sldId id="262" r:id="rId4"/>
    <p:sldId id="257" r:id="rId5"/>
    <p:sldId id="258" r:id="rId6"/>
    <p:sldId id="259"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F8"/>
    <a:srgbClr val="FFFFCC"/>
    <a:srgbClr val="009B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403C1-6895-4E74-8A9A-BA74B62AFDA1}" v="81" dt="2021-10-08T13:08:29.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0984" autoAdjust="0"/>
  </p:normalViewPr>
  <p:slideViewPr>
    <p:cSldViewPr snapToGrid="0">
      <p:cViewPr varScale="1">
        <p:scale>
          <a:sx n="148" d="100"/>
          <a:sy n="148" d="100"/>
        </p:scale>
        <p:origin x="30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Jażdżyk" userId="8e70246fa557882b" providerId="LiveId" clId="{AF7403C1-6895-4E74-8A9A-BA74B62AFDA1}"/>
    <pc:docChg chg="undo redo custSel addSld modSld">
      <pc:chgData name="Piotr Jażdżyk" userId="8e70246fa557882b" providerId="LiveId" clId="{AF7403C1-6895-4E74-8A9A-BA74B62AFDA1}" dt="2021-10-24T16:13:40.416" v="6037" actId="692"/>
      <pc:docMkLst>
        <pc:docMk/>
      </pc:docMkLst>
      <pc:sldChg chg="addSp delSp modSp add mod">
        <pc:chgData name="Piotr Jażdżyk" userId="8e70246fa557882b" providerId="LiveId" clId="{AF7403C1-6895-4E74-8A9A-BA74B62AFDA1}" dt="2021-10-08T09:25:02.357" v="5509" actId="20577"/>
        <pc:sldMkLst>
          <pc:docMk/>
          <pc:sldMk cId="3884594867" sldId="263"/>
        </pc:sldMkLst>
        <pc:spChg chg="mod">
          <ac:chgData name="Piotr Jażdżyk" userId="8e70246fa557882b" providerId="LiveId" clId="{AF7403C1-6895-4E74-8A9A-BA74B62AFDA1}" dt="2021-10-08T09:25:02.357" v="5509" actId="20577"/>
          <ac:spMkLst>
            <pc:docMk/>
            <pc:sldMk cId="3884594867" sldId="263"/>
            <ac:spMk id="2" creationId="{09A62344-E6EF-4E82-B375-8177436A65C4}"/>
          </ac:spMkLst>
        </pc:spChg>
        <pc:spChg chg="del mod">
          <ac:chgData name="Piotr Jażdżyk" userId="8e70246fa557882b" providerId="LiveId" clId="{AF7403C1-6895-4E74-8A9A-BA74B62AFDA1}" dt="2021-10-07T19:27:47.137" v="5" actId="478"/>
          <ac:spMkLst>
            <pc:docMk/>
            <pc:sldMk cId="3884594867" sldId="263"/>
            <ac:spMk id="7" creationId="{38E568C4-FFDA-45AD-9082-013B9B64634F}"/>
          </ac:spMkLst>
        </pc:spChg>
        <pc:spChg chg="del">
          <ac:chgData name="Piotr Jażdżyk" userId="8e70246fa557882b" providerId="LiveId" clId="{AF7403C1-6895-4E74-8A9A-BA74B62AFDA1}" dt="2021-10-07T19:27:49.625" v="8" actId="478"/>
          <ac:spMkLst>
            <pc:docMk/>
            <pc:sldMk cId="3884594867" sldId="263"/>
            <ac:spMk id="11" creationId="{D9D43AD8-02BD-47C7-B082-E9AD70259601}"/>
          </ac:spMkLst>
        </pc:spChg>
        <pc:spChg chg="add del mod">
          <ac:chgData name="Piotr Jażdżyk" userId="8e70246fa557882b" providerId="LiveId" clId="{AF7403C1-6895-4E74-8A9A-BA74B62AFDA1}" dt="2021-10-07T19:47:24.417" v="2013" actId="478"/>
          <ac:spMkLst>
            <pc:docMk/>
            <pc:sldMk cId="3884594867" sldId="263"/>
            <ac:spMk id="12" creationId="{596468F6-320B-4384-9E5C-E80DF4A2426F}"/>
          </ac:spMkLst>
        </pc:spChg>
        <pc:spChg chg="add del mod">
          <ac:chgData name="Piotr Jażdżyk" userId="8e70246fa557882b" providerId="LiveId" clId="{AF7403C1-6895-4E74-8A9A-BA74B62AFDA1}" dt="2021-10-07T19:47:24.417" v="2013" actId="478"/>
          <ac:spMkLst>
            <pc:docMk/>
            <pc:sldMk cId="3884594867" sldId="263"/>
            <ac:spMk id="14" creationId="{414ACE17-DE22-46A3-B879-F6203DC16CF7}"/>
          </ac:spMkLst>
        </pc:spChg>
        <pc:spChg chg="del">
          <ac:chgData name="Piotr Jażdżyk" userId="8e70246fa557882b" providerId="LiveId" clId="{AF7403C1-6895-4E74-8A9A-BA74B62AFDA1}" dt="2021-10-07T19:27:44.377" v="2" actId="478"/>
          <ac:spMkLst>
            <pc:docMk/>
            <pc:sldMk cId="3884594867" sldId="263"/>
            <ac:spMk id="15" creationId="{607B4207-0434-4159-9921-0283AE521174}"/>
          </ac:spMkLst>
        </pc:spChg>
        <pc:spChg chg="add del mod">
          <ac:chgData name="Piotr Jażdżyk" userId="8e70246fa557882b" providerId="LiveId" clId="{AF7403C1-6895-4E74-8A9A-BA74B62AFDA1}" dt="2021-10-07T19:47:24.417" v="2013" actId="478"/>
          <ac:spMkLst>
            <pc:docMk/>
            <pc:sldMk cId="3884594867" sldId="263"/>
            <ac:spMk id="16" creationId="{112BE33C-F931-4845-BAB9-FF7DEBDF46F1}"/>
          </ac:spMkLst>
        </pc:spChg>
        <pc:spChg chg="del">
          <ac:chgData name="Piotr Jażdżyk" userId="8e70246fa557882b" providerId="LiveId" clId="{AF7403C1-6895-4E74-8A9A-BA74B62AFDA1}" dt="2021-10-07T19:27:48.673" v="7" actId="478"/>
          <ac:spMkLst>
            <pc:docMk/>
            <pc:sldMk cId="3884594867" sldId="263"/>
            <ac:spMk id="17" creationId="{67147C31-5826-4187-BAAB-BF2CF1329D6D}"/>
          </ac:spMkLst>
        </pc:spChg>
        <pc:spChg chg="add del mod">
          <ac:chgData name="Piotr Jażdżyk" userId="8e70246fa557882b" providerId="LiveId" clId="{AF7403C1-6895-4E74-8A9A-BA74B62AFDA1}" dt="2021-10-07T19:47:24.417" v="2013" actId="478"/>
          <ac:spMkLst>
            <pc:docMk/>
            <pc:sldMk cId="3884594867" sldId="263"/>
            <ac:spMk id="18" creationId="{FD265896-E17D-4189-9F3A-ECED44CA0C2D}"/>
          </ac:spMkLst>
        </pc:spChg>
        <pc:spChg chg="del">
          <ac:chgData name="Piotr Jażdżyk" userId="8e70246fa557882b" providerId="LiveId" clId="{AF7403C1-6895-4E74-8A9A-BA74B62AFDA1}" dt="2021-10-07T19:27:41.653" v="1" actId="478"/>
          <ac:spMkLst>
            <pc:docMk/>
            <pc:sldMk cId="3884594867" sldId="263"/>
            <ac:spMk id="19" creationId="{ED4F10F6-FBFC-455D-9293-0FC314C3EF8E}"/>
          </ac:spMkLst>
        </pc:spChg>
        <pc:spChg chg="add del mod">
          <ac:chgData name="Piotr Jażdżyk" userId="8e70246fa557882b" providerId="LiveId" clId="{AF7403C1-6895-4E74-8A9A-BA74B62AFDA1}" dt="2021-10-07T19:47:10.760" v="2007" actId="478"/>
          <ac:spMkLst>
            <pc:docMk/>
            <pc:sldMk cId="3884594867" sldId="263"/>
            <ac:spMk id="20" creationId="{EA4D3206-350E-4F5B-8F3C-AEB5363D8A11}"/>
          </ac:spMkLst>
        </pc:spChg>
        <pc:spChg chg="del">
          <ac:chgData name="Piotr Jażdżyk" userId="8e70246fa557882b" providerId="LiveId" clId="{AF7403C1-6895-4E74-8A9A-BA74B62AFDA1}" dt="2021-10-07T19:27:48.114" v="6" actId="478"/>
          <ac:spMkLst>
            <pc:docMk/>
            <pc:sldMk cId="3884594867" sldId="263"/>
            <ac:spMk id="21" creationId="{202CFCB1-6FDB-47A1-9461-E3031B5860A9}"/>
          </ac:spMkLst>
        </pc:spChg>
        <pc:spChg chg="add del mod">
          <ac:chgData name="Piotr Jażdżyk" userId="8e70246fa557882b" providerId="LiveId" clId="{AF7403C1-6895-4E74-8A9A-BA74B62AFDA1}" dt="2021-10-07T19:47:24.417" v="2013" actId="478"/>
          <ac:spMkLst>
            <pc:docMk/>
            <pc:sldMk cId="3884594867" sldId="263"/>
            <ac:spMk id="22" creationId="{387D5599-5C7E-4BCB-ADFF-607AB230B43E}"/>
          </ac:spMkLst>
        </pc:spChg>
        <pc:spChg chg="del">
          <ac:chgData name="Piotr Jażdżyk" userId="8e70246fa557882b" providerId="LiveId" clId="{AF7403C1-6895-4E74-8A9A-BA74B62AFDA1}" dt="2021-10-07T19:27:51.809" v="9" actId="478"/>
          <ac:spMkLst>
            <pc:docMk/>
            <pc:sldMk cId="3884594867" sldId="263"/>
            <ac:spMk id="23" creationId="{5F82C074-500F-4753-B41D-F41A0DDD5B45}"/>
          </ac:spMkLst>
        </pc:spChg>
        <pc:spChg chg="add del mod">
          <ac:chgData name="Piotr Jażdżyk" userId="8e70246fa557882b" providerId="LiveId" clId="{AF7403C1-6895-4E74-8A9A-BA74B62AFDA1}" dt="2021-10-07T19:47:24.417" v="2013" actId="478"/>
          <ac:spMkLst>
            <pc:docMk/>
            <pc:sldMk cId="3884594867" sldId="263"/>
            <ac:spMk id="24" creationId="{125C76F9-C718-4A6F-AE7D-13DAC23F159B}"/>
          </ac:spMkLst>
        </pc:spChg>
        <pc:spChg chg="add del mod">
          <ac:chgData name="Piotr Jażdżyk" userId="8e70246fa557882b" providerId="LiveId" clId="{AF7403C1-6895-4E74-8A9A-BA74B62AFDA1}" dt="2021-10-07T19:47:24.417" v="2013" actId="478"/>
          <ac:spMkLst>
            <pc:docMk/>
            <pc:sldMk cId="3884594867" sldId="263"/>
            <ac:spMk id="27" creationId="{3C689A8C-E430-4CDC-9809-15088472C505}"/>
          </ac:spMkLst>
        </pc:spChg>
        <pc:spChg chg="add del mod">
          <ac:chgData name="Piotr Jażdżyk" userId="8e70246fa557882b" providerId="LiveId" clId="{AF7403C1-6895-4E74-8A9A-BA74B62AFDA1}" dt="2021-10-07T19:47:24.417" v="2013" actId="478"/>
          <ac:spMkLst>
            <pc:docMk/>
            <pc:sldMk cId="3884594867" sldId="263"/>
            <ac:spMk id="28" creationId="{D6375FD5-7DC3-4E2D-BC66-E1879EAC5BE4}"/>
          </ac:spMkLst>
        </pc:spChg>
        <pc:spChg chg="add del mod">
          <ac:chgData name="Piotr Jażdżyk" userId="8e70246fa557882b" providerId="LiveId" clId="{AF7403C1-6895-4E74-8A9A-BA74B62AFDA1}" dt="2021-10-07T19:47:10.760" v="2007" actId="478"/>
          <ac:spMkLst>
            <pc:docMk/>
            <pc:sldMk cId="3884594867" sldId="263"/>
            <ac:spMk id="31" creationId="{BA174215-7696-48AE-BBAB-9815F825E1B6}"/>
          </ac:spMkLst>
        </pc:spChg>
        <pc:spChg chg="add del mod">
          <ac:chgData name="Piotr Jażdżyk" userId="8e70246fa557882b" providerId="LiveId" clId="{AF7403C1-6895-4E74-8A9A-BA74B62AFDA1}" dt="2021-10-07T19:46:48.153" v="2006" actId="478"/>
          <ac:spMkLst>
            <pc:docMk/>
            <pc:sldMk cId="3884594867" sldId="263"/>
            <ac:spMk id="32" creationId="{4385DA6B-4FC6-406C-8FC9-8EED8D2C5BE8}"/>
          </ac:spMkLst>
        </pc:spChg>
        <pc:spChg chg="add del mod">
          <ac:chgData name="Piotr Jażdżyk" userId="8e70246fa557882b" providerId="LiveId" clId="{AF7403C1-6895-4E74-8A9A-BA74B62AFDA1}" dt="2021-10-07T19:47:19.465" v="2010" actId="478"/>
          <ac:spMkLst>
            <pc:docMk/>
            <pc:sldMk cId="3884594867" sldId="263"/>
            <ac:spMk id="33" creationId="{6D51156C-3D06-466F-BC98-D31B30C4FD54}"/>
          </ac:spMkLst>
        </pc:spChg>
        <pc:spChg chg="add del mod">
          <ac:chgData name="Piotr Jażdżyk" userId="8e70246fa557882b" providerId="LiveId" clId="{AF7403C1-6895-4E74-8A9A-BA74B62AFDA1}" dt="2021-10-07T19:47:21.129" v="2011" actId="478"/>
          <ac:spMkLst>
            <pc:docMk/>
            <pc:sldMk cId="3884594867" sldId="263"/>
            <ac:spMk id="36" creationId="{08C4E28D-F224-40DA-BF31-05BB2C7B5FD4}"/>
          </ac:spMkLst>
        </pc:spChg>
        <pc:spChg chg="add del mod">
          <ac:chgData name="Piotr Jażdżyk" userId="8e70246fa557882b" providerId="LiveId" clId="{AF7403C1-6895-4E74-8A9A-BA74B62AFDA1}" dt="2021-10-07T19:47:19.465" v="2010" actId="478"/>
          <ac:spMkLst>
            <pc:docMk/>
            <pc:sldMk cId="3884594867" sldId="263"/>
            <ac:spMk id="37" creationId="{62214EE9-2BFA-4E97-941A-E7ECA0B5E838}"/>
          </ac:spMkLst>
        </pc:spChg>
        <pc:spChg chg="add del mod">
          <ac:chgData name="Piotr Jażdżyk" userId="8e70246fa557882b" providerId="LiveId" clId="{AF7403C1-6895-4E74-8A9A-BA74B62AFDA1}" dt="2021-10-07T19:47:22.433" v="2012" actId="478"/>
          <ac:spMkLst>
            <pc:docMk/>
            <pc:sldMk cId="3884594867" sldId="263"/>
            <ac:spMk id="38" creationId="{2E780441-6A06-46FA-A836-9A17065CF7D0}"/>
          </ac:spMkLst>
        </pc:spChg>
        <pc:spChg chg="add del mod">
          <ac:chgData name="Piotr Jażdżyk" userId="8e70246fa557882b" providerId="LiveId" clId="{AF7403C1-6895-4E74-8A9A-BA74B62AFDA1}" dt="2021-10-07T19:47:19.465" v="2010" actId="478"/>
          <ac:spMkLst>
            <pc:docMk/>
            <pc:sldMk cId="3884594867" sldId="263"/>
            <ac:spMk id="39" creationId="{938E7EE8-A7CB-47A8-87CE-D9BD1CF21681}"/>
          </ac:spMkLst>
        </pc:spChg>
        <pc:spChg chg="add del mod">
          <ac:chgData name="Piotr Jażdżyk" userId="8e70246fa557882b" providerId="LiveId" clId="{AF7403C1-6895-4E74-8A9A-BA74B62AFDA1}" dt="2021-10-07T19:47:19.465" v="2010" actId="478"/>
          <ac:spMkLst>
            <pc:docMk/>
            <pc:sldMk cId="3884594867" sldId="263"/>
            <ac:spMk id="40" creationId="{F817B466-D300-4619-9434-0EC2E2DA27D3}"/>
          </ac:spMkLst>
        </pc:spChg>
        <pc:spChg chg="add del mod">
          <ac:chgData name="Piotr Jażdżyk" userId="8e70246fa557882b" providerId="LiveId" clId="{AF7403C1-6895-4E74-8A9A-BA74B62AFDA1}" dt="2021-10-07T19:47:19.465" v="2010" actId="478"/>
          <ac:spMkLst>
            <pc:docMk/>
            <pc:sldMk cId="3884594867" sldId="263"/>
            <ac:spMk id="41" creationId="{FA5EEA6D-DC77-4E74-BB58-13C19304ED94}"/>
          </ac:spMkLst>
        </pc:spChg>
        <pc:graphicFrameChg chg="del">
          <ac:chgData name="Piotr Jażdżyk" userId="8e70246fa557882b" providerId="LiveId" clId="{AF7403C1-6895-4E74-8A9A-BA74B62AFDA1}" dt="2021-10-07T19:27:53.228" v="10" actId="478"/>
          <ac:graphicFrameMkLst>
            <pc:docMk/>
            <pc:sldMk cId="3884594867" sldId="263"/>
            <ac:graphicFrameMk id="13" creationId="{A60E9ACC-A2DE-40C4-A351-5E7631C53D09}"/>
          </ac:graphicFrameMkLst>
        </pc:graphicFrameChg>
        <pc:picChg chg="del">
          <ac:chgData name="Piotr Jażdżyk" userId="8e70246fa557882b" providerId="LiveId" clId="{AF7403C1-6895-4E74-8A9A-BA74B62AFDA1}" dt="2021-10-07T19:27:45.393" v="3" actId="478"/>
          <ac:picMkLst>
            <pc:docMk/>
            <pc:sldMk cId="3884594867" sldId="263"/>
            <ac:picMk id="9" creationId="{45C46E5C-808C-4E38-985B-41C27C40803F}"/>
          </ac:picMkLst>
        </pc:picChg>
        <pc:cxnChg chg="add del mod">
          <ac:chgData name="Piotr Jażdżyk" userId="8e70246fa557882b" providerId="LiveId" clId="{AF7403C1-6895-4E74-8A9A-BA74B62AFDA1}" dt="2021-10-07T19:47:24.417" v="2013" actId="478"/>
          <ac:cxnSpMkLst>
            <pc:docMk/>
            <pc:sldMk cId="3884594867" sldId="263"/>
            <ac:cxnSpMk id="25" creationId="{EE41B270-F0A1-42A2-90FF-72192D1BB0DB}"/>
          </ac:cxnSpMkLst>
        </pc:cxnChg>
        <pc:cxnChg chg="add del mod">
          <ac:chgData name="Piotr Jażdżyk" userId="8e70246fa557882b" providerId="LiveId" clId="{AF7403C1-6895-4E74-8A9A-BA74B62AFDA1}" dt="2021-10-07T19:47:24.417" v="2013" actId="478"/>
          <ac:cxnSpMkLst>
            <pc:docMk/>
            <pc:sldMk cId="3884594867" sldId="263"/>
            <ac:cxnSpMk id="26" creationId="{C5CE4656-A241-43EB-A1B2-002847EE913F}"/>
          </ac:cxnSpMkLst>
        </pc:cxnChg>
        <pc:cxnChg chg="add del mod">
          <ac:chgData name="Piotr Jażdżyk" userId="8e70246fa557882b" providerId="LiveId" clId="{AF7403C1-6895-4E74-8A9A-BA74B62AFDA1}" dt="2021-10-07T19:47:24.417" v="2013" actId="478"/>
          <ac:cxnSpMkLst>
            <pc:docMk/>
            <pc:sldMk cId="3884594867" sldId="263"/>
            <ac:cxnSpMk id="29" creationId="{DC04612E-D967-4829-82D9-0A3365033358}"/>
          </ac:cxnSpMkLst>
        </pc:cxnChg>
        <pc:cxnChg chg="add del mod">
          <ac:chgData name="Piotr Jażdżyk" userId="8e70246fa557882b" providerId="LiveId" clId="{AF7403C1-6895-4E74-8A9A-BA74B62AFDA1}" dt="2021-10-07T19:47:24.417" v="2013" actId="478"/>
          <ac:cxnSpMkLst>
            <pc:docMk/>
            <pc:sldMk cId="3884594867" sldId="263"/>
            <ac:cxnSpMk id="30" creationId="{F989CB65-95F5-47CE-AB6E-16C960F59CBB}"/>
          </ac:cxnSpMkLst>
        </pc:cxnChg>
        <pc:cxnChg chg="add del mod">
          <ac:chgData name="Piotr Jażdżyk" userId="8e70246fa557882b" providerId="LiveId" clId="{AF7403C1-6895-4E74-8A9A-BA74B62AFDA1}" dt="2021-10-07T19:47:19.465" v="2010" actId="478"/>
          <ac:cxnSpMkLst>
            <pc:docMk/>
            <pc:sldMk cId="3884594867" sldId="263"/>
            <ac:cxnSpMk id="34" creationId="{E2F40615-9F6A-4B53-9327-9C99B77935BA}"/>
          </ac:cxnSpMkLst>
        </pc:cxnChg>
        <pc:cxnChg chg="add del mod">
          <ac:chgData name="Piotr Jażdżyk" userId="8e70246fa557882b" providerId="LiveId" clId="{AF7403C1-6895-4E74-8A9A-BA74B62AFDA1}" dt="2021-10-07T19:47:19.465" v="2010" actId="478"/>
          <ac:cxnSpMkLst>
            <pc:docMk/>
            <pc:sldMk cId="3884594867" sldId="263"/>
            <ac:cxnSpMk id="35" creationId="{6F495177-0AD4-457E-938C-07F5212E517C}"/>
          </ac:cxnSpMkLst>
        </pc:cxnChg>
      </pc:sldChg>
      <pc:sldChg chg="addSp delSp modSp add mod">
        <pc:chgData name="Piotr Jażdżyk" userId="8e70246fa557882b" providerId="LiveId" clId="{AF7403C1-6895-4E74-8A9A-BA74B62AFDA1}" dt="2021-10-24T16:13:40.416" v="6037" actId="692"/>
        <pc:sldMkLst>
          <pc:docMk/>
          <pc:sldMk cId="474060172" sldId="264"/>
        </pc:sldMkLst>
        <pc:spChg chg="del mod">
          <ac:chgData name="Piotr Jażdżyk" userId="8e70246fa557882b" providerId="LiveId" clId="{AF7403C1-6895-4E74-8A9A-BA74B62AFDA1}" dt="2021-10-07T19:52:56.600" v="3083" actId="478"/>
          <ac:spMkLst>
            <pc:docMk/>
            <pc:sldMk cId="474060172" sldId="264"/>
            <ac:spMk id="2" creationId="{09A62344-E6EF-4E82-B375-8177436A65C4}"/>
          </ac:spMkLst>
        </pc:spChg>
        <pc:spChg chg="add mod">
          <ac:chgData name="Piotr Jażdżyk" userId="8e70246fa557882b" providerId="LiveId" clId="{AF7403C1-6895-4E74-8A9A-BA74B62AFDA1}" dt="2021-10-08T13:01:58.353" v="5672" actId="207"/>
          <ac:spMkLst>
            <pc:docMk/>
            <pc:sldMk cId="474060172" sldId="264"/>
            <ac:spMk id="2" creationId="{31E576CA-87DA-4AF9-9643-E86B92D6B341}"/>
          </ac:spMkLst>
        </pc:spChg>
        <pc:spChg chg="add mod">
          <ac:chgData name="Piotr Jażdżyk" userId="8e70246fa557882b" providerId="LiveId" clId="{AF7403C1-6895-4E74-8A9A-BA74B62AFDA1}" dt="2021-10-08T08:53:48.465" v="5392" actId="1076"/>
          <ac:spMkLst>
            <pc:docMk/>
            <pc:sldMk cId="474060172" sldId="264"/>
            <ac:spMk id="3" creationId="{683960E1-21FE-4F3E-BF23-55900B7A7D58}"/>
          </ac:spMkLst>
        </pc:spChg>
        <pc:spChg chg="add mod">
          <ac:chgData name="Piotr Jażdżyk" userId="8e70246fa557882b" providerId="LiveId" clId="{AF7403C1-6895-4E74-8A9A-BA74B62AFDA1}" dt="2021-10-08T12:59:32.064" v="5637" actId="20577"/>
          <ac:spMkLst>
            <pc:docMk/>
            <pc:sldMk cId="474060172" sldId="264"/>
            <ac:spMk id="6" creationId="{00E3EC49-C8BA-4A3E-88F5-9A918C4F2D1F}"/>
          </ac:spMkLst>
        </pc:spChg>
        <pc:spChg chg="add del mod">
          <ac:chgData name="Piotr Jażdżyk" userId="8e70246fa557882b" providerId="LiveId" clId="{AF7403C1-6895-4E74-8A9A-BA74B62AFDA1}" dt="2021-10-07T19:53:22.489" v="3087" actId="478"/>
          <ac:spMkLst>
            <pc:docMk/>
            <pc:sldMk cId="474060172" sldId="264"/>
            <ac:spMk id="7" creationId="{67381480-D96F-4FA1-9E52-8E89EF058CF3}"/>
          </ac:spMkLst>
        </pc:spChg>
        <pc:spChg chg="add del mod">
          <ac:chgData name="Piotr Jażdżyk" userId="8e70246fa557882b" providerId="LiveId" clId="{AF7403C1-6895-4E74-8A9A-BA74B62AFDA1}" dt="2021-10-07T19:53:20.744" v="3086" actId="478"/>
          <ac:spMkLst>
            <pc:docMk/>
            <pc:sldMk cId="474060172" sldId="264"/>
            <ac:spMk id="8" creationId="{6BA7EFED-7C1E-4623-BCC1-B3A887E04201}"/>
          </ac:spMkLst>
        </pc:spChg>
        <pc:spChg chg="add mod">
          <ac:chgData name="Piotr Jażdżyk" userId="8e70246fa557882b" providerId="LiveId" clId="{AF7403C1-6895-4E74-8A9A-BA74B62AFDA1}" dt="2021-10-08T08:53:48.465" v="5392" actId="1076"/>
          <ac:spMkLst>
            <pc:docMk/>
            <pc:sldMk cId="474060172" sldId="264"/>
            <ac:spMk id="9" creationId="{0E1E9B75-FD24-43DF-8020-5E55226EA2FE}"/>
          </ac:spMkLst>
        </pc:spChg>
        <pc:spChg chg="add mod">
          <ac:chgData name="Piotr Jażdżyk" userId="8e70246fa557882b" providerId="LiveId" clId="{AF7403C1-6895-4E74-8A9A-BA74B62AFDA1}" dt="2021-10-08T08:53:48.465" v="5392" actId="1076"/>
          <ac:spMkLst>
            <pc:docMk/>
            <pc:sldMk cId="474060172" sldId="264"/>
            <ac:spMk id="10" creationId="{3815CD8E-C6B7-4256-A092-196DF1290974}"/>
          </ac:spMkLst>
        </pc:spChg>
        <pc:spChg chg="add mod">
          <ac:chgData name="Piotr Jażdżyk" userId="8e70246fa557882b" providerId="LiveId" clId="{AF7403C1-6895-4E74-8A9A-BA74B62AFDA1}" dt="2021-10-08T09:23:36.093" v="5490" actId="207"/>
          <ac:spMkLst>
            <pc:docMk/>
            <pc:sldMk cId="474060172" sldId="264"/>
            <ac:spMk id="11" creationId="{9DCF1235-4A64-4EC9-A416-530667B63CDB}"/>
          </ac:spMkLst>
        </pc:spChg>
        <pc:spChg chg="add mod">
          <ac:chgData name="Piotr Jażdżyk" userId="8e70246fa557882b" providerId="LiveId" clId="{AF7403C1-6895-4E74-8A9A-BA74B62AFDA1}" dt="2021-10-08T08:53:48.465" v="5392" actId="1076"/>
          <ac:spMkLst>
            <pc:docMk/>
            <pc:sldMk cId="474060172" sldId="264"/>
            <ac:spMk id="12" creationId="{2FAC98A2-3D70-410D-944D-9C3586800DDA}"/>
          </ac:spMkLst>
        </pc:spChg>
        <pc:spChg chg="add del mod">
          <ac:chgData name="Piotr Jażdżyk" userId="8e70246fa557882b" providerId="LiveId" clId="{AF7403C1-6895-4E74-8A9A-BA74B62AFDA1}" dt="2021-10-07T19:57:30.146" v="3267"/>
          <ac:spMkLst>
            <pc:docMk/>
            <pc:sldMk cId="474060172" sldId="264"/>
            <ac:spMk id="13" creationId="{B2EF9AD8-47E3-43D8-988C-DD937D6EFD2C}"/>
          </ac:spMkLst>
        </pc:spChg>
        <pc:spChg chg="add mod">
          <ac:chgData name="Piotr Jażdżyk" userId="8e70246fa557882b" providerId="LiveId" clId="{AF7403C1-6895-4E74-8A9A-BA74B62AFDA1}" dt="2021-10-08T08:53:48.465" v="5392" actId="1076"/>
          <ac:spMkLst>
            <pc:docMk/>
            <pc:sldMk cId="474060172" sldId="264"/>
            <ac:spMk id="16" creationId="{00A5E584-4343-4D11-89AD-D8795D1C8349}"/>
          </ac:spMkLst>
        </pc:spChg>
        <pc:spChg chg="add del mod">
          <ac:chgData name="Piotr Jażdżyk" userId="8e70246fa557882b" providerId="LiveId" clId="{AF7403C1-6895-4E74-8A9A-BA74B62AFDA1}" dt="2021-10-07T20:02:21.049" v="3449" actId="478"/>
          <ac:spMkLst>
            <pc:docMk/>
            <pc:sldMk cId="474060172" sldId="264"/>
            <ac:spMk id="17" creationId="{D1F00879-7BA1-4107-8B0B-5A3B25F42F75}"/>
          </ac:spMkLst>
        </pc:spChg>
        <pc:spChg chg="add mod">
          <ac:chgData name="Piotr Jażdżyk" userId="8e70246fa557882b" providerId="LiveId" clId="{AF7403C1-6895-4E74-8A9A-BA74B62AFDA1}" dt="2021-10-08T08:53:48.465" v="5392" actId="1076"/>
          <ac:spMkLst>
            <pc:docMk/>
            <pc:sldMk cId="474060172" sldId="264"/>
            <ac:spMk id="18" creationId="{90493B9E-5146-4497-9DFF-F37994E1984D}"/>
          </ac:spMkLst>
        </pc:spChg>
        <pc:spChg chg="add mod">
          <ac:chgData name="Piotr Jażdżyk" userId="8e70246fa557882b" providerId="LiveId" clId="{AF7403C1-6895-4E74-8A9A-BA74B62AFDA1}" dt="2021-10-08T08:53:48.465" v="5392" actId="1076"/>
          <ac:spMkLst>
            <pc:docMk/>
            <pc:sldMk cId="474060172" sldId="264"/>
            <ac:spMk id="19" creationId="{612034FA-159E-4691-A8B4-27E9D5B35E03}"/>
          </ac:spMkLst>
        </pc:spChg>
        <pc:spChg chg="add mod">
          <ac:chgData name="Piotr Jażdżyk" userId="8e70246fa557882b" providerId="LiveId" clId="{AF7403C1-6895-4E74-8A9A-BA74B62AFDA1}" dt="2021-10-08T08:55:44.213" v="5451" actId="20577"/>
          <ac:spMkLst>
            <pc:docMk/>
            <pc:sldMk cId="474060172" sldId="264"/>
            <ac:spMk id="20" creationId="{06FD002B-E5C8-424C-9078-DAFAA2806305}"/>
          </ac:spMkLst>
        </pc:spChg>
        <pc:spChg chg="add del mod">
          <ac:chgData name="Piotr Jażdżyk" userId="8e70246fa557882b" providerId="LiveId" clId="{AF7403C1-6895-4E74-8A9A-BA74B62AFDA1}" dt="2021-10-07T20:07:34.087" v="3627" actId="478"/>
          <ac:spMkLst>
            <pc:docMk/>
            <pc:sldMk cId="474060172" sldId="264"/>
            <ac:spMk id="22" creationId="{59D6A32B-79D9-46E2-9DB5-52305B9F13BE}"/>
          </ac:spMkLst>
        </pc:spChg>
        <pc:spChg chg="add mod">
          <ac:chgData name="Piotr Jażdżyk" userId="8e70246fa557882b" providerId="LiveId" clId="{AF7403C1-6895-4E74-8A9A-BA74B62AFDA1}" dt="2021-10-08T08:53:48.465" v="5392" actId="1076"/>
          <ac:spMkLst>
            <pc:docMk/>
            <pc:sldMk cId="474060172" sldId="264"/>
            <ac:spMk id="28" creationId="{FF37C6FD-76B0-49DB-BDCD-9803A068126C}"/>
          </ac:spMkLst>
        </pc:spChg>
        <pc:spChg chg="add mod">
          <ac:chgData name="Piotr Jażdżyk" userId="8e70246fa557882b" providerId="LiveId" clId="{AF7403C1-6895-4E74-8A9A-BA74B62AFDA1}" dt="2021-10-08T08:53:48.465" v="5392" actId="1076"/>
          <ac:spMkLst>
            <pc:docMk/>
            <pc:sldMk cId="474060172" sldId="264"/>
            <ac:spMk id="29" creationId="{7FCE1957-8A17-4483-A56E-1AF2EC20AC24}"/>
          </ac:spMkLst>
        </pc:spChg>
        <pc:spChg chg="add mod">
          <ac:chgData name="Piotr Jażdżyk" userId="8e70246fa557882b" providerId="LiveId" clId="{AF7403C1-6895-4E74-8A9A-BA74B62AFDA1}" dt="2021-10-08T08:53:48.465" v="5392" actId="1076"/>
          <ac:spMkLst>
            <pc:docMk/>
            <pc:sldMk cId="474060172" sldId="264"/>
            <ac:spMk id="30" creationId="{C1E34B5A-6803-43FD-9DDE-0C1CDF0CA2B9}"/>
          </ac:spMkLst>
        </pc:spChg>
        <pc:spChg chg="add mod">
          <ac:chgData name="Piotr Jażdżyk" userId="8e70246fa557882b" providerId="LiveId" clId="{AF7403C1-6895-4E74-8A9A-BA74B62AFDA1}" dt="2021-10-08T08:53:48.465" v="5392" actId="1076"/>
          <ac:spMkLst>
            <pc:docMk/>
            <pc:sldMk cId="474060172" sldId="264"/>
            <ac:spMk id="55" creationId="{79FF47CF-C40B-441A-BEF1-71B456524B01}"/>
          </ac:spMkLst>
        </pc:spChg>
        <pc:spChg chg="add del mod">
          <ac:chgData name="Piotr Jażdżyk" userId="8e70246fa557882b" providerId="LiveId" clId="{AF7403C1-6895-4E74-8A9A-BA74B62AFDA1}" dt="2021-10-07T20:11:56.455" v="3798" actId="478"/>
          <ac:spMkLst>
            <pc:docMk/>
            <pc:sldMk cId="474060172" sldId="264"/>
            <ac:spMk id="56" creationId="{83B98372-C40F-48EF-BDE8-0F93024094D5}"/>
          </ac:spMkLst>
        </pc:spChg>
        <pc:spChg chg="add mod">
          <ac:chgData name="Piotr Jażdżyk" userId="8e70246fa557882b" providerId="LiveId" clId="{AF7403C1-6895-4E74-8A9A-BA74B62AFDA1}" dt="2021-10-08T12:18:24.030" v="5547" actId="1076"/>
          <ac:spMkLst>
            <pc:docMk/>
            <pc:sldMk cId="474060172" sldId="264"/>
            <ac:spMk id="67" creationId="{284DE157-942E-4B80-8A5F-153406E2FF4C}"/>
          </ac:spMkLst>
        </pc:spChg>
        <pc:spChg chg="add mod">
          <ac:chgData name="Piotr Jażdżyk" userId="8e70246fa557882b" providerId="LiveId" clId="{AF7403C1-6895-4E74-8A9A-BA74B62AFDA1}" dt="2021-10-08T13:01:16.350" v="5667" actId="1076"/>
          <ac:spMkLst>
            <pc:docMk/>
            <pc:sldMk cId="474060172" sldId="264"/>
            <ac:spMk id="70" creationId="{C726CD78-E066-45F0-8C2C-C8701106FC42}"/>
          </ac:spMkLst>
        </pc:spChg>
        <pc:spChg chg="add mod">
          <ac:chgData name="Piotr Jażdżyk" userId="8e70246fa557882b" providerId="LiveId" clId="{AF7403C1-6895-4E74-8A9A-BA74B62AFDA1}" dt="2021-10-08T08:53:48.465" v="5392" actId="1076"/>
          <ac:spMkLst>
            <pc:docMk/>
            <pc:sldMk cId="474060172" sldId="264"/>
            <ac:spMk id="71" creationId="{E3A2BEF5-F6C7-4D2E-A430-4C89626F233D}"/>
          </ac:spMkLst>
        </pc:spChg>
        <pc:spChg chg="add mod">
          <ac:chgData name="Piotr Jażdżyk" userId="8e70246fa557882b" providerId="LiveId" clId="{AF7403C1-6895-4E74-8A9A-BA74B62AFDA1}" dt="2021-10-08T13:07:49.962" v="5979" actId="1076"/>
          <ac:spMkLst>
            <pc:docMk/>
            <pc:sldMk cId="474060172" sldId="264"/>
            <ac:spMk id="81" creationId="{D04D0C29-40F7-4303-AE62-63C487850E50}"/>
          </ac:spMkLst>
        </pc:spChg>
        <pc:spChg chg="add mod">
          <ac:chgData name="Piotr Jażdżyk" userId="8e70246fa557882b" providerId="LiveId" clId="{AF7403C1-6895-4E74-8A9A-BA74B62AFDA1}" dt="2021-10-08T13:04:09.624" v="5803" actId="1076"/>
          <ac:spMkLst>
            <pc:docMk/>
            <pc:sldMk cId="474060172" sldId="264"/>
            <ac:spMk id="84" creationId="{C935AA74-A513-4315-A6C1-006D89AE595F}"/>
          </ac:spMkLst>
        </pc:spChg>
        <pc:spChg chg="add del mod">
          <ac:chgData name="Piotr Jażdżyk" userId="8e70246fa557882b" providerId="LiveId" clId="{AF7403C1-6895-4E74-8A9A-BA74B62AFDA1}" dt="2021-10-08T13:04:13.538" v="5805"/>
          <ac:spMkLst>
            <pc:docMk/>
            <pc:sldMk cId="474060172" sldId="264"/>
            <ac:spMk id="86" creationId="{5B09FB79-126F-4C90-AA7F-7FC45A6757FF}"/>
          </ac:spMkLst>
        </pc:spChg>
        <pc:spChg chg="add mod">
          <ac:chgData name="Piotr Jażdżyk" userId="8e70246fa557882b" providerId="LiveId" clId="{AF7403C1-6895-4E74-8A9A-BA74B62AFDA1}" dt="2021-10-08T08:39:44.654" v="4844" actId="20577"/>
          <ac:spMkLst>
            <pc:docMk/>
            <pc:sldMk cId="474060172" sldId="264"/>
            <ac:spMk id="89" creationId="{3FC4A0DF-1F40-463A-801C-98DEE0C8E765}"/>
          </ac:spMkLst>
        </pc:spChg>
        <pc:spChg chg="add mod">
          <ac:chgData name="Piotr Jażdżyk" userId="8e70246fa557882b" providerId="LiveId" clId="{AF7403C1-6895-4E74-8A9A-BA74B62AFDA1}" dt="2021-10-08T13:08:12.873" v="6018" actId="1076"/>
          <ac:spMkLst>
            <pc:docMk/>
            <pc:sldMk cId="474060172" sldId="264"/>
            <ac:spMk id="95" creationId="{A9DB1FBB-C72D-45B4-839E-76E511CB6D53}"/>
          </ac:spMkLst>
        </pc:spChg>
        <pc:spChg chg="add mod">
          <ac:chgData name="Piotr Jażdżyk" userId="8e70246fa557882b" providerId="LiveId" clId="{AF7403C1-6895-4E74-8A9A-BA74B62AFDA1}" dt="2021-10-08T13:08:16.206" v="6020" actId="1076"/>
          <ac:spMkLst>
            <pc:docMk/>
            <pc:sldMk cId="474060172" sldId="264"/>
            <ac:spMk id="96" creationId="{2E6AEC00-0330-40F5-999F-1D845EF6B018}"/>
          </ac:spMkLst>
        </pc:spChg>
        <pc:spChg chg="add mod">
          <ac:chgData name="Piotr Jażdżyk" userId="8e70246fa557882b" providerId="LiveId" clId="{AF7403C1-6895-4E74-8A9A-BA74B62AFDA1}" dt="2021-10-08T13:06:23.606" v="5847" actId="1038"/>
          <ac:spMkLst>
            <pc:docMk/>
            <pc:sldMk cId="474060172" sldId="264"/>
            <ac:spMk id="98" creationId="{8B23A0F8-1262-48C8-9EF9-371BE856EE4D}"/>
          </ac:spMkLst>
        </pc:spChg>
        <pc:spChg chg="add del mod">
          <ac:chgData name="Piotr Jażdżyk" userId="8e70246fa557882b" providerId="LiveId" clId="{AF7403C1-6895-4E74-8A9A-BA74B62AFDA1}" dt="2021-10-08T08:41:22.342" v="4892" actId="478"/>
          <ac:spMkLst>
            <pc:docMk/>
            <pc:sldMk cId="474060172" sldId="264"/>
            <ac:spMk id="99" creationId="{4EE5BE85-A82E-47EC-9EB4-3DCEEB12A814}"/>
          </ac:spMkLst>
        </pc:spChg>
        <pc:spChg chg="add mod">
          <ac:chgData name="Piotr Jażdżyk" userId="8e70246fa557882b" providerId="LiveId" clId="{AF7403C1-6895-4E74-8A9A-BA74B62AFDA1}" dt="2021-10-08T13:06:18.046" v="5843" actId="1038"/>
          <ac:spMkLst>
            <pc:docMk/>
            <pc:sldMk cId="474060172" sldId="264"/>
            <ac:spMk id="110" creationId="{6B238B4E-A06C-4A8A-AC41-B3C25BE99026}"/>
          </ac:spMkLst>
        </pc:spChg>
        <pc:spChg chg="add del mod">
          <ac:chgData name="Piotr Jażdżyk" userId="8e70246fa557882b" providerId="LiveId" clId="{AF7403C1-6895-4E74-8A9A-BA74B62AFDA1}" dt="2021-10-08T08:42:46.944" v="4962"/>
          <ac:spMkLst>
            <pc:docMk/>
            <pc:sldMk cId="474060172" sldId="264"/>
            <ac:spMk id="111" creationId="{B5F9616F-24E0-4A69-B443-62846AF299C2}"/>
          </ac:spMkLst>
        </pc:spChg>
        <pc:spChg chg="add mod">
          <ac:chgData name="Piotr Jażdżyk" userId="8e70246fa557882b" providerId="LiveId" clId="{AF7403C1-6895-4E74-8A9A-BA74B62AFDA1}" dt="2021-10-08T08:53:48.465" v="5392" actId="1076"/>
          <ac:spMkLst>
            <pc:docMk/>
            <pc:sldMk cId="474060172" sldId="264"/>
            <ac:spMk id="112" creationId="{925D37AB-FB87-47B3-BC0F-660DF79A9E6E}"/>
          </ac:spMkLst>
        </pc:spChg>
        <pc:spChg chg="add del mod">
          <ac:chgData name="Piotr Jażdżyk" userId="8e70246fa557882b" providerId="LiveId" clId="{AF7403C1-6895-4E74-8A9A-BA74B62AFDA1}" dt="2021-10-08T08:45:38.683" v="5021" actId="21"/>
          <ac:spMkLst>
            <pc:docMk/>
            <pc:sldMk cId="474060172" sldId="264"/>
            <ac:spMk id="118" creationId="{9C7372D4-E7BE-4CE2-B368-2EFBC189F0E5}"/>
          </ac:spMkLst>
        </pc:spChg>
        <pc:spChg chg="add del mod">
          <ac:chgData name="Piotr Jażdżyk" userId="8e70246fa557882b" providerId="LiveId" clId="{AF7403C1-6895-4E74-8A9A-BA74B62AFDA1}" dt="2021-10-08T08:45:38.683" v="5021" actId="21"/>
          <ac:spMkLst>
            <pc:docMk/>
            <pc:sldMk cId="474060172" sldId="264"/>
            <ac:spMk id="119" creationId="{FDA104A5-937B-4086-A263-06F67BE03A2C}"/>
          </ac:spMkLst>
        </pc:spChg>
        <pc:spChg chg="add mod">
          <ac:chgData name="Piotr Jażdżyk" userId="8e70246fa557882b" providerId="LiveId" clId="{AF7403C1-6895-4E74-8A9A-BA74B62AFDA1}" dt="2021-10-24T16:13:33.445" v="6036" actId="692"/>
          <ac:spMkLst>
            <pc:docMk/>
            <pc:sldMk cId="474060172" sldId="264"/>
            <ac:spMk id="120" creationId="{2C3F941C-656C-411F-8D2E-D998C2285F30}"/>
          </ac:spMkLst>
        </pc:spChg>
        <pc:spChg chg="add mod">
          <ac:chgData name="Piotr Jażdżyk" userId="8e70246fa557882b" providerId="LiveId" clId="{AF7403C1-6895-4E74-8A9A-BA74B62AFDA1}" dt="2021-10-08T13:00:05.667" v="5662" actId="1036"/>
          <ac:spMkLst>
            <pc:docMk/>
            <pc:sldMk cId="474060172" sldId="264"/>
            <ac:spMk id="121" creationId="{E7BCCD19-27FD-4270-86EF-E957B523AEA3}"/>
          </ac:spMkLst>
        </pc:spChg>
        <pc:spChg chg="add mod">
          <ac:chgData name="Piotr Jażdżyk" userId="8e70246fa557882b" providerId="LiveId" clId="{AF7403C1-6895-4E74-8A9A-BA74B62AFDA1}" dt="2021-10-24T16:13:40.416" v="6037" actId="692"/>
          <ac:spMkLst>
            <pc:docMk/>
            <pc:sldMk cId="474060172" sldId="264"/>
            <ac:spMk id="146" creationId="{D0D78E4D-BC04-4946-9BF5-B5C9820749C0}"/>
          </ac:spMkLst>
        </pc:spChg>
        <pc:spChg chg="add mod">
          <ac:chgData name="Piotr Jażdżyk" userId="8e70246fa557882b" providerId="LiveId" clId="{AF7403C1-6895-4E74-8A9A-BA74B62AFDA1}" dt="2021-10-08T13:00:05.667" v="5662" actId="1036"/>
          <ac:spMkLst>
            <pc:docMk/>
            <pc:sldMk cId="474060172" sldId="264"/>
            <ac:spMk id="147" creationId="{737A8D1C-3C70-4131-91D2-FB6C53F65640}"/>
          </ac:spMkLst>
        </pc:spChg>
        <pc:spChg chg="add del">
          <ac:chgData name="Piotr Jażdżyk" userId="8e70246fa557882b" providerId="LiveId" clId="{AF7403C1-6895-4E74-8A9A-BA74B62AFDA1}" dt="2021-10-08T08:48:59.941" v="5241" actId="478"/>
          <ac:spMkLst>
            <pc:docMk/>
            <pc:sldMk cId="474060172" sldId="264"/>
            <ac:spMk id="148" creationId="{7306694C-F288-41D5-9D03-0ECA19FE731C}"/>
          </ac:spMkLst>
        </pc:spChg>
        <pc:spChg chg="add mod">
          <ac:chgData name="Piotr Jażdżyk" userId="8e70246fa557882b" providerId="LiveId" clId="{AF7403C1-6895-4E74-8A9A-BA74B62AFDA1}" dt="2021-10-08T13:00:05.667" v="5662" actId="1036"/>
          <ac:spMkLst>
            <pc:docMk/>
            <pc:sldMk cId="474060172" sldId="264"/>
            <ac:spMk id="159" creationId="{5F78F46F-61CD-498A-B3A7-58F07ABEAD40}"/>
          </ac:spMkLst>
        </pc:spChg>
        <pc:spChg chg="add mod">
          <ac:chgData name="Piotr Jażdżyk" userId="8e70246fa557882b" providerId="LiveId" clId="{AF7403C1-6895-4E74-8A9A-BA74B62AFDA1}" dt="2021-10-08T13:06:18.046" v="5843" actId="1038"/>
          <ac:spMkLst>
            <pc:docMk/>
            <pc:sldMk cId="474060172" sldId="264"/>
            <ac:spMk id="161" creationId="{E10EA6B5-B7EA-44DE-B9EF-694F78C762C0}"/>
          </ac:spMkLst>
        </pc:spChg>
        <pc:spChg chg="add mod">
          <ac:chgData name="Piotr Jażdżyk" userId="8e70246fa557882b" providerId="LiveId" clId="{AF7403C1-6895-4E74-8A9A-BA74B62AFDA1}" dt="2021-10-08T13:06:18.046" v="5843" actId="1038"/>
          <ac:spMkLst>
            <pc:docMk/>
            <pc:sldMk cId="474060172" sldId="264"/>
            <ac:spMk id="162" creationId="{C1D96E05-AD33-47ED-8556-E45EA0198E0C}"/>
          </ac:spMkLst>
        </pc:spChg>
        <pc:spChg chg="add mod">
          <ac:chgData name="Piotr Jażdżyk" userId="8e70246fa557882b" providerId="LiveId" clId="{AF7403C1-6895-4E74-8A9A-BA74B62AFDA1}" dt="2021-10-08T13:06:18.046" v="5843" actId="1038"/>
          <ac:spMkLst>
            <pc:docMk/>
            <pc:sldMk cId="474060172" sldId="264"/>
            <ac:spMk id="163" creationId="{8D3A5135-B985-4A3F-99D1-6A0AF91254A4}"/>
          </ac:spMkLst>
        </pc:spChg>
        <pc:spChg chg="add mod">
          <ac:chgData name="Piotr Jażdżyk" userId="8e70246fa557882b" providerId="LiveId" clId="{AF7403C1-6895-4E74-8A9A-BA74B62AFDA1}" dt="2021-10-08T13:06:18.046" v="5843" actId="1038"/>
          <ac:spMkLst>
            <pc:docMk/>
            <pc:sldMk cId="474060172" sldId="264"/>
            <ac:spMk id="164" creationId="{8C76BD58-153B-41C8-AE58-818529876CA0}"/>
          </ac:spMkLst>
        </pc:spChg>
        <pc:spChg chg="add mod">
          <ac:chgData name="Piotr Jażdżyk" userId="8e70246fa557882b" providerId="LiveId" clId="{AF7403C1-6895-4E74-8A9A-BA74B62AFDA1}" dt="2021-10-08T13:06:18.046" v="5843" actId="1038"/>
          <ac:spMkLst>
            <pc:docMk/>
            <pc:sldMk cId="474060172" sldId="264"/>
            <ac:spMk id="165" creationId="{E2D7F1C0-C228-49C3-8F52-E3B9BBA08E7B}"/>
          </ac:spMkLst>
        </pc:spChg>
        <pc:spChg chg="add mod">
          <ac:chgData name="Piotr Jażdżyk" userId="8e70246fa557882b" providerId="LiveId" clId="{AF7403C1-6895-4E74-8A9A-BA74B62AFDA1}" dt="2021-10-08T13:06:18.046" v="5843" actId="1038"/>
          <ac:spMkLst>
            <pc:docMk/>
            <pc:sldMk cId="474060172" sldId="264"/>
            <ac:spMk id="166" creationId="{3DCAB6A0-9C6B-4124-B085-0884E941EBA8}"/>
          </ac:spMkLst>
        </pc:spChg>
        <pc:spChg chg="add mod">
          <ac:chgData name="Piotr Jażdżyk" userId="8e70246fa557882b" providerId="LiveId" clId="{AF7403C1-6895-4E74-8A9A-BA74B62AFDA1}" dt="2021-10-08T13:06:18.046" v="5843" actId="1038"/>
          <ac:spMkLst>
            <pc:docMk/>
            <pc:sldMk cId="474060172" sldId="264"/>
            <ac:spMk id="167" creationId="{D36F130B-511A-4367-843C-214A067A5531}"/>
          </ac:spMkLst>
        </pc:spChg>
        <pc:graphicFrameChg chg="add del modGraphic">
          <ac:chgData name="Piotr Jażdżyk" userId="8e70246fa557882b" providerId="LiveId" clId="{AF7403C1-6895-4E74-8A9A-BA74B62AFDA1}" dt="2021-10-07T20:05:49.522" v="3583" actId="27309"/>
          <ac:graphicFrameMkLst>
            <pc:docMk/>
            <pc:sldMk cId="474060172" sldId="264"/>
            <ac:graphicFrameMk id="28" creationId="{2E98F94D-1065-4A6D-AA76-0646DD295CC0}"/>
          </ac:graphicFrameMkLst>
        </pc:graphicFrameChg>
        <pc:picChg chg="add mod">
          <ac:chgData name="Piotr Jażdżyk" userId="8e70246fa557882b" providerId="LiveId" clId="{AF7403C1-6895-4E74-8A9A-BA74B62AFDA1}" dt="2021-10-08T13:07:29.515" v="5974" actId="1076"/>
          <ac:picMkLst>
            <pc:docMk/>
            <pc:sldMk cId="474060172" sldId="264"/>
            <ac:picMk id="73" creationId="{03812D99-9E1D-4A55-A8A2-374C1FC3987E}"/>
          </ac:picMkLst>
        </pc:picChg>
        <pc:picChg chg="add mod">
          <ac:chgData name="Piotr Jażdżyk" userId="8e70246fa557882b" providerId="LiveId" clId="{AF7403C1-6895-4E74-8A9A-BA74B62AFDA1}" dt="2021-10-08T13:08:31.338" v="6027" actId="1076"/>
          <ac:picMkLst>
            <pc:docMk/>
            <pc:sldMk cId="474060172" sldId="264"/>
            <ac:picMk id="80" creationId="{69442D62-18B3-4740-B19C-4F5E3B82A312}"/>
          </ac:picMkLst>
        </pc:picChg>
        <pc:cxnChg chg="add del mod">
          <ac:chgData name="Piotr Jażdżyk" userId="8e70246fa557882b" providerId="LiveId" clId="{AF7403C1-6895-4E74-8A9A-BA74B62AFDA1}" dt="2021-10-07T19:53:29.184" v="3088" actId="478"/>
          <ac:cxnSpMkLst>
            <pc:docMk/>
            <pc:sldMk cId="474060172" sldId="264"/>
            <ac:cxnSpMk id="4" creationId="{E942C4F5-3F2B-4180-B504-F258788BE590}"/>
          </ac:cxnSpMkLst>
        </pc:cxnChg>
        <pc:cxnChg chg="add">
          <ac:chgData name="Piotr Jażdżyk" userId="8e70246fa557882b" providerId="LiveId" clId="{AF7403C1-6895-4E74-8A9A-BA74B62AFDA1}" dt="2021-10-08T13:02:07.858" v="5673" actId="11529"/>
          <ac:cxnSpMkLst>
            <pc:docMk/>
            <pc:sldMk cId="474060172" sldId="264"/>
            <ac:cxnSpMk id="5" creationId="{1CC3632A-199B-4096-BDA1-5783703AFDDE}"/>
          </ac:cxnSpMkLst>
        </pc:cxnChg>
        <pc:cxnChg chg="add del mod">
          <ac:chgData name="Piotr Jażdżyk" userId="8e70246fa557882b" providerId="LiveId" clId="{AF7403C1-6895-4E74-8A9A-BA74B62AFDA1}" dt="2021-10-07T19:53:31.440" v="3089" actId="478"/>
          <ac:cxnSpMkLst>
            <pc:docMk/>
            <pc:sldMk cId="474060172" sldId="264"/>
            <ac:cxnSpMk id="5" creationId="{ED07C825-9D1C-4FC3-9252-EF4FD7E67982}"/>
          </ac:cxnSpMkLst>
        </pc:cxnChg>
        <pc:cxnChg chg="add mod">
          <ac:chgData name="Piotr Jażdżyk" userId="8e70246fa557882b" providerId="LiveId" clId="{AF7403C1-6895-4E74-8A9A-BA74B62AFDA1}" dt="2021-10-08T08:53:48.465" v="5392" actId="1076"/>
          <ac:cxnSpMkLst>
            <pc:docMk/>
            <pc:sldMk cId="474060172" sldId="264"/>
            <ac:cxnSpMk id="15" creationId="{85AAADC6-54C2-47E7-B917-14EC187AEEA9}"/>
          </ac:cxnSpMkLst>
        </pc:cxnChg>
        <pc:cxnChg chg="add mod">
          <ac:chgData name="Piotr Jażdżyk" userId="8e70246fa557882b" providerId="LiveId" clId="{AF7403C1-6895-4E74-8A9A-BA74B62AFDA1}" dt="2021-10-08T08:53:48.465" v="5392" actId="1076"/>
          <ac:cxnSpMkLst>
            <pc:docMk/>
            <pc:sldMk cId="474060172" sldId="264"/>
            <ac:cxnSpMk id="24" creationId="{C270A541-B1E0-4B7F-9F8F-DE46C7125542}"/>
          </ac:cxnSpMkLst>
        </pc:cxnChg>
        <pc:cxnChg chg="add mod">
          <ac:chgData name="Piotr Jażdżyk" userId="8e70246fa557882b" providerId="LiveId" clId="{AF7403C1-6895-4E74-8A9A-BA74B62AFDA1}" dt="2021-10-08T08:53:48.465" v="5392" actId="1076"/>
          <ac:cxnSpMkLst>
            <pc:docMk/>
            <pc:sldMk cId="474060172" sldId="264"/>
            <ac:cxnSpMk id="26" creationId="{90F65B71-B257-4BEF-BE5B-121D6A79F7BA}"/>
          </ac:cxnSpMkLst>
        </pc:cxnChg>
        <pc:cxnChg chg="add mod">
          <ac:chgData name="Piotr Jażdżyk" userId="8e70246fa557882b" providerId="LiveId" clId="{AF7403C1-6895-4E74-8A9A-BA74B62AFDA1}" dt="2021-10-08T08:53:48.465" v="5392" actId="1076"/>
          <ac:cxnSpMkLst>
            <pc:docMk/>
            <pc:sldMk cId="474060172" sldId="264"/>
            <ac:cxnSpMk id="31" creationId="{68FAD1A5-CDDA-4C34-BCAA-C0F4729F9358}"/>
          </ac:cxnSpMkLst>
        </pc:cxnChg>
        <pc:cxnChg chg="add mod">
          <ac:chgData name="Piotr Jażdżyk" userId="8e70246fa557882b" providerId="LiveId" clId="{AF7403C1-6895-4E74-8A9A-BA74B62AFDA1}" dt="2021-10-08T08:53:48.465" v="5392" actId="1076"/>
          <ac:cxnSpMkLst>
            <pc:docMk/>
            <pc:sldMk cId="474060172" sldId="264"/>
            <ac:cxnSpMk id="32" creationId="{1785B2B4-257D-4B56-8081-3F68F256014A}"/>
          </ac:cxnSpMkLst>
        </pc:cxnChg>
        <pc:cxnChg chg="add mod">
          <ac:chgData name="Piotr Jażdżyk" userId="8e70246fa557882b" providerId="LiveId" clId="{AF7403C1-6895-4E74-8A9A-BA74B62AFDA1}" dt="2021-10-08T08:53:48.465" v="5392" actId="1076"/>
          <ac:cxnSpMkLst>
            <pc:docMk/>
            <pc:sldMk cId="474060172" sldId="264"/>
            <ac:cxnSpMk id="33" creationId="{6ED61997-C894-493C-8B0D-BC4A2CB85D51}"/>
          </ac:cxnSpMkLst>
        </pc:cxnChg>
        <pc:cxnChg chg="add mod">
          <ac:chgData name="Piotr Jażdżyk" userId="8e70246fa557882b" providerId="LiveId" clId="{AF7403C1-6895-4E74-8A9A-BA74B62AFDA1}" dt="2021-10-08T08:53:48.465" v="5392" actId="1076"/>
          <ac:cxnSpMkLst>
            <pc:docMk/>
            <pc:sldMk cId="474060172" sldId="264"/>
            <ac:cxnSpMk id="34" creationId="{281353A8-C1C0-47E3-8A71-FD551CD51DB7}"/>
          </ac:cxnSpMkLst>
        </pc:cxnChg>
        <pc:cxnChg chg="add mod">
          <ac:chgData name="Piotr Jażdżyk" userId="8e70246fa557882b" providerId="LiveId" clId="{AF7403C1-6895-4E74-8A9A-BA74B62AFDA1}" dt="2021-10-08T08:53:48.465" v="5392" actId="1076"/>
          <ac:cxnSpMkLst>
            <pc:docMk/>
            <pc:sldMk cId="474060172" sldId="264"/>
            <ac:cxnSpMk id="35" creationId="{B6B24BC6-D945-46D1-900D-1D4775B69F0B}"/>
          </ac:cxnSpMkLst>
        </pc:cxnChg>
        <pc:cxnChg chg="add mod">
          <ac:chgData name="Piotr Jażdżyk" userId="8e70246fa557882b" providerId="LiveId" clId="{AF7403C1-6895-4E74-8A9A-BA74B62AFDA1}" dt="2021-10-08T13:08:57.500" v="6035" actId="692"/>
          <ac:cxnSpMkLst>
            <pc:docMk/>
            <pc:sldMk cId="474060172" sldId="264"/>
            <ac:cxnSpMk id="45" creationId="{322A2E79-2767-4806-995B-6E02F3F8FD3F}"/>
          </ac:cxnSpMkLst>
        </pc:cxnChg>
        <pc:cxnChg chg="add del mod">
          <ac:chgData name="Piotr Jażdżyk" userId="8e70246fa557882b" providerId="LiveId" clId="{AF7403C1-6895-4E74-8A9A-BA74B62AFDA1}" dt="2021-10-08T08:29:17.062" v="3973" actId="478"/>
          <ac:cxnSpMkLst>
            <pc:docMk/>
            <pc:sldMk cId="474060172" sldId="264"/>
            <ac:cxnSpMk id="45" creationId="{406CFB08-CDD5-4828-82DC-A5E6331DB4B0}"/>
          </ac:cxnSpMkLst>
        </pc:cxnChg>
        <pc:cxnChg chg="add del mod">
          <ac:chgData name="Piotr Jażdżyk" userId="8e70246fa557882b" providerId="LiveId" clId="{AF7403C1-6895-4E74-8A9A-BA74B62AFDA1}" dt="2021-10-07T20:09:40.983" v="3732" actId="478"/>
          <ac:cxnSpMkLst>
            <pc:docMk/>
            <pc:sldMk cId="474060172" sldId="264"/>
            <ac:cxnSpMk id="48" creationId="{600F01E3-CBA2-4C32-BFB8-5998A7C4121A}"/>
          </ac:cxnSpMkLst>
        </pc:cxnChg>
        <pc:cxnChg chg="add del mod">
          <ac:chgData name="Piotr Jażdżyk" userId="8e70246fa557882b" providerId="LiveId" clId="{AF7403C1-6895-4E74-8A9A-BA74B62AFDA1}" dt="2021-10-07T20:10:58.759" v="3778" actId="478"/>
          <ac:cxnSpMkLst>
            <pc:docMk/>
            <pc:sldMk cId="474060172" sldId="264"/>
            <ac:cxnSpMk id="51" creationId="{8E0C3D6F-551C-4E59-88D3-03CC0B76E619}"/>
          </ac:cxnSpMkLst>
        </pc:cxnChg>
        <pc:cxnChg chg="add mod">
          <ac:chgData name="Piotr Jażdżyk" userId="8e70246fa557882b" providerId="LiveId" clId="{AF7403C1-6895-4E74-8A9A-BA74B62AFDA1}" dt="2021-10-08T08:53:48.465" v="5392" actId="1076"/>
          <ac:cxnSpMkLst>
            <pc:docMk/>
            <pc:sldMk cId="474060172" sldId="264"/>
            <ac:cxnSpMk id="58" creationId="{CEDC6E2A-E2E4-4268-BEB8-CE3670FCD1BD}"/>
          </ac:cxnSpMkLst>
        </pc:cxnChg>
        <pc:cxnChg chg="add del mod">
          <ac:chgData name="Piotr Jażdżyk" userId="8e70246fa557882b" providerId="LiveId" clId="{AF7403C1-6895-4E74-8A9A-BA74B62AFDA1}" dt="2021-10-08T08:29:17.718" v="3974" actId="478"/>
          <ac:cxnSpMkLst>
            <pc:docMk/>
            <pc:sldMk cId="474060172" sldId="264"/>
            <ac:cxnSpMk id="59" creationId="{75609708-573B-48B6-8548-2AA9B9284F0E}"/>
          </ac:cxnSpMkLst>
        </pc:cxnChg>
        <pc:cxnChg chg="add mod">
          <ac:chgData name="Piotr Jażdżyk" userId="8e70246fa557882b" providerId="LiveId" clId="{AF7403C1-6895-4E74-8A9A-BA74B62AFDA1}" dt="2021-10-08T08:53:48.465" v="5392" actId="1076"/>
          <ac:cxnSpMkLst>
            <pc:docMk/>
            <pc:sldMk cId="474060172" sldId="264"/>
            <ac:cxnSpMk id="60" creationId="{012E5470-A28C-4AE4-902E-D22DAE4D69CD}"/>
          </ac:cxnSpMkLst>
        </pc:cxnChg>
        <pc:cxnChg chg="add del mod">
          <ac:chgData name="Piotr Jażdżyk" userId="8e70246fa557882b" providerId="LiveId" clId="{AF7403C1-6895-4E74-8A9A-BA74B62AFDA1}" dt="2021-10-07T20:14:21.023" v="3853" actId="478"/>
          <ac:cxnSpMkLst>
            <pc:docMk/>
            <pc:sldMk cId="474060172" sldId="264"/>
            <ac:cxnSpMk id="60" creationId="{BA546069-37B3-4E3D-9937-39125ED237F2}"/>
          </ac:cxnSpMkLst>
        </pc:cxnChg>
        <pc:cxnChg chg="add del mod">
          <ac:chgData name="Piotr Jażdżyk" userId="8e70246fa557882b" providerId="LiveId" clId="{AF7403C1-6895-4E74-8A9A-BA74B62AFDA1}" dt="2021-10-07T20:14:19.871" v="3852" actId="478"/>
          <ac:cxnSpMkLst>
            <pc:docMk/>
            <pc:sldMk cId="474060172" sldId="264"/>
            <ac:cxnSpMk id="62" creationId="{64F68851-BBA3-4B80-9977-F28A05348B71}"/>
          </ac:cxnSpMkLst>
        </pc:cxnChg>
        <pc:cxnChg chg="add mod">
          <ac:chgData name="Piotr Jażdżyk" userId="8e70246fa557882b" providerId="LiveId" clId="{AF7403C1-6895-4E74-8A9A-BA74B62AFDA1}" dt="2021-10-08T12:30:21.007" v="5561" actId="14100"/>
          <ac:cxnSpMkLst>
            <pc:docMk/>
            <pc:sldMk cId="474060172" sldId="264"/>
            <ac:cxnSpMk id="62" creationId="{B8B6AD88-8DE7-4CD4-B79D-41EB5065B134}"/>
          </ac:cxnSpMkLst>
        </pc:cxnChg>
        <pc:cxnChg chg="add del mod">
          <ac:chgData name="Piotr Jażdżyk" userId="8e70246fa557882b" providerId="LiveId" clId="{AF7403C1-6895-4E74-8A9A-BA74B62AFDA1}" dt="2021-10-07T20:14:21.992" v="3854" actId="478"/>
          <ac:cxnSpMkLst>
            <pc:docMk/>
            <pc:sldMk cId="474060172" sldId="264"/>
            <ac:cxnSpMk id="64" creationId="{549DB386-E587-465A-B54D-A76F412D6BE6}"/>
          </ac:cxnSpMkLst>
        </pc:cxnChg>
        <pc:cxnChg chg="add mod">
          <ac:chgData name="Piotr Jażdżyk" userId="8e70246fa557882b" providerId="LiveId" clId="{AF7403C1-6895-4E74-8A9A-BA74B62AFDA1}" dt="2021-10-08T08:53:48.465" v="5392" actId="1076"/>
          <ac:cxnSpMkLst>
            <pc:docMk/>
            <pc:sldMk cId="474060172" sldId="264"/>
            <ac:cxnSpMk id="65" creationId="{932FDFD5-7B06-43F1-8595-719F441D81D3}"/>
          </ac:cxnSpMkLst>
        </pc:cxnChg>
        <pc:cxnChg chg="add del">
          <ac:chgData name="Piotr Jażdżyk" userId="8e70246fa557882b" providerId="LiveId" clId="{AF7403C1-6895-4E74-8A9A-BA74B62AFDA1}" dt="2021-10-07T20:12:43.664" v="3805" actId="478"/>
          <ac:cxnSpMkLst>
            <pc:docMk/>
            <pc:sldMk cId="474060172" sldId="264"/>
            <ac:cxnSpMk id="66" creationId="{D07AFE67-D511-4B13-893C-B745A9A9AD0D}"/>
          </ac:cxnSpMkLst>
        </pc:cxnChg>
        <pc:cxnChg chg="add del mod">
          <ac:chgData name="Piotr Jażdżyk" userId="8e70246fa557882b" providerId="LiveId" clId="{AF7403C1-6895-4E74-8A9A-BA74B62AFDA1}" dt="2021-10-07T20:14:22.566" v="3855" actId="478"/>
          <ac:cxnSpMkLst>
            <pc:docMk/>
            <pc:sldMk cId="474060172" sldId="264"/>
            <ac:cxnSpMk id="67" creationId="{6CA53D4B-3F74-4C8E-B5F6-539E5DF302B2}"/>
          </ac:cxnSpMkLst>
        </pc:cxnChg>
        <pc:cxnChg chg="add mod">
          <ac:chgData name="Piotr Jażdżyk" userId="8e70246fa557882b" providerId="LiveId" clId="{AF7403C1-6895-4E74-8A9A-BA74B62AFDA1}" dt="2021-10-08T12:28:52.414" v="5558" actId="14100"/>
          <ac:cxnSpMkLst>
            <pc:docMk/>
            <pc:sldMk cId="474060172" sldId="264"/>
            <ac:cxnSpMk id="68" creationId="{A8685F37-B4D1-4F2F-810B-F162AA5447F3}"/>
          </ac:cxnSpMkLst>
        </pc:cxnChg>
        <pc:cxnChg chg="add mod">
          <ac:chgData name="Piotr Jażdżyk" userId="8e70246fa557882b" providerId="LiveId" clId="{AF7403C1-6895-4E74-8A9A-BA74B62AFDA1}" dt="2021-10-08T08:53:48.465" v="5392" actId="1076"/>
          <ac:cxnSpMkLst>
            <pc:docMk/>
            <pc:sldMk cId="474060172" sldId="264"/>
            <ac:cxnSpMk id="69" creationId="{437322FF-CE74-4BD2-B10E-76930F7C9706}"/>
          </ac:cxnSpMkLst>
        </pc:cxnChg>
        <pc:cxnChg chg="add del mod">
          <ac:chgData name="Piotr Jażdżyk" userId="8e70246fa557882b" providerId="LiveId" clId="{AF7403C1-6895-4E74-8A9A-BA74B62AFDA1}" dt="2021-10-07T20:14:23.007" v="3856" actId="478"/>
          <ac:cxnSpMkLst>
            <pc:docMk/>
            <pc:sldMk cId="474060172" sldId="264"/>
            <ac:cxnSpMk id="69" creationId="{ED0A88DF-74A8-4404-87C1-A6C4F799704A}"/>
          </ac:cxnSpMkLst>
        </pc:cxnChg>
        <pc:cxnChg chg="add mod">
          <ac:chgData name="Piotr Jażdżyk" userId="8e70246fa557882b" providerId="LiveId" clId="{AF7403C1-6895-4E74-8A9A-BA74B62AFDA1}" dt="2021-10-08T12:30:15.233" v="5560" actId="692"/>
          <ac:cxnSpMkLst>
            <pc:docMk/>
            <pc:sldMk cId="474060172" sldId="264"/>
            <ac:cxnSpMk id="72" creationId="{E980244B-4818-460F-82D6-C4EB74F4BA6A}"/>
          </ac:cxnSpMkLst>
        </pc:cxnChg>
        <pc:cxnChg chg="add mod">
          <ac:chgData name="Piotr Jażdżyk" userId="8e70246fa557882b" providerId="LiveId" clId="{AF7403C1-6895-4E74-8A9A-BA74B62AFDA1}" dt="2021-10-08T12:18:36" v="5555" actId="14100"/>
          <ac:cxnSpMkLst>
            <pc:docMk/>
            <pc:sldMk cId="474060172" sldId="264"/>
            <ac:cxnSpMk id="74" creationId="{E5D73FBD-1D74-4F5F-BEEE-DDC1F9B58C8A}"/>
          </ac:cxnSpMkLst>
        </pc:cxnChg>
        <pc:cxnChg chg="add mod">
          <ac:chgData name="Piotr Jażdżyk" userId="8e70246fa557882b" providerId="LiveId" clId="{AF7403C1-6895-4E74-8A9A-BA74B62AFDA1}" dt="2021-10-08T12:18:39.597" v="5557" actId="14100"/>
          <ac:cxnSpMkLst>
            <pc:docMk/>
            <pc:sldMk cId="474060172" sldId="264"/>
            <ac:cxnSpMk id="75" creationId="{106788A3-2941-4D3F-8FDE-B0EB6744004D}"/>
          </ac:cxnSpMkLst>
        </pc:cxnChg>
        <pc:cxnChg chg="add mod">
          <ac:chgData name="Piotr Jażdżyk" userId="8e70246fa557882b" providerId="LiveId" clId="{AF7403C1-6895-4E74-8A9A-BA74B62AFDA1}" dt="2021-10-08T12:30:40.294" v="5563" actId="692"/>
          <ac:cxnSpMkLst>
            <pc:docMk/>
            <pc:sldMk cId="474060172" sldId="264"/>
            <ac:cxnSpMk id="76" creationId="{8CFB7B6E-FE4F-446C-AD2F-31506AC238BA}"/>
          </ac:cxnSpMkLst>
        </pc:cxnChg>
        <pc:cxnChg chg="add mod">
          <ac:chgData name="Piotr Jażdżyk" userId="8e70246fa557882b" providerId="LiveId" clId="{AF7403C1-6895-4E74-8A9A-BA74B62AFDA1}" dt="2021-10-08T13:02:12.288" v="5675" actId="1076"/>
          <ac:cxnSpMkLst>
            <pc:docMk/>
            <pc:sldMk cId="474060172" sldId="264"/>
            <ac:cxnSpMk id="77" creationId="{4DEE3D00-5CA1-4387-B9D7-6D248C4754F3}"/>
          </ac:cxnSpMkLst>
        </pc:cxnChg>
        <pc:cxnChg chg="add del mod">
          <ac:chgData name="Piotr Jażdżyk" userId="8e70246fa557882b" providerId="LiveId" clId="{AF7403C1-6895-4E74-8A9A-BA74B62AFDA1}" dt="2021-10-08T08:29:16.823" v="3972" actId="478"/>
          <ac:cxnSpMkLst>
            <pc:docMk/>
            <pc:sldMk cId="474060172" sldId="264"/>
            <ac:cxnSpMk id="77" creationId="{C80ED8C8-C118-42C1-8BAB-17308BC0BA1A}"/>
          </ac:cxnSpMkLst>
        </pc:cxnChg>
        <pc:cxnChg chg="add mod">
          <ac:chgData name="Piotr Jażdżyk" userId="8e70246fa557882b" providerId="LiveId" clId="{AF7403C1-6895-4E74-8A9A-BA74B62AFDA1}" dt="2021-10-08T12:30:40.294" v="5563" actId="692"/>
          <ac:cxnSpMkLst>
            <pc:docMk/>
            <pc:sldMk cId="474060172" sldId="264"/>
            <ac:cxnSpMk id="78" creationId="{5317D2C7-2A1D-4372-B1CC-07703EF4C40B}"/>
          </ac:cxnSpMkLst>
        </pc:cxnChg>
        <pc:cxnChg chg="add mod">
          <ac:chgData name="Piotr Jażdżyk" userId="8e70246fa557882b" providerId="LiveId" clId="{AF7403C1-6895-4E74-8A9A-BA74B62AFDA1}" dt="2021-10-08T13:02:15.228" v="5677" actId="1076"/>
          <ac:cxnSpMkLst>
            <pc:docMk/>
            <pc:sldMk cId="474060172" sldId="264"/>
            <ac:cxnSpMk id="79" creationId="{0755636B-0FF5-4C92-AC33-C81EB8E340A2}"/>
          </ac:cxnSpMkLst>
        </pc:cxnChg>
        <pc:cxnChg chg="add del mod">
          <ac:chgData name="Piotr Jażdżyk" userId="8e70246fa557882b" providerId="LiveId" clId="{AF7403C1-6895-4E74-8A9A-BA74B62AFDA1}" dt="2021-10-08T08:23:37.766" v="3916" actId="478"/>
          <ac:cxnSpMkLst>
            <pc:docMk/>
            <pc:sldMk cId="474060172" sldId="264"/>
            <ac:cxnSpMk id="79" creationId="{37A70E24-BB2B-4CC2-A0E4-B82B1B008492}"/>
          </ac:cxnSpMkLst>
        </pc:cxnChg>
        <pc:cxnChg chg="add del mod">
          <ac:chgData name="Piotr Jażdżyk" userId="8e70246fa557882b" providerId="LiveId" clId="{AF7403C1-6895-4E74-8A9A-BA74B62AFDA1}" dt="2021-10-08T08:23:37.415" v="3915" actId="478"/>
          <ac:cxnSpMkLst>
            <pc:docMk/>
            <pc:sldMk cId="474060172" sldId="264"/>
            <ac:cxnSpMk id="81" creationId="{0E6636F2-2DCC-4923-908C-DCBA89E09FFC}"/>
          </ac:cxnSpMkLst>
        </pc:cxnChg>
        <pc:cxnChg chg="add mod">
          <ac:chgData name="Piotr Jażdżyk" userId="8e70246fa557882b" providerId="LiveId" clId="{AF7403C1-6895-4E74-8A9A-BA74B62AFDA1}" dt="2021-10-08T13:07:49.962" v="5979" actId="1076"/>
          <ac:cxnSpMkLst>
            <pc:docMk/>
            <pc:sldMk cId="474060172" sldId="264"/>
            <ac:cxnSpMk id="82" creationId="{64FDA5C7-BAED-4C22-828C-3D7C50A03E59}"/>
          </ac:cxnSpMkLst>
        </pc:cxnChg>
        <pc:cxnChg chg="add del mod">
          <ac:chgData name="Piotr Jażdżyk" userId="8e70246fa557882b" providerId="LiveId" clId="{AF7403C1-6895-4E74-8A9A-BA74B62AFDA1}" dt="2021-10-08T08:23:36.827" v="3914" actId="478"/>
          <ac:cxnSpMkLst>
            <pc:docMk/>
            <pc:sldMk cId="474060172" sldId="264"/>
            <ac:cxnSpMk id="83" creationId="{56B34BCA-6A0E-4E7D-81AE-719B4605BE91}"/>
          </ac:cxnSpMkLst>
        </pc:cxnChg>
        <pc:cxnChg chg="add mod">
          <ac:chgData name="Piotr Jażdżyk" userId="8e70246fa557882b" providerId="LiveId" clId="{AF7403C1-6895-4E74-8A9A-BA74B62AFDA1}" dt="2021-10-08T13:08:19.202" v="6021" actId="692"/>
          <ac:cxnSpMkLst>
            <pc:docMk/>
            <pc:sldMk cId="474060172" sldId="264"/>
            <ac:cxnSpMk id="83" creationId="{E7883B76-D93D-4118-9188-5AA497C842CD}"/>
          </ac:cxnSpMkLst>
        </pc:cxnChg>
        <pc:cxnChg chg="add mod">
          <ac:chgData name="Piotr Jażdżyk" userId="8e70246fa557882b" providerId="LiveId" clId="{AF7403C1-6895-4E74-8A9A-BA74B62AFDA1}" dt="2021-10-08T12:30:40.294" v="5563" actId="692"/>
          <ac:cxnSpMkLst>
            <pc:docMk/>
            <pc:sldMk cId="474060172" sldId="264"/>
            <ac:cxnSpMk id="85" creationId="{BE58F239-A9D3-4BDD-9780-6693105FB446}"/>
          </ac:cxnSpMkLst>
        </pc:cxnChg>
        <pc:cxnChg chg="add mod">
          <ac:chgData name="Piotr Jażdżyk" userId="8e70246fa557882b" providerId="LiveId" clId="{AF7403C1-6895-4E74-8A9A-BA74B62AFDA1}" dt="2021-10-08T12:30:40.294" v="5563" actId="692"/>
          <ac:cxnSpMkLst>
            <pc:docMk/>
            <pc:sldMk cId="474060172" sldId="264"/>
            <ac:cxnSpMk id="87" creationId="{0C6FD4DF-F781-4364-9F47-181F9FC69183}"/>
          </ac:cxnSpMkLst>
        </pc:cxnChg>
        <pc:cxnChg chg="add mod">
          <ac:chgData name="Piotr Jażdżyk" userId="8e70246fa557882b" providerId="LiveId" clId="{AF7403C1-6895-4E74-8A9A-BA74B62AFDA1}" dt="2021-10-08T13:04:55.294" v="5817" actId="14100"/>
          <ac:cxnSpMkLst>
            <pc:docMk/>
            <pc:sldMk cId="474060172" sldId="264"/>
            <ac:cxnSpMk id="88" creationId="{1D05D799-B92A-40E0-90A8-B930D3A2C125}"/>
          </ac:cxnSpMkLst>
        </pc:cxnChg>
        <pc:cxnChg chg="add del mod">
          <ac:chgData name="Piotr Jażdżyk" userId="8e70246fa557882b" providerId="LiveId" clId="{AF7403C1-6895-4E74-8A9A-BA74B62AFDA1}" dt="2021-10-08T08:31:16.607" v="4003" actId="478"/>
          <ac:cxnSpMkLst>
            <pc:docMk/>
            <pc:sldMk cId="474060172" sldId="264"/>
            <ac:cxnSpMk id="88" creationId="{E6881204-9070-48CD-B0EC-1A9EE1A8105C}"/>
          </ac:cxnSpMkLst>
        </pc:cxnChg>
        <pc:cxnChg chg="add del mod">
          <ac:chgData name="Piotr Jażdżyk" userId="8e70246fa557882b" providerId="LiveId" clId="{AF7403C1-6895-4E74-8A9A-BA74B62AFDA1}" dt="2021-10-08T08:23:36.223" v="3913" actId="478"/>
          <ac:cxnSpMkLst>
            <pc:docMk/>
            <pc:sldMk cId="474060172" sldId="264"/>
            <ac:cxnSpMk id="90" creationId="{8C4A7D97-26F3-4318-89A2-7F1DAFE7C0EA}"/>
          </ac:cxnSpMkLst>
        </pc:cxnChg>
        <pc:cxnChg chg="add mod">
          <ac:chgData name="Piotr Jażdżyk" userId="8e70246fa557882b" providerId="LiveId" clId="{AF7403C1-6895-4E74-8A9A-BA74B62AFDA1}" dt="2021-10-08T13:05:02.572" v="5819" actId="692"/>
          <ac:cxnSpMkLst>
            <pc:docMk/>
            <pc:sldMk cId="474060172" sldId="264"/>
            <ac:cxnSpMk id="90" creationId="{F6FD3A7C-41DE-4502-AD40-58EB3A0991EF}"/>
          </ac:cxnSpMkLst>
        </pc:cxnChg>
        <pc:cxnChg chg="add mod">
          <ac:chgData name="Piotr Jażdżyk" userId="8e70246fa557882b" providerId="LiveId" clId="{AF7403C1-6895-4E74-8A9A-BA74B62AFDA1}" dt="2021-10-08T13:07:28.864" v="5973" actId="14100"/>
          <ac:cxnSpMkLst>
            <pc:docMk/>
            <pc:sldMk cId="474060172" sldId="264"/>
            <ac:cxnSpMk id="93" creationId="{9B939D1D-CA7F-49D5-B6C8-FACDC4C7FE50}"/>
          </ac:cxnSpMkLst>
        </pc:cxnChg>
        <pc:cxnChg chg="add del mod">
          <ac:chgData name="Piotr Jażdżyk" userId="8e70246fa557882b" providerId="LiveId" clId="{AF7403C1-6895-4E74-8A9A-BA74B62AFDA1}" dt="2021-10-08T13:06:18.046" v="5843" actId="1038"/>
          <ac:cxnSpMkLst>
            <pc:docMk/>
            <pc:sldMk cId="474060172" sldId="264"/>
            <ac:cxnSpMk id="101" creationId="{C6356204-5E9C-42DE-8127-8D72A258E05D}"/>
          </ac:cxnSpMkLst>
        </pc:cxnChg>
        <pc:cxnChg chg="add mod">
          <ac:chgData name="Piotr Jażdżyk" userId="8e70246fa557882b" providerId="LiveId" clId="{AF7403C1-6895-4E74-8A9A-BA74B62AFDA1}" dt="2021-10-08T13:08:27.228" v="6024" actId="14100"/>
          <ac:cxnSpMkLst>
            <pc:docMk/>
            <pc:sldMk cId="474060172" sldId="264"/>
            <ac:cxnSpMk id="102" creationId="{E0103E62-B68A-4AAE-B303-43E330CC186B}"/>
          </ac:cxnSpMkLst>
        </pc:cxnChg>
        <pc:cxnChg chg="add del mod">
          <ac:chgData name="Piotr Jażdżyk" userId="8e70246fa557882b" providerId="LiveId" clId="{AF7403C1-6895-4E74-8A9A-BA74B62AFDA1}" dt="2021-10-08T13:08:40.872" v="6029" actId="478"/>
          <ac:cxnSpMkLst>
            <pc:docMk/>
            <pc:sldMk cId="474060172" sldId="264"/>
            <ac:cxnSpMk id="103" creationId="{2396534D-7CF1-44CB-B81D-75B789671EC5}"/>
          </ac:cxnSpMkLst>
        </pc:cxnChg>
        <pc:cxnChg chg="add mod">
          <ac:chgData name="Piotr Jażdżyk" userId="8e70246fa557882b" providerId="LiveId" clId="{AF7403C1-6895-4E74-8A9A-BA74B62AFDA1}" dt="2021-10-08T08:53:48.465" v="5392" actId="1076"/>
          <ac:cxnSpMkLst>
            <pc:docMk/>
            <pc:sldMk cId="474060172" sldId="264"/>
            <ac:cxnSpMk id="113" creationId="{5E40BF60-5239-45F8-904F-59BD13B05F12}"/>
          </ac:cxnSpMkLst>
        </pc:cxnChg>
        <pc:cxnChg chg="add mod">
          <ac:chgData name="Piotr Jażdżyk" userId="8e70246fa557882b" providerId="LiveId" clId="{AF7403C1-6895-4E74-8A9A-BA74B62AFDA1}" dt="2021-10-08T13:00:05.667" v="5662" actId="1036"/>
          <ac:cxnSpMkLst>
            <pc:docMk/>
            <pc:sldMk cId="474060172" sldId="264"/>
            <ac:cxnSpMk id="123" creationId="{5434D7B6-7880-4F01-A7CB-24BF5C2B9030}"/>
          </ac:cxnSpMkLst>
        </pc:cxnChg>
        <pc:cxnChg chg="add mod">
          <ac:chgData name="Piotr Jażdżyk" userId="8e70246fa557882b" providerId="LiveId" clId="{AF7403C1-6895-4E74-8A9A-BA74B62AFDA1}" dt="2021-10-08T13:05:25.364" v="5820" actId="14100"/>
          <ac:cxnSpMkLst>
            <pc:docMk/>
            <pc:sldMk cId="474060172" sldId="264"/>
            <ac:cxnSpMk id="125" creationId="{98E7FB14-D2B6-4ED8-BBDA-50F4174118C9}"/>
          </ac:cxnSpMkLst>
        </pc:cxnChg>
        <pc:cxnChg chg="add del mod">
          <ac:chgData name="Piotr Jażdżyk" userId="8e70246fa557882b" providerId="LiveId" clId="{AF7403C1-6895-4E74-8A9A-BA74B62AFDA1}" dt="2021-10-08T08:51:00.526" v="5291" actId="478"/>
          <ac:cxnSpMkLst>
            <pc:docMk/>
            <pc:sldMk cId="474060172" sldId="264"/>
            <ac:cxnSpMk id="128" creationId="{1D8F5ADA-9AE8-40DB-B582-DF9F20E0B624}"/>
          </ac:cxnSpMkLst>
        </pc:cxnChg>
        <pc:cxnChg chg="add mod">
          <ac:chgData name="Piotr Jażdżyk" userId="8e70246fa557882b" providerId="LiveId" clId="{AF7403C1-6895-4E74-8A9A-BA74B62AFDA1}" dt="2021-10-08T13:05:31.056" v="5821" actId="14100"/>
          <ac:cxnSpMkLst>
            <pc:docMk/>
            <pc:sldMk cId="474060172" sldId="264"/>
            <ac:cxnSpMk id="132" creationId="{4B40B927-274A-432D-8C86-E0B32CFC1ECE}"/>
          </ac:cxnSpMkLst>
        </pc:cxnChg>
        <pc:cxnChg chg="add mod">
          <ac:chgData name="Piotr Jażdżyk" userId="8e70246fa557882b" providerId="LiveId" clId="{AF7403C1-6895-4E74-8A9A-BA74B62AFDA1}" dt="2021-10-08T13:00:05.667" v="5662" actId="1036"/>
          <ac:cxnSpMkLst>
            <pc:docMk/>
            <pc:sldMk cId="474060172" sldId="264"/>
            <ac:cxnSpMk id="134" creationId="{6D217B17-B449-423F-B64F-1B79E36DB00C}"/>
          </ac:cxnSpMkLst>
        </pc:cxnChg>
        <pc:cxnChg chg="add mod">
          <ac:chgData name="Piotr Jażdżyk" userId="8e70246fa557882b" providerId="LiveId" clId="{AF7403C1-6895-4E74-8A9A-BA74B62AFDA1}" dt="2021-10-08T13:00:05.667" v="5662" actId="1036"/>
          <ac:cxnSpMkLst>
            <pc:docMk/>
            <pc:sldMk cId="474060172" sldId="264"/>
            <ac:cxnSpMk id="136" creationId="{4E6D8CD4-1A41-4EC8-881A-2D2526E5A982}"/>
          </ac:cxnSpMkLst>
        </pc:cxnChg>
        <pc:cxnChg chg="add mod">
          <ac:chgData name="Piotr Jażdżyk" userId="8e70246fa557882b" providerId="LiveId" clId="{AF7403C1-6895-4E74-8A9A-BA74B62AFDA1}" dt="2021-10-08T13:00:05.667" v="5662" actId="1036"/>
          <ac:cxnSpMkLst>
            <pc:docMk/>
            <pc:sldMk cId="474060172" sldId="264"/>
            <ac:cxnSpMk id="141" creationId="{455D10DC-7977-464F-9C3F-0C02A5F66337}"/>
          </ac:cxnSpMkLst>
        </pc:cxnChg>
        <pc:cxnChg chg="add mod">
          <ac:chgData name="Piotr Jażdżyk" userId="8e70246fa557882b" providerId="LiveId" clId="{AF7403C1-6895-4E74-8A9A-BA74B62AFDA1}" dt="2021-10-08T13:00:05.667" v="5662" actId="1036"/>
          <ac:cxnSpMkLst>
            <pc:docMk/>
            <pc:sldMk cId="474060172" sldId="264"/>
            <ac:cxnSpMk id="144" creationId="{1C8F320C-0246-415A-B144-4D2DBF9FC4FD}"/>
          </ac:cxnSpMkLst>
        </pc:cxnChg>
        <pc:cxnChg chg="add mod">
          <ac:chgData name="Piotr Jażdżyk" userId="8e70246fa557882b" providerId="LiveId" clId="{AF7403C1-6895-4E74-8A9A-BA74B62AFDA1}" dt="2021-10-08T13:00:05.667" v="5662" actId="1036"/>
          <ac:cxnSpMkLst>
            <pc:docMk/>
            <pc:sldMk cId="474060172" sldId="264"/>
            <ac:cxnSpMk id="150" creationId="{5EA2D79C-4BC7-4C02-A3C3-6862909FB480}"/>
          </ac:cxnSpMkLst>
        </pc:cxnChg>
        <pc:cxnChg chg="add mod">
          <ac:chgData name="Piotr Jażdżyk" userId="8e70246fa557882b" providerId="LiveId" clId="{AF7403C1-6895-4E74-8A9A-BA74B62AFDA1}" dt="2021-10-08T13:00:05.667" v="5662" actId="1036"/>
          <ac:cxnSpMkLst>
            <pc:docMk/>
            <pc:sldMk cId="474060172" sldId="264"/>
            <ac:cxnSpMk id="153" creationId="{2B81C333-0EF6-4174-B4C1-C8489A9B52DE}"/>
          </ac:cxnSpMkLst>
        </pc:cxnChg>
        <pc:cxnChg chg="add mod">
          <ac:chgData name="Piotr Jażdżyk" userId="8e70246fa557882b" providerId="LiveId" clId="{AF7403C1-6895-4E74-8A9A-BA74B62AFDA1}" dt="2021-10-08T13:00:05.667" v="5662" actId="1036"/>
          <ac:cxnSpMkLst>
            <pc:docMk/>
            <pc:sldMk cId="474060172" sldId="264"/>
            <ac:cxnSpMk id="156" creationId="{A48A45C6-8BE7-475F-9227-ACFADA31151A}"/>
          </ac:cxnSpMkLst>
        </pc:cxnChg>
      </pc:sldChg>
    </pc:docChg>
  </pc:docChgLst>
  <pc:docChgLst>
    <pc:chgData name="Piotr Jażdżyk" userId="8e70246fa557882b" providerId="LiveId" clId="{A854C75B-F42D-4871-97A3-57A9083801ED}"/>
    <pc:docChg chg="custSel modSld">
      <pc:chgData name="Piotr Jażdżyk" userId="8e70246fa557882b" providerId="LiveId" clId="{A854C75B-F42D-4871-97A3-57A9083801ED}" dt="2021-03-11T19:52:52.046" v="4" actId="6549"/>
      <pc:docMkLst>
        <pc:docMk/>
      </pc:docMkLst>
      <pc:sldChg chg="delSp modSp mod">
        <pc:chgData name="Piotr Jażdżyk" userId="8e70246fa557882b" providerId="LiveId" clId="{A854C75B-F42D-4871-97A3-57A9083801ED}" dt="2021-03-11T19:52:52.046" v="4" actId="6549"/>
        <pc:sldMkLst>
          <pc:docMk/>
          <pc:sldMk cId="3586470733" sldId="257"/>
        </pc:sldMkLst>
        <pc:spChg chg="mod">
          <ac:chgData name="Piotr Jażdżyk" userId="8e70246fa557882b" providerId="LiveId" clId="{A854C75B-F42D-4871-97A3-57A9083801ED}" dt="2021-03-11T19:52:52.046" v="4" actId="6549"/>
          <ac:spMkLst>
            <pc:docMk/>
            <pc:sldMk cId="3586470733" sldId="257"/>
            <ac:spMk id="212" creationId="{2A21A0E6-698A-4722-AA2D-5B9EBE84B61B}"/>
          </ac:spMkLst>
        </pc:spChg>
        <pc:cxnChg chg="del">
          <ac:chgData name="Piotr Jażdżyk" userId="8e70246fa557882b" providerId="LiveId" clId="{A854C75B-F42D-4871-97A3-57A9083801ED}" dt="2021-03-11T19:52:49.965" v="3" actId="478"/>
          <ac:cxnSpMkLst>
            <pc:docMk/>
            <pc:sldMk cId="3586470733" sldId="257"/>
            <ac:cxnSpMk id="224" creationId="{43CC1248-5767-4CA2-8906-B59114A5608F}"/>
          </ac:cxnSpMkLst>
        </pc:cxnChg>
      </pc:sldChg>
      <pc:sldChg chg="modSp mod">
        <pc:chgData name="Piotr Jażdżyk" userId="8e70246fa557882b" providerId="LiveId" clId="{A854C75B-F42D-4871-97A3-57A9083801ED}" dt="2021-03-11T19:52:20.843" v="2" actId="207"/>
        <pc:sldMkLst>
          <pc:docMk/>
          <pc:sldMk cId="1185174767" sldId="259"/>
        </pc:sldMkLst>
        <pc:spChg chg="mod">
          <ac:chgData name="Piotr Jażdżyk" userId="8e70246fa557882b" providerId="LiveId" clId="{A854C75B-F42D-4871-97A3-57A9083801ED}" dt="2021-03-11T19:52:20.843" v="2" actId="207"/>
          <ac:spMkLst>
            <pc:docMk/>
            <pc:sldMk cId="1185174767" sldId="259"/>
            <ac:spMk id="15" creationId="{607B4207-0434-4159-9921-0283AE521174}"/>
          </ac:spMkLst>
        </pc:spChg>
      </pc:sldChg>
    </pc:docChg>
  </pc:docChgLst>
  <pc:docChgLst>
    <pc:chgData name="Piotr Jażdżyk" userId="8e70246fa557882b" providerId="LiveId" clId="{200F0DDD-8F64-460B-ABE8-18BB1CF5D239}"/>
    <pc:docChg chg="undo custSel modSld">
      <pc:chgData name="Piotr Jażdżyk" userId="8e70246fa557882b" providerId="LiveId" clId="{200F0DDD-8F64-460B-ABE8-18BB1CF5D239}" dt="2021-02-17T18:26:20.870" v="250" actId="1076"/>
      <pc:docMkLst>
        <pc:docMk/>
      </pc:docMkLst>
      <pc:sldChg chg="addSp delSp modSp mod">
        <pc:chgData name="Piotr Jażdżyk" userId="8e70246fa557882b" providerId="LiveId" clId="{200F0DDD-8F64-460B-ABE8-18BB1CF5D239}" dt="2021-02-17T18:26:20.870" v="250" actId="1076"/>
        <pc:sldMkLst>
          <pc:docMk/>
          <pc:sldMk cId="3586470733" sldId="257"/>
        </pc:sldMkLst>
        <pc:spChg chg="mod">
          <ac:chgData name="Piotr Jażdżyk" userId="8e70246fa557882b" providerId="LiveId" clId="{200F0DDD-8F64-460B-ABE8-18BB1CF5D239}" dt="2021-02-17T18:09:22.798" v="30" actId="207"/>
          <ac:spMkLst>
            <pc:docMk/>
            <pc:sldMk cId="3586470733" sldId="257"/>
            <ac:spMk id="185" creationId="{6C52DD7B-6374-4A50-97DD-A280C983EFC7}"/>
          </ac:spMkLst>
        </pc:spChg>
        <pc:spChg chg="mod">
          <ac:chgData name="Piotr Jażdżyk" userId="8e70246fa557882b" providerId="LiveId" clId="{200F0DDD-8F64-460B-ABE8-18BB1CF5D239}" dt="2021-02-17T18:25:19.894" v="221" actId="1076"/>
          <ac:spMkLst>
            <pc:docMk/>
            <pc:sldMk cId="3586470733" sldId="257"/>
            <ac:spMk id="186" creationId="{1180F244-CC47-4DA0-BDCC-C8A3BF1E5B91}"/>
          </ac:spMkLst>
        </pc:spChg>
        <pc:spChg chg="add mod">
          <ac:chgData name="Piotr Jażdżyk" userId="8e70246fa557882b" providerId="LiveId" clId="{200F0DDD-8F64-460B-ABE8-18BB1CF5D239}" dt="2021-02-17T18:11:36.016" v="80" actId="1076"/>
          <ac:spMkLst>
            <pc:docMk/>
            <pc:sldMk cId="3586470733" sldId="257"/>
            <ac:spMk id="194" creationId="{B85FC3BF-9405-4E42-8052-17535F5A5D28}"/>
          </ac:spMkLst>
        </pc:spChg>
        <pc:spChg chg="add mod">
          <ac:chgData name="Piotr Jażdżyk" userId="8e70246fa557882b" providerId="LiveId" clId="{200F0DDD-8F64-460B-ABE8-18BB1CF5D239}" dt="2021-02-17T18:11:36.016" v="80" actId="1076"/>
          <ac:spMkLst>
            <pc:docMk/>
            <pc:sldMk cId="3586470733" sldId="257"/>
            <ac:spMk id="195" creationId="{0615BCEC-5738-4878-8823-B19A1D0CFE2C}"/>
          </ac:spMkLst>
        </pc:spChg>
        <pc:spChg chg="add mod">
          <ac:chgData name="Piotr Jażdżyk" userId="8e70246fa557882b" providerId="LiveId" clId="{200F0DDD-8F64-460B-ABE8-18BB1CF5D239}" dt="2021-02-17T18:13:20.689" v="150" actId="1037"/>
          <ac:spMkLst>
            <pc:docMk/>
            <pc:sldMk cId="3586470733" sldId="257"/>
            <ac:spMk id="196" creationId="{A4E66C16-8E8C-4A89-9073-67F001993369}"/>
          </ac:spMkLst>
        </pc:spChg>
        <pc:spChg chg="mod">
          <ac:chgData name="Piotr Jażdżyk" userId="8e70246fa557882b" providerId="LiveId" clId="{200F0DDD-8F64-460B-ABE8-18BB1CF5D239}" dt="2021-02-17T18:26:07.598" v="245" actId="20577"/>
          <ac:spMkLst>
            <pc:docMk/>
            <pc:sldMk cId="3586470733" sldId="257"/>
            <ac:spMk id="212" creationId="{2A21A0E6-698A-4722-AA2D-5B9EBE84B61B}"/>
          </ac:spMkLst>
        </pc:spChg>
        <pc:spChg chg="mod">
          <ac:chgData name="Piotr Jażdżyk" userId="8e70246fa557882b" providerId="LiveId" clId="{200F0DDD-8F64-460B-ABE8-18BB1CF5D239}" dt="2021-02-17T18:11:03.919" v="77" actId="1036"/>
          <ac:spMkLst>
            <pc:docMk/>
            <pc:sldMk cId="3586470733" sldId="257"/>
            <ac:spMk id="512" creationId="{D3813F67-54DA-4253-889F-3961E86B158E}"/>
          </ac:spMkLst>
        </pc:spChg>
        <pc:cxnChg chg="add mod">
          <ac:chgData name="Piotr Jażdżyk" userId="8e70246fa557882b" providerId="LiveId" clId="{200F0DDD-8F64-460B-ABE8-18BB1CF5D239}" dt="2021-02-17T18:13:25.126" v="151" actId="14100"/>
          <ac:cxnSpMkLst>
            <pc:docMk/>
            <pc:sldMk cId="3586470733" sldId="257"/>
            <ac:cxnSpMk id="197" creationId="{CC3EA0A9-9E8B-4AC1-A755-70914A0EE1B1}"/>
          </ac:cxnSpMkLst>
        </pc:cxnChg>
        <pc:cxnChg chg="add mod">
          <ac:chgData name="Piotr Jażdżyk" userId="8e70246fa557882b" providerId="LiveId" clId="{200F0DDD-8F64-460B-ABE8-18BB1CF5D239}" dt="2021-02-17T18:13:27.760" v="152" actId="14100"/>
          <ac:cxnSpMkLst>
            <pc:docMk/>
            <pc:sldMk cId="3586470733" sldId="257"/>
            <ac:cxnSpMk id="198" creationId="{784AD3B5-CB61-4CB0-87F9-9042845305BC}"/>
          </ac:cxnSpMkLst>
        </pc:cxnChg>
        <pc:cxnChg chg="add mod">
          <ac:chgData name="Piotr Jażdżyk" userId="8e70246fa557882b" providerId="LiveId" clId="{200F0DDD-8F64-460B-ABE8-18BB1CF5D239}" dt="2021-02-17T18:14:09.492" v="162" actId="14100"/>
          <ac:cxnSpMkLst>
            <pc:docMk/>
            <pc:sldMk cId="3586470733" sldId="257"/>
            <ac:cxnSpMk id="210" creationId="{CB0C0D09-33DB-456A-8259-BC94C592F2A6}"/>
          </ac:cxnSpMkLst>
        </pc:cxnChg>
        <pc:cxnChg chg="add mod">
          <ac:chgData name="Piotr Jażdżyk" userId="8e70246fa557882b" providerId="LiveId" clId="{200F0DDD-8F64-460B-ABE8-18BB1CF5D239}" dt="2021-02-17T18:15:06.654" v="191" actId="14100"/>
          <ac:cxnSpMkLst>
            <pc:docMk/>
            <pc:sldMk cId="3586470733" sldId="257"/>
            <ac:cxnSpMk id="213" creationId="{968ED571-1069-4F6A-B7A3-52B83AC9D329}"/>
          </ac:cxnSpMkLst>
        </pc:cxnChg>
        <pc:cxnChg chg="add mod">
          <ac:chgData name="Piotr Jażdżyk" userId="8e70246fa557882b" providerId="LiveId" clId="{200F0DDD-8F64-460B-ABE8-18BB1CF5D239}" dt="2021-02-17T18:15:01.121" v="190" actId="1035"/>
          <ac:cxnSpMkLst>
            <pc:docMk/>
            <pc:sldMk cId="3586470733" sldId="257"/>
            <ac:cxnSpMk id="214" creationId="{95F6D0B8-5496-4942-A6E0-F573975874E4}"/>
          </ac:cxnSpMkLst>
        </pc:cxnChg>
        <pc:cxnChg chg="add mod">
          <ac:chgData name="Piotr Jażdżyk" userId="8e70246fa557882b" providerId="LiveId" clId="{200F0DDD-8F64-460B-ABE8-18BB1CF5D239}" dt="2021-02-17T18:25:59.401" v="239" actId="14100"/>
          <ac:cxnSpMkLst>
            <pc:docMk/>
            <pc:sldMk cId="3586470733" sldId="257"/>
            <ac:cxnSpMk id="215" creationId="{4ABEB6EC-AB13-4E9D-8E0D-253286DBAC76}"/>
          </ac:cxnSpMkLst>
        </pc:cxnChg>
        <pc:cxnChg chg="add mod">
          <ac:chgData name="Piotr Jażdżyk" userId="8e70246fa557882b" providerId="LiveId" clId="{200F0DDD-8F64-460B-ABE8-18BB1CF5D239}" dt="2021-02-17T18:26:12.016" v="246" actId="14100"/>
          <ac:cxnSpMkLst>
            <pc:docMk/>
            <pc:sldMk cId="3586470733" sldId="257"/>
            <ac:cxnSpMk id="216" creationId="{B314555E-5B2E-466A-A065-D9469AAE4A0D}"/>
          </ac:cxnSpMkLst>
        </pc:cxnChg>
        <pc:cxnChg chg="add mod">
          <ac:chgData name="Piotr Jażdżyk" userId="8e70246fa557882b" providerId="LiveId" clId="{200F0DDD-8F64-460B-ABE8-18BB1CF5D239}" dt="2021-02-17T18:26:02.654" v="241" actId="14100"/>
          <ac:cxnSpMkLst>
            <pc:docMk/>
            <pc:sldMk cId="3586470733" sldId="257"/>
            <ac:cxnSpMk id="221" creationId="{281A8280-0AEA-4E08-A924-9F3470B9E879}"/>
          </ac:cxnSpMkLst>
        </pc:cxnChg>
        <pc:cxnChg chg="add mod">
          <ac:chgData name="Piotr Jażdżyk" userId="8e70246fa557882b" providerId="LiveId" clId="{200F0DDD-8F64-460B-ABE8-18BB1CF5D239}" dt="2021-02-17T18:26:20.870" v="250" actId="1076"/>
          <ac:cxnSpMkLst>
            <pc:docMk/>
            <pc:sldMk cId="3586470733" sldId="257"/>
            <ac:cxnSpMk id="224" creationId="{43CC1248-5767-4CA2-8906-B59114A5608F}"/>
          </ac:cxnSpMkLst>
        </pc:cxnChg>
        <pc:cxnChg chg="del mod">
          <ac:chgData name="Piotr Jażdżyk" userId="8e70246fa557882b" providerId="LiveId" clId="{200F0DDD-8F64-460B-ABE8-18BB1CF5D239}" dt="2021-02-17T18:25:06.235" v="214" actId="478"/>
          <ac:cxnSpMkLst>
            <pc:docMk/>
            <pc:sldMk cId="3586470733" sldId="257"/>
            <ac:cxnSpMk id="492" creationId="{591C0CFA-4725-49D3-A4EB-18371D777AD1}"/>
          </ac:cxnSpMkLst>
        </pc:cxnChg>
        <pc:cxnChg chg="del mod">
          <ac:chgData name="Piotr Jażdżyk" userId="8e70246fa557882b" providerId="LiveId" clId="{200F0DDD-8F64-460B-ABE8-18BB1CF5D239}" dt="2021-02-17T18:25:35.193" v="234" actId="478"/>
          <ac:cxnSpMkLst>
            <pc:docMk/>
            <pc:sldMk cId="3586470733" sldId="257"/>
            <ac:cxnSpMk id="498" creationId="{BBA3C12A-3D9A-403C-A7DC-47F7CF296531}"/>
          </ac:cxnSpMkLst>
        </pc:cxnChg>
        <pc:cxnChg chg="mod">
          <ac:chgData name="Piotr Jażdżyk" userId="8e70246fa557882b" providerId="LiveId" clId="{200F0DDD-8F64-460B-ABE8-18BB1CF5D239}" dt="2021-02-17T18:14:49.044" v="176" actId="1076"/>
          <ac:cxnSpMkLst>
            <pc:docMk/>
            <pc:sldMk cId="3586470733" sldId="257"/>
            <ac:cxnSpMk id="524" creationId="{AFBB9D56-7A5B-4EB9-A32C-CC47C7D5CB2D}"/>
          </ac:cxnSpMkLst>
        </pc:cxnChg>
        <pc:cxnChg chg="mod">
          <ac:chgData name="Piotr Jażdżyk" userId="8e70246fa557882b" providerId="LiveId" clId="{200F0DDD-8F64-460B-ABE8-18BB1CF5D239}" dt="2021-02-17T18:15:24.102" v="206" actId="14100"/>
          <ac:cxnSpMkLst>
            <pc:docMk/>
            <pc:sldMk cId="3586470733" sldId="257"/>
            <ac:cxnSpMk id="529" creationId="{E89951F6-12A7-445C-BA88-8DE84F5B2505}"/>
          </ac:cxnSpMkLst>
        </pc:cxnChg>
        <pc:cxnChg chg="mod">
          <ac:chgData name="Piotr Jażdżyk" userId="8e70246fa557882b" providerId="LiveId" clId="{200F0DDD-8F64-460B-ABE8-18BB1CF5D239}" dt="2021-02-17T18:15:18.058" v="205" actId="1035"/>
          <ac:cxnSpMkLst>
            <pc:docMk/>
            <pc:sldMk cId="3586470733" sldId="257"/>
            <ac:cxnSpMk id="531" creationId="{19245053-5549-45E1-91C4-B7E1D19781F2}"/>
          </ac:cxnSpMkLst>
        </pc:cxnChg>
        <pc:cxnChg chg="mod">
          <ac:chgData name="Piotr Jażdżyk" userId="8e70246fa557882b" providerId="LiveId" clId="{200F0DDD-8F64-460B-ABE8-18BB1CF5D239}" dt="2021-02-17T18:14:55.158" v="178" actId="1076"/>
          <ac:cxnSpMkLst>
            <pc:docMk/>
            <pc:sldMk cId="3586470733" sldId="257"/>
            <ac:cxnSpMk id="536" creationId="{19A546BE-904B-4869-8CF6-EB22081929E2}"/>
          </ac:cxnSpMkLst>
        </pc:cxnChg>
        <pc:cxnChg chg="mod">
          <ac:chgData name="Piotr Jażdżyk" userId="8e70246fa557882b" providerId="LiveId" clId="{200F0DDD-8F64-460B-ABE8-18BB1CF5D239}" dt="2021-02-17T18:14:46.174" v="175" actId="14100"/>
          <ac:cxnSpMkLst>
            <pc:docMk/>
            <pc:sldMk cId="3586470733" sldId="257"/>
            <ac:cxnSpMk id="537" creationId="{6E34C43C-A2F3-4B2A-9B7C-2F0EA37AAA2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467C3-76FC-4F80-A48B-FE81674D9755}" type="datetimeFigureOut">
              <a:rPr lang="pl-PL" smtClean="0"/>
              <a:t>24.10.2021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987E5-0B2C-4EEE-B3A3-7F4F456F9639}" type="slidenum">
              <a:rPr lang="pl-PL" smtClean="0"/>
              <a:t>‹#›</a:t>
            </a:fld>
            <a:endParaRPr lang="pl-PL"/>
          </a:p>
        </p:txBody>
      </p:sp>
    </p:spTree>
    <p:extLst>
      <p:ext uri="{BB962C8B-B14F-4D97-AF65-F5344CB8AC3E}">
        <p14:creationId xmlns:p14="http://schemas.microsoft.com/office/powerpoint/2010/main" val="236558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9987E5-0B2C-4EEE-B3A3-7F4F456F9639}" type="slidenum">
              <a:rPr lang="pl-PL" smtClean="0"/>
              <a:t>4</a:t>
            </a:fld>
            <a:endParaRPr lang="pl-PL"/>
          </a:p>
        </p:txBody>
      </p:sp>
    </p:spTree>
    <p:extLst>
      <p:ext uri="{BB962C8B-B14F-4D97-AF65-F5344CB8AC3E}">
        <p14:creationId xmlns:p14="http://schemas.microsoft.com/office/powerpoint/2010/main" val="260768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9987E5-0B2C-4EEE-B3A3-7F4F456F9639}" type="slidenum">
              <a:rPr lang="pl-PL" smtClean="0"/>
              <a:t>8</a:t>
            </a:fld>
            <a:endParaRPr lang="pl-PL"/>
          </a:p>
        </p:txBody>
      </p:sp>
    </p:spTree>
    <p:extLst>
      <p:ext uri="{BB962C8B-B14F-4D97-AF65-F5344CB8AC3E}">
        <p14:creationId xmlns:p14="http://schemas.microsoft.com/office/powerpoint/2010/main" val="227018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A3F2-554E-4C83-953E-ED0AB49FD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23C2AF-A459-4E76-A702-5CED24023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2EED04-5C31-412A-B946-129D3F721A65}"/>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E0DF9764-F148-413A-A597-7F957DCC7C5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2782CBE-2839-4F43-B026-F1CECED0FC90}"/>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414374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BFE9-D909-4AB6-8549-0ECB23E182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2BC343-B35D-4C55-BAF6-754D51B2AF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52FD54-7435-4D49-9622-C9632C1873E3}"/>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1AD72BC2-6156-45A4-B123-49DA78B5D0F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A8A1230-FBD4-400E-BD74-FA734C4E5D69}"/>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271759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1C817-942B-4726-81D6-F21C9E1D4A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8564CB-99BE-4BFA-9B57-F4CE28B77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F33981-ACF2-4184-85BC-77FFA0431A9D}"/>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C1BE15BA-0F76-41EE-98B2-A103029A1F5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5DEB6FF-28FD-4987-8D5A-B34DBC5F32D4}"/>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346383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6554-EA4F-44DD-B803-B89E48D41D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55EB18-A059-41BC-9386-A1C4CA806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5ACF69-3D52-4411-8139-1B3F5A97B5F3}"/>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01A56DCB-1298-464D-A18B-2E2247FE1AB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ACB6AF-4029-4E0A-B511-247C1CC8E911}"/>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409061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45D5-906F-4A49-8D72-98743A332C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87569E-5CF4-4A82-AA07-7E04666FA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B0B4F-8297-40F7-8061-0488EBB0757B}"/>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E7F85D0E-683A-47B2-861F-022988D97EF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3143147-0F7C-46FA-8C33-A0DE47F2C28E}"/>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393224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6C36-CA1C-4895-8AB3-FF3DABA006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11E2FE-7701-4D1C-AEB9-18472BE40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2D0B3B4-93BC-4395-82FA-5C197A9A7B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D2068A-EF40-4E74-833B-54B827DEACC8}"/>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6" name="Footer Placeholder 5">
            <a:extLst>
              <a:ext uri="{FF2B5EF4-FFF2-40B4-BE49-F238E27FC236}">
                <a16:creationId xmlns:a16="http://schemas.microsoft.com/office/drawing/2014/main" id="{FCA7CE21-9ECB-4E0A-AD82-4A0054C3760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FCB8B68-F287-4A75-AB6B-73BA4E560587}"/>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201065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AE8D-785A-4B08-8D6D-78470AF459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D5CB77-5D0A-4D4F-A7C3-35CA8FEE5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3D786-7D9B-4DD5-9298-5F73782F6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9AB416A-F1BE-4CDA-B49B-3553FE5AD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225745-3B19-4406-978E-4FC4851FD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451D52-1481-4286-B070-F8EE5FF7AB72}"/>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8" name="Footer Placeholder 7">
            <a:extLst>
              <a:ext uri="{FF2B5EF4-FFF2-40B4-BE49-F238E27FC236}">
                <a16:creationId xmlns:a16="http://schemas.microsoft.com/office/drawing/2014/main" id="{C50E404E-EB2E-42A9-BCB1-8A6EDACBBAB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291CFDF-7C19-4562-B662-5581747CBC70}"/>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72288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74AD-76B5-4560-AF4F-CE37843557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F634DD-706F-4729-9437-85942B06EDE5}"/>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4" name="Footer Placeholder 3">
            <a:extLst>
              <a:ext uri="{FF2B5EF4-FFF2-40B4-BE49-F238E27FC236}">
                <a16:creationId xmlns:a16="http://schemas.microsoft.com/office/drawing/2014/main" id="{7A3DD3A6-ED1F-4BCB-96E5-1E7E831353B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5ABE4C2B-1A3B-4E12-A78F-15FADD65793D}"/>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373906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AFF95-E133-4E4A-8C80-1711401A97A1}"/>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3" name="Footer Placeholder 2">
            <a:extLst>
              <a:ext uri="{FF2B5EF4-FFF2-40B4-BE49-F238E27FC236}">
                <a16:creationId xmlns:a16="http://schemas.microsoft.com/office/drawing/2014/main" id="{ECDA912B-1794-4507-837D-9F87C1724428}"/>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3ACF1979-509F-4AD7-8433-531A8091444F}"/>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356174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D67A-936B-4A0D-9BC3-505256364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7A4351-DCED-462B-8E3F-0BF8FF5B0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7FA8FA-1CE9-4A99-9A95-FD64498A2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B28E8-F73A-405F-8938-F6BADABA5DD1}"/>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6" name="Footer Placeholder 5">
            <a:extLst>
              <a:ext uri="{FF2B5EF4-FFF2-40B4-BE49-F238E27FC236}">
                <a16:creationId xmlns:a16="http://schemas.microsoft.com/office/drawing/2014/main" id="{76148F9B-59C0-4F52-9F26-DCAE71D82F7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C8A3E89-3FF1-4CA4-BE02-C6809FD68993}"/>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145704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926C-09C3-43EA-98E6-B9715CDF3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B0D54C-5B6E-41D3-977E-F8E6A868B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8176D378-6807-4C4F-8567-87E4BB107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ACB3-50C4-451D-B691-DA134BE289B6}"/>
              </a:ext>
            </a:extLst>
          </p:cNvPr>
          <p:cNvSpPr>
            <a:spLocks noGrp="1"/>
          </p:cNvSpPr>
          <p:nvPr>
            <p:ph type="dt" sz="half" idx="10"/>
          </p:nvPr>
        </p:nvSpPr>
        <p:spPr/>
        <p:txBody>
          <a:bodyPr/>
          <a:lstStyle/>
          <a:p>
            <a:fld id="{EA56E3D9-09EA-43FA-8CA6-4F8DCBECF2EF}" type="datetimeFigureOut">
              <a:rPr lang="en-GB" smtClean="0"/>
              <a:t>24/10/2021</a:t>
            </a:fld>
            <a:endParaRPr lang="en-GB" dirty="0"/>
          </a:p>
        </p:txBody>
      </p:sp>
      <p:sp>
        <p:nvSpPr>
          <p:cNvPr id="6" name="Footer Placeholder 5">
            <a:extLst>
              <a:ext uri="{FF2B5EF4-FFF2-40B4-BE49-F238E27FC236}">
                <a16:creationId xmlns:a16="http://schemas.microsoft.com/office/drawing/2014/main" id="{72F3C7DE-BFF3-4084-9ED1-D12B314D4D2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6A47AE9-8328-4C8C-A533-C5C0C67D5521}"/>
              </a:ext>
            </a:extLst>
          </p:cNvPr>
          <p:cNvSpPr>
            <a:spLocks noGrp="1"/>
          </p:cNvSpPr>
          <p:nvPr>
            <p:ph type="sldNum" sz="quarter" idx="12"/>
          </p:nvPr>
        </p:nvSpPr>
        <p:spPr/>
        <p:txBody>
          <a:bodyPr/>
          <a:lstStyle/>
          <a:p>
            <a:fld id="{7CB96463-518B-4359-A28F-7F1246966CDC}" type="slidenum">
              <a:rPr lang="en-GB" smtClean="0"/>
              <a:t>‹#›</a:t>
            </a:fld>
            <a:endParaRPr lang="en-GB" dirty="0"/>
          </a:p>
        </p:txBody>
      </p:sp>
    </p:spTree>
    <p:extLst>
      <p:ext uri="{BB962C8B-B14F-4D97-AF65-F5344CB8AC3E}">
        <p14:creationId xmlns:p14="http://schemas.microsoft.com/office/powerpoint/2010/main" val="345816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CA3D7-5F5F-462E-A08F-08D144C54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DE95F4-129C-4A95-AB0D-6915CE348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1B28E5-54D8-4D6C-BD91-9A47CEFB2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E3D9-09EA-43FA-8CA6-4F8DCBECF2EF}" type="datetimeFigureOut">
              <a:rPr lang="en-GB" smtClean="0"/>
              <a:t>24/10/2021</a:t>
            </a:fld>
            <a:endParaRPr lang="en-GB" dirty="0"/>
          </a:p>
        </p:txBody>
      </p:sp>
      <p:sp>
        <p:nvSpPr>
          <p:cNvPr id="5" name="Footer Placeholder 4">
            <a:extLst>
              <a:ext uri="{FF2B5EF4-FFF2-40B4-BE49-F238E27FC236}">
                <a16:creationId xmlns:a16="http://schemas.microsoft.com/office/drawing/2014/main" id="{43037595-BFB1-4850-A6CF-C3A49C658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60425D1-2A32-4EDA-9083-AEE7F1BF6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96463-518B-4359-A28F-7F1246966CDC}" type="slidenum">
              <a:rPr lang="en-GB" smtClean="0"/>
              <a:t>‹#›</a:t>
            </a:fld>
            <a:endParaRPr lang="en-GB" dirty="0"/>
          </a:p>
        </p:txBody>
      </p:sp>
    </p:spTree>
    <p:extLst>
      <p:ext uri="{BB962C8B-B14F-4D97-AF65-F5344CB8AC3E}">
        <p14:creationId xmlns:p14="http://schemas.microsoft.com/office/powerpoint/2010/main" val="39213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FE4-2008-4C83-A67C-A620A8321E94}"/>
              </a:ext>
            </a:extLst>
          </p:cNvPr>
          <p:cNvSpPr>
            <a:spLocks noGrp="1"/>
          </p:cNvSpPr>
          <p:nvPr>
            <p:ph type="title"/>
          </p:nvPr>
        </p:nvSpPr>
        <p:spPr>
          <a:xfrm>
            <a:off x="202474" y="-85234"/>
            <a:ext cx="10515600" cy="706619"/>
          </a:xfrm>
        </p:spPr>
        <p:txBody>
          <a:bodyPr>
            <a:normAutofit/>
          </a:bodyPr>
          <a:lstStyle/>
          <a:p>
            <a:r>
              <a:rPr lang="pl-PL" sz="2500" b="1"/>
              <a:t>WSTĘP: </a:t>
            </a:r>
            <a:r>
              <a:rPr lang="pl-PL" sz="2500"/>
              <a:t>WENTYLACJA GENERACJA HAŁASU I TŁUMIENIE</a:t>
            </a:r>
          </a:p>
        </p:txBody>
      </p:sp>
      <p:pic>
        <p:nvPicPr>
          <p:cNvPr id="5" name="Picture 4">
            <a:extLst>
              <a:ext uri="{FF2B5EF4-FFF2-40B4-BE49-F238E27FC236}">
                <a16:creationId xmlns:a16="http://schemas.microsoft.com/office/drawing/2014/main" id="{4B1E4659-318C-426D-AB57-63DF7DA7F2DD}"/>
              </a:ext>
            </a:extLst>
          </p:cNvPr>
          <p:cNvPicPr>
            <a:picLocks noChangeAspect="1"/>
          </p:cNvPicPr>
          <p:nvPr/>
        </p:nvPicPr>
        <p:blipFill>
          <a:blip r:embed="rId2"/>
          <a:stretch>
            <a:fillRect/>
          </a:stretch>
        </p:blipFill>
        <p:spPr>
          <a:xfrm>
            <a:off x="41823" y="2739517"/>
            <a:ext cx="5933674" cy="3855308"/>
          </a:xfrm>
          <a:prstGeom prst="rect">
            <a:avLst/>
          </a:prstGeom>
        </p:spPr>
      </p:pic>
      <p:sp>
        <p:nvSpPr>
          <p:cNvPr id="7" name="TextBox 6">
            <a:extLst>
              <a:ext uri="{FF2B5EF4-FFF2-40B4-BE49-F238E27FC236}">
                <a16:creationId xmlns:a16="http://schemas.microsoft.com/office/drawing/2014/main" id="{B284045B-18CB-47BB-A369-B220BF2A0139}"/>
              </a:ext>
            </a:extLst>
          </p:cNvPr>
          <p:cNvSpPr txBox="1"/>
          <p:nvPr/>
        </p:nvSpPr>
        <p:spPr>
          <a:xfrm>
            <a:off x="202474" y="468667"/>
            <a:ext cx="6187768" cy="2492990"/>
          </a:xfrm>
          <a:prstGeom prst="rect">
            <a:avLst/>
          </a:prstGeom>
          <a:noFill/>
        </p:spPr>
        <p:txBody>
          <a:bodyPr wrap="square" rtlCol="0">
            <a:spAutoFit/>
          </a:bodyPr>
          <a:lstStyle/>
          <a:p>
            <a:r>
              <a:rPr lang="pl-PL"/>
              <a:t>ŹRÓDŁA HAŁASU:</a:t>
            </a:r>
          </a:p>
          <a:p>
            <a:pPr marL="171450" indent="-171450">
              <a:buFontTx/>
              <a:buChar char="-"/>
            </a:pPr>
            <a:r>
              <a:rPr lang="pl-PL" sz="1200"/>
              <a:t>Aby przetłoczyć powietrze, potrzebny jest wentylator. Wentylator generuje duży hałas, który propaguje w głąb kanału i dostaje się do pomieszczeń.</a:t>
            </a:r>
          </a:p>
          <a:p>
            <a:pPr marL="171450" indent="-171450">
              <a:buFontTx/>
              <a:buChar char="-"/>
            </a:pPr>
            <a:r>
              <a:rPr lang="pl-PL" sz="1200"/>
              <a:t>Przepływ powietrza w kanale, wskutek tarcia powietrza o ściankę kanału powoduje szum. Im większa prędkość powietrza tym większy szum.</a:t>
            </a:r>
          </a:p>
          <a:p>
            <a:pPr marL="171450" indent="-171450">
              <a:buFontTx/>
              <a:buChar char="-"/>
            </a:pPr>
            <a:r>
              <a:rPr lang="pl-PL" sz="1200"/>
              <a:t>Przepływ powietrza przez elementy regulacyjne, przepustnice, zwężenia, kolana, trójniki, ostre krawędzie – generuje szum.</a:t>
            </a:r>
          </a:p>
          <a:p>
            <a:r>
              <a:rPr lang="pl-PL"/>
              <a:t>METODY REDUKCJI HAŁASU W KANALE:</a:t>
            </a:r>
          </a:p>
          <a:p>
            <a:pPr marL="171450" indent="-171450">
              <a:buFontTx/>
              <a:buChar char="-"/>
            </a:pPr>
            <a:r>
              <a:rPr lang="pl-PL" sz="1200"/>
              <a:t>Do redukcji hałasu służy tłumik akustyczny, który jest wykonany z materiałów pochłaniających. </a:t>
            </a:r>
          </a:p>
          <a:p>
            <a:pPr marL="171450" indent="-171450">
              <a:buFontTx/>
              <a:buChar char="-"/>
            </a:pPr>
            <a:r>
              <a:rPr lang="pl-PL" sz="1200"/>
              <a:t>Przy niskich prędkościach przepływu kanał ma niewielkie zdolności tłumiące.</a:t>
            </a:r>
          </a:p>
          <a:p>
            <a:pPr marL="171450" indent="-171450">
              <a:buFontTx/>
              <a:buChar char="-"/>
            </a:pPr>
            <a:r>
              <a:rPr lang="pl-PL" sz="1200"/>
              <a:t>Zmiany kierunku (kolana) mogą mieć właściwości tłumiące.</a:t>
            </a:r>
          </a:p>
          <a:p>
            <a:pPr marL="171450" indent="-171450">
              <a:buFontTx/>
              <a:buChar char="-"/>
            </a:pPr>
            <a:r>
              <a:rPr lang="pl-PL" sz="1200"/>
              <a:t>Wyścielenie kanału materiałem pochłaniającym też powoduje tłumienie.</a:t>
            </a:r>
          </a:p>
        </p:txBody>
      </p:sp>
      <p:cxnSp>
        <p:nvCxnSpPr>
          <p:cNvPr id="19" name="Straight Connector 18">
            <a:extLst>
              <a:ext uri="{FF2B5EF4-FFF2-40B4-BE49-F238E27FC236}">
                <a16:creationId xmlns:a16="http://schemas.microsoft.com/office/drawing/2014/main" id="{4F97CB9C-8D55-4827-8CDE-D74BABD80510}"/>
              </a:ext>
            </a:extLst>
          </p:cNvPr>
          <p:cNvCxnSpPr/>
          <p:nvPr/>
        </p:nvCxnSpPr>
        <p:spPr>
          <a:xfrm>
            <a:off x="6390242" y="617838"/>
            <a:ext cx="0" cy="604245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3A50CDF-56D3-42EE-BC5E-43F03D1E9137}"/>
              </a:ext>
            </a:extLst>
          </p:cNvPr>
          <p:cNvSpPr txBox="1"/>
          <p:nvPr/>
        </p:nvSpPr>
        <p:spPr>
          <a:xfrm>
            <a:off x="414539" y="3121490"/>
            <a:ext cx="1666998" cy="400110"/>
          </a:xfrm>
          <a:prstGeom prst="rect">
            <a:avLst/>
          </a:prstGeom>
          <a:noFill/>
          <a:ln>
            <a:solidFill>
              <a:schemeClr val="tx1"/>
            </a:solidFill>
          </a:ln>
        </p:spPr>
        <p:txBody>
          <a:bodyPr wrap="square" rtlCol="0">
            <a:spAutoFit/>
          </a:bodyPr>
          <a:lstStyle/>
          <a:p>
            <a:r>
              <a:rPr lang="pl-PL" sz="1000"/>
              <a:t>Przykładowy widok prostego</a:t>
            </a:r>
          </a:p>
          <a:p>
            <a:r>
              <a:rPr lang="pl-PL" sz="1000"/>
              <a:t>systemu wentylacji:</a:t>
            </a:r>
          </a:p>
        </p:txBody>
      </p:sp>
      <p:sp>
        <p:nvSpPr>
          <p:cNvPr id="27" name="TextBox 26">
            <a:extLst>
              <a:ext uri="{FF2B5EF4-FFF2-40B4-BE49-F238E27FC236}">
                <a16:creationId xmlns:a16="http://schemas.microsoft.com/office/drawing/2014/main" id="{0BF86404-7001-4F6B-852E-4C5399A3A883}"/>
              </a:ext>
            </a:extLst>
          </p:cNvPr>
          <p:cNvSpPr txBox="1"/>
          <p:nvPr/>
        </p:nvSpPr>
        <p:spPr>
          <a:xfrm>
            <a:off x="5292926" y="4456320"/>
            <a:ext cx="950989" cy="553998"/>
          </a:xfrm>
          <a:prstGeom prst="rect">
            <a:avLst/>
          </a:prstGeom>
          <a:noFill/>
          <a:ln>
            <a:noFill/>
          </a:ln>
        </p:spPr>
        <p:txBody>
          <a:bodyPr wrap="square" rtlCol="0">
            <a:spAutoFit/>
          </a:bodyPr>
          <a:lstStyle/>
          <a:p>
            <a:r>
              <a:rPr lang="pl-PL" sz="1000">
                <a:solidFill>
                  <a:srgbClr val="FF0000"/>
                </a:solidFill>
              </a:rPr>
              <a:t>wentylator lub centrala</a:t>
            </a:r>
          </a:p>
          <a:p>
            <a:r>
              <a:rPr lang="pl-PL" sz="1000">
                <a:solidFill>
                  <a:srgbClr val="FF0000"/>
                </a:solidFill>
              </a:rPr>
              <a:t>wentylacyjna</a:t>
            </a:r>
          </a:p>
        </p:txBody>
      </p:sp>
      <p:cxnSp>
        <p:nvCxnSpPr>
          <p:cNvPr id="29" name="Straight Arrow Connector 28">
            <a:extLst>
              <a:ext uri="{FF2B5EF4-FFF2-40B4-BE49-F238E27FC236}">
                <a16:creationId xmlns:a16="http://schemas.microsoft.com/office/drawing/2014/main" id="{107245C7-985A-40D7-A586-565266F24321}"/>
              </a:ext>
            </a:extLst>
          </p:cNvPr>
          <p:cNvCxnSpPr>
            <a:cxnSpLocks/>
            <a:stCxn id="27" idx="0"/>
          </p:cNvCxnSpPr>
          <p:nvPr/>
        </p:nvCxnSpPr>
        <p:spPr>
          <a:xfrm flipH="1" flipV="1">
            <a:off x="5560541" y="3818238"/>
            <a:ext cx="207880" cy="6380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1D44BDA-A21F-404C-B343-B19ECDE3A452}"/>
              </a:ext>
            </a:extLst>
          </p:cNvPr>
          <p:cNvSpPr txBox="1"/>
          <p:nvPr/>
        </p:nvSpPr>
        <p:spPr>
          <a:xfrm>
            <a:off x="2444319" y="3102691"/>
            <a:ext cx="535719" cy="400110"/>
          </a:xfrm>
          <a:prstGeom prst="rect">
            <a:avLst/>
          </a:prstGeom>
          <a:noFill/>
          <a:ln>
            <a:noFill/>
          </a:ln>
        </p:spPr>
        <p:txBody>
          <a:bodyPr wrap="square" rtlCol="0">
            <a:spAutoFit/>
          </a:bodyPr>
          <a:lstStyle/>
          <a:p>
            <a:r>
              <a:rPr lang="pl-PL" sz="1000">
                <a:solidFill>
                  <a:srgbClr val="FF0000"/>
                </a:solidFill>
              </a:rPr>
              <a:t>kolano (bend)</a:t>
            </a:r>
          </a:p>
        </p:txBody>
      </p:sp>
      <p:cxnSp>
        <p:nvCxnSpPr>
          <p:cNvPr id="35" name="Straight Arrow Connector 34">
            <a:extLst>
              <a:ext uri="{FF2B5EF4-FFF2-40B4-BE49-F238E27FC236}">
                <a16:creationId xmlns:a16="http://schemas.microsoft.com/office/drawing/2014/main" id="{7CC9D261-8D53-48B3-B32B-FE847EBA8061}"/>
              </a:ext>
            </a:extLst>
          </p:cNvPr>
          <p:cNvCxnSpPr>
            <a:cxnSpLocks/>
          </p:cNvCxnSpPr>
          <p:nvPr/>
        </p:nvCxnSpPr>
        <p:spPr>
          <a:xfrm>
            <a:off x="2892645" y="3293076"/>
            <a:ext cx="876166" cy="8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DD4E968-3641-408A-ABAC-2598AB2973BA}"/>
              </a:ext>
            </a:extLst>
          </p:cNvPr>
          <p:cNvSpPr txBox="1"/>
          <p:nvPr/>
        </p:nvSpPr>
        <p:spPr>
          <a:xfrm>
            <a:off x="10987036" y="1949322"/>
            <a:ext cx="713644" cy="707886"/>
          </a:xfrm>
          <a:prstGeom prst="rect">
            <a:avLst/>
          </a:prstGeom>
          <a:noFill/>
          <a:ln>
            <a:noFill/>
          </a:ln>
        </p:spPr>
        <p:txBody>
          <a:bodyPr wrap="square" rtlCol="0">
            <a:spAutoFit/>
          </a:bodyPr>
          <a:lstStyle/>
          <a:p>
            <a:r>
              <a:rPr lang="pl-PL" sz="1000">
                <a:solidFill>
                  <a:srgbClr val="FF0000"/>
                </a:solidFill>
              </a:rPr>
              <a:t>fm (Hz)</a:t>
            </a:r>
          </a:p>
          <a:p>
            <a:endParaRPr lang="pl-PL" sz="1000">
              <a:solidFill>
                <a:srgbClr val="FF0000"/>
              </a:solidFill>
            </a:endParaRPr>
          </a:p>
          <a:p>
            <a:endParaRPr lang="pl-PL" sz="1000">
              <a:solidFill>
                <a:srgbClr val="FF0000"/>
              </a:solidFill>
            </a:endParaRPr>
          </a:p>
          <a:p>
            <a:r>
              <a:rPr lang="pl-PL" sz="1000">
                <a:solidFill>
                  <a:srgbClr val="FF0000"/>
                </a:solidFill>
              </a:rPr>
              <a:t>Lw (dB)</a:t>
            </a:r>
          </a:p>
        </p:txBody>
      </p:sp>
      <p:sp>
        <p:nvSpPr>
          <p:cNvPr id="47" name="TextBox 46">
            <a:extLst>
              <a:ext uri="{FF2B5EF4-FFF2-40B4-BE49-F238E27FC236}">
                <a16:creationId xmlns:a16="http://schemas.microsoft.com/office/drawing/2014/main" id="{53E5159E-1F28-44D5-A853-91DF80DA5742}"/>
              </a:ext>
            </a:extLst>
          </p:cNvPr>
          <p:cNvSpPr txBox="1"/>
          <p:nvPr/>
        </p:nvSpPr>
        <p:spPr>
          <a:xfrm>
            <a:off x="5292926" y="5123733"/>
            <a:ext cx="772307" cy="246221"/>
          </a:xfrm>
          <a:prstGeom prst="rect">
            <a:avLst/>
          </a:prstGeom>
          <a:noFill/>
          <a:ln>
            <a:noFill/>
          </a:ln>
        </p:spPr>
        <p:txBody>
          <a:bodyPr wrap="square" rtlCol="0">
            <a:spAutoFit/>
          </a:bodyPr>
          <a:lstStyle/>
          <a:p>
            <a:r>
              <a:rPr lang="pl-PL" sz="1000">
                <a:solidFill>
                  <a:srgbClr val="FF0000"/>
                </a:solidFill>
              </a:rPr>
              <a:t>nawiewnik</a:t>
            </a:r>
          </a:p>
        </p:txBody>
      </p:sp>
      <p:cxnSp>
        <p:nvCxnSpPr>
          <p:cNvPr id="48" name="Straight Arrow Connector 47">
            <a:extLst>
              <a:ext uri="{FF2B5EF4-FFF2-40B4-BE49-F238E27FC236}">
                <a16:creationId xmlns:a16="http://schemas.microsoft.com/office/drawing/2014/main" id="{53E33C3D-D505-4038-8386-A6F2E7190D39}"/>
              </a:ext>
            </a:extLst>
          </p:cNvPr>
          <p:cNvCxnSpPr>
            <a:cxnSpLocks/>
          </p:cNvCxnSpPr>
          <p:nvPr/>
        </p:nvCxnSpPr>
        <p:spPr>
          <a:xfrm flipH="1" flipV="1">
            <a:off x="4070962" y="4940196"/>
            <a:ext cx="1221964" cy="306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54BB99B-05B9-4B0E-B00E-408B647060E6}"/>
              </a:ext>
            </a:extLst>
          </p:cNvPr>
          <p:cNvCxnSpPr>
            <a:cxnSpLocks/>
            <a:stCxn id="47" idx="1"/>
          </p:cNvCxnSpPr>
          <p:nvPr/>
        </p:nvCxnSpPr>
        <p:spPr>
          <a:xfrm flipH="1">
            <a:off x="3534032" y="5246844"/>
            <a:ext cx="1758894" cy="171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C1C49F3-FAFA-4E59-9429-F1BBA3508D47}"/>
              </a:ext>
            </a:extLst>
          </p:cNvPr>
          <p:cNvSpPr txBox="1"/>
          <p:nvPr/>
        </p:nvSpPr>
        <p:spPr>
          <a:xfrm>
            <a:off x="1197693" y="3689938"/>
            <a:ext cx="624016" cy="400110"/>
          </a:xfrm>
          <a:prstGeom prst="rect">
            <a:avLst/>
          </a:prstGeom>
          <a:noFill/>
          <a:ln>
            <a:noFill/>
          </a:ln>
        </p:spPr>
        <p:txBody>
          <a:bodyPr wrap="square" rtlCol="0">
            <a:spAutoFit/>
          </a:bodyPr>
          <a:lstStyle/>
          <a:p>
            <a:pPr algn="ctr"/>
            <a:r>
              <a:rPr lang="pl-PL" sz="1000">
                <a:solidFill>
                  <a:srgbClr val="FF0000"/>
                </a:solidFill>
              </a:rPr>
              <a:t>trójnik (branch)</a:t>
            </a:r>
          </a:p>
        </p:txBody>
      </p:sp>
      <p:cxnSp>
        <p:nvCxnSpPr>
          <p:cNvPr id="59" name="Straight Arrow Connector 58">
            <a:extLst>
              <a:ext uri="{FF2B5EF4-FFF2-40B4-BE49-F238E27FC236}">
                <a16:creationId xmlns:a16="http://schemas.microsoft.com/office/drawing/2014/main" id="{320F007F-5956-4AA3-A485-2652415222BF}"/>
              </a:ext>
            </a:extLst>
          </p:cNvPr>
          <p:cNvCxnSpPr>
            <a:cxnSpLocks/>
          </p:cNvCxnSpPr>
          <p:nvPr/>
        </p:nvCxnSpPr>
        <p:spPr>
          <a:xfrm>
            <a:off x="1748619" y="3897053"/>
            <a:ext cx="64073" cy="538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ED9616-145C-4D5F-9BA4-DE08ECEFD3A0}"/>
              </a:ext>
            </a:extLst>
          </p:cNvPr>
          <p:cNvCxnSpPr>
            <a:cxnSpLocks/>
          </p:cNvCxnSpPr>
          <p:nvPr/>
        </p:nvCxnSpPr>
        <p:spPr>
          <a:xfrm>
            <a:off x="1742304" y="3897053"/>
            <a:ext cx="444842" cy="385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AD6D8DF-6930-4C1C-BC2B-AE425B78CF17}"/>
              </a:ext>
            </a:extLst>
          </p:cNvPr>
          <p:cNvSpPr txBox="1"/>
          <p:nvPr/>
        </p:nvSpPr>
        <p:spPr>
          <a:xfrm>
            <a:off x="6675925" y="468667"/>
            <a:ext cx="5366823" cy="1477328"/>
          </a:xfrm>
          <a:prstGeom prst="rect">
            <a:avLst/>
          </a:prstGeom>
          <a:noFill/>
        </p:spPr>
        <p:txBody>
          <a:bodyPr wrap="square" rtlCol="0">
            <a:spAutoFit/>
          </a:bodyPr>
          <a:lstStyle/>
          <a:p>
            <a:r>
              <a:rPr lang="pl-PL"/>
              <a:t>HAŁAS W TECHNICE: Moc akustyczna (Lw)</a:t>
            </a:r>
          </a:p>
          <a:p>
            <a:r>
              <a:rPr lang="pl-PL" sz="1200"/>
              <a:t>Urządzenia generujące hałas opisane są pojęciem poziomu mocy akustycznej (Lw). Jest to całkowita moc fali akustycznej emitowanej przez źródło. Jest po prostu miarą tego, jak intensywnie (głośno) coś hałasuje. Wyrażana jest w decybelach (dB). </a:t>
            </a:r>
          </a:p>
          <a:p>
            <a:r>
              <a:rPr lang="pl-PL" sz="1200"/>
              <a:t>Podaje się indywidualną wartość </a:t>
            </a:r>
            <a:r>
              <a:rPr lang="pl-PL" sz="1200" b="1"/>
              <a:t>Lw</a:t>
            </a:r>
            <a:r>
              <a:rPr lang="pl-PL" sz="1200"/>
              <a:t> dla każdej z częstotliwości środkowej </a:t>
            </a:r>
            <a:r>
              <a:rPr lang="pl-PL" sz="1200" b="1"/>
              <a:t>fm</a:t>
            </a:r>
            <a:r>
              <a:rPr lang="pl-PL" sz="1200"/>
              <a:t> w każdym z pasm oktawowych (wyjaśnione na kolejnym slajdzie). Przykładowe dane techniczne akustyczne wentylatora z katalogu wyglądają tak:</a:t>
            </a:r>
            <a:endParaRPr lang="pl-PL" sz="1500"/>
          </a:p>
        </p:txBody>
      </p:sp>
      <p:sp>
        <p:nvSpPr>
          <p:cNvPr id="73" name="TextBox 72">
            <a:extLst>
              <a:ext uri="{FF2B5EF4-FFF2-40B4-BE49-F238E27FC236}">
                <a16:creationId xmlns:a16="http://schemas.microsoft.com/office/drawing/2014/main" id="{62EEFDC2-43F3-420B-8A8C-40E86F419920}"/>
              </a:ext>
            </a:extLst>
          </p:cNvPr>
          <p:cNvSpPr txBox="1"/>
          <p:nvPr/>
        </p:nvSpPr>
        <p:spPr>
          <a:xfrm>
            <a:off x="6679275" y="2642676"/>
            <a:ext cx="5407088" cy="1477328"/>
          </a:xfrm>
          <a:prstGeom prst="rect">
            <a:avLst/>
          </a:prstGeom>
          <a:noFill/>
        </p:spPr>
        <p:txBody>
          <a:bodyPr wrap="square" rtlCol="0">
            <a:spAutoFit/>
          </a:bodyPr>
          <a:lstStyle/>
          <a:p>
            <a:r>
              <a:rPr lang="pl-PL"/>
              <a:t>DODAWANIE ŹRÓDEŁ HAŁASU:</a:t>
            </a:r>
          </a:p>
          <a:p>
            <a:r>
              <a:rPr lang="pl-PL" sz="1200"/>
              <a:t>Dwa jednakowe źródła hałasu znajdujące się obok siebie, nie powodują dwukrotnego wzrostu głośności. Poziomy mocy akustycznej sumuje się logarytmicznie (wzory na odrębnym slajdzie). Dwa takie same źródła o mocy Lw=80dB zsumują się do Lw=83dB. Źródło o małej mocy nie ma żadnego istotnego wpływu na źródło o wyraźnie większej mocy akustycznej. Przykład: źródło Lw1=50dB zsumowane logarytmicznie z Lw2 = 30dBa, w efekcie daje: 50.04dB. </a:t>
            </a:r>
          </a:p>
        </p:txBody>
      </p:sp>
      <p:cxnSp>
        <p:nvCxnSpPr>
          <p:cNvPr id="74" name="Straight Arrow Connector 73">
            <a:extLst>
              <a:ext uri="{FF2B5EF4-FFF2-40B4-BE49-F238E27FC236}">
                <a16:creationId xmlns:a16="http://schemas.microsoft.com/office/drawing/2014/main" id="{9E53AF4B-A256-491D-B8BA-124E4B5E3AAB}"/>
              </a:ext>
            </a:extLst>
          </p:cNvPr>
          <p:cNvCxnSpPr>
            <a:cxnSpLocks/>
          </p:cNvCxnSpPr>
          <p:nvPr/>
        </p:nvCxnSpPr>
        <p:spPr>
          <a:xfrm flipH="1">
            <a:off x="10600041" y="2133354"/>
            <a:ext cx="418960" cy="94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37A945-9EFF-49F1-B88A-4D0E5469DE4E}"/>
              </a:ext>
            </a:extLst>
          </p:cNvPr>
          <p:cNvCxnSpPr>
            <a:cxnSpLocks/>
          </p:cNvCxnSpPr>
          <p:nvPr/>
        </p:nvCxnSpPr>
        <p:spPr>
          <a:xfrm flipH="1" flipV="1">
            <a:off x="10600041" y="2363507"/>
            <a:ext cx="418960" cy="111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2" name="Picture 81">
            <a:extLst>
              <a:ext uri="{FF2B5EF4-FFF2-40B4-BE49-F238E27FC236}">
                <a16:creationId xmlns:a16="http://schemas.microsoft.com/office/drawing/2014/main" id="{2D777844-2F7E-4057-AA7C-81E87FAF31F0}"/>
              </a:ext>
            </a:extLst>
          </p:cNvPr>
          <p:cNvPicPr>
            <a:picLocks noChangeAspect="1"/>
          </p:cNvPicPr>
          <p:nvPr/>
        </p:nvPicPr>
        <p:blipFill>
          <a:blip r:embed="rId3"/>
          <a:stretch>
            <a:fillRect/>
          </a:stretch>
        </p:blipFill>
        <p:spPr>
          <a:xfrm>
            <a:off x="7310159" y="1995938"/>
            <a:ext cx="3274560" cy="444405"/>
          </a:xfrm>
          <a:prstGeom prst="rect">
            <a:avLst/>
          </a:prstGeom>
        </p:spPr>
      </p:pic>
      <p:sp>
        <p:nvSpPr>
          <p:cNvPr id="89" name="Rectangle 88">
            <a:extLst>
              <a:ext uri="{FF2B5EF4-FFF2-40B4-BE49-F238E27FC236}">
                <a16:creationId xmlns:a16="http://schemas.microsoft.com/office/drawing/2014/main" id="{B9A2B429-6B46-4386-A9BC-EA1E9AE1AC6A}"/>
              </a:ext>
            </a:extLst>
          </p:cNvPr>
          <p:cNvSpPr/>
          <p:nvPr/>
        </p:nvSpPr>
        <p:spPr>
          <a:xfrm>
            <a:off x="7556872" y="2266947"/>
            <a:ext cx="2978474" cy="166627"/>
          </a:xfrm>
          <a:prstGeom prst="rect">
            <a:avLst/>
          </a:prstGeom>
          <a:solidFill>
            <a:srgbClr val="00B0F0">
              <a:alpha val="20000"/>
            </a:srgb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TextBox 90">
            <a:extLst>
              <a:ext uri="{FF2B5EF4-FFF2-40B4-BE49-F238E27FC236}">
                <a16:creationId xmlns:a16="http://schemas.microsoft.com/office/drawing/2014/main" id="{7A4919DB-5D03-4343-9EFB-3A64F7D7A6BC}"/>
              </a:ext>
            </a:extLst>
          </p:cNvPr>
          <p:cNvSpPr txBox="1"/>
          <p:nvPr/>
        </p:nvSpPr>
        <p:spPr>
          <a:xfrm>
            <a:off x="7990050" y="2421006"/>
            <a:ext cx="2108783" cy="246221"/>
          </a:xfrm>
          <a:prstGeom prst="rect">
            <a:avLst/>
          </a:prstGeom>
          <a:noFill/>
          <a:ln>
            <a:noFill/>
          </a:ln>
        </p:spPr>
        <p:txBody>
          <a:bodyPr wrap="square" rtlCol="0">
            <a:spAutoFit/>
          </a:bodyPr>
          <a:lstStyle/>
          <a:p>
            <a:r>
              <a:rPr lang="pl-PL" sz="1000">
                <a:solidFill>
                  <a:srgbClr val="FF0000"/>
                </a:solidFill>
              </a:rPr>
              <a:t>[to jest nasz array </a:t>
            </a:r>
            <a:r>
              <a:rPr lang="pl-PL" sz="1000" b="1">
                <a:solidFill>
                  <a:srgbClr val="7030A0"/>
                </a:solidFill>
              </a:rPr>
              <a:t>_sourceLw[]</a:t>
            </a:r>
          </a:p>
        </p:txBody>
      </p:sp>
      <p:sp>
        <p:nvSpPr>
          <p:cNvPr id="103" name="TextBox 102">
            <a:extLst>
              <a:ext uri="{FF2B5EF4-FFF2-40B4-BE49-F238E27FC236}">
                <a16:creationId xmlns:a16="http://schemas.microsoft.com/office/drawing/2014/main" id="{E4719C74-C8C1-4F9F-B595-C7D08ECB26AF}"/>
              </a:ext>
            </a:extLst>
          </p:cNvPr>
          <p:cNvSpPr txBox="1"/>
          <p:nvPr/>
        </p:nvSpPr>
        <p:spPr>
          <a:xfrm>
            <a:off x="6665480" y="4083688"/>
            <a:ext cx="5366823" cy="1154162"/>
          </a:xfrm>
          <a:prstGeom prst="rect">
            <a:avLst/>
          </a:prstGeom>
          <a:noFill/>
        </p:spPr>
        <p:txBody>
          <a:bodyPr wrap="square" rtlCol="0">
            <a:spAutoFit/>
          </a:bodyPr>
          <a:lstStyle/>
          <a:p>
            <a:r>
              <a:rPr lang="pl-PL"/>
              <a:t>TŁUMIENIE W TECHNICE: (Da)</a:t>
            </a:r>
          </a:p>
          <a:p>
            <a:r>
              <a:rPr lang="pl-PL" sz="1200"/>
              <a:t>Właściwości tłumiące najczęściej podaje się jako tłumienność (ozn. jako dL, Da itp.) dla każdej z częstotliwości środkowej fm w każdym z pasm oktawowych. Przykładowe dane techniczne dla tłumika wyglądają tak: </a:t>
            </a:r>
          </a:p>
          <a:p>
            <a:endParaRPr lang="pl-PL" sz="1500"/>
          </a:p>
        </p:txBody>
      </p:sp>
      <p:sp>
        <p:nvSpPr>
          <p:cNvPr id="105" name="TextBox 104">
            <a:extLst>
              <a:ext uri="{FF2B5EF4-FFF2-40B4-BE49-F238E27FC236}">
                <a16:creationId xmlns:a16="http://schemas.microsoft.com/office/drawing/2014/main" id="{86E936FF-3CFC-42E1-ABAF-D4ADFB0BC51D}"/>
              </a:ext>
            </a:extLst>
          </p:cNvPr>
          <p:cNvSpPr txBox="1"/>
          <p:nvPr/>
        </p:nvSpPr>
        <p:spPr>
          <a:xfrm>
            <a:off x="3931509" y="5816814"/>
            <a:ext cx="2368997" cy="830997"/>
          </a:xfrm>
          <a:prstGeom prst="rect">
            <a:avLst/>
          </a:prstGeom>
          <a:noFill/>
          <a:ln>
            <a:noFill/>
          </a:ln>
        </p:spPr>
        <p:txBody>
          <a:bodyPr wrap="square" rtlCol="0">
            <a:spAutoFit/>
          </a:bodyPr>
          <a:lstStyle/>
          <a:p>
            <a:r>
              <a:rPr lang="pl-PL" sz="1200"/>
              <a:t>Właściwości emisji mocy akustycznej czy tłumienia są wyznaczane zwykle doświadczalnie na bzie pomiarów.</a:t>
            </a:r>
          </a:p>
        </p:txBody>
      </p:sp>
      <p:pic>
        <p:nvPicPr>
          <p:cNvPr id="107" name="Picture 106">
            <a:extLst>
              <a:ext uri="{FF2B5EF4-FFF2-40B4-BE49-F238E27FC236}">
                <a16:creationId xmlns:a16="http://schemas.microsoft.com/office/drawing/2014/main" id="{2B849A7A-3798-4E5F-87F1-3BDCCAB31DF3}"/>
              </a:ext>
            </a:extLst>
          </p:cNvPr>
          <p:cNvPicPr>
            <a:picLocks noChangeAspect="1"/>
          </p:cNvPicPr>
          <p:nvPr/>
        </p:nvPicPr>
        <p:blipFill>
          <a:blip r:embed="rId4"/>
          <a:stretch>
            <a:fillRect/>
          </a:stretch>
        </p:blipFill>
        <p:spPr>
          <a:xfrm>
            <a:off x="7538198" y="5053966"/>
            <a:ext cx="4086812" cy="434307"/>
          </a:xfrm>
          <a:prstGeom prst="rect">
            <a:avLst/>
          </a:prstGeom>
        </p:spPr>
      </p:pic>
      <p:sp>
        <p:nvSpPr>
          <p:cNvPr id="108" name="TextBox 107">
            <a:extLst>
              <a:ext uri="{FF2B5EF4-FFF2-40B4-BE49-F238E27FC236}">
                <a16:creationId xmlns:a16="http://schemas.microsoft.com/office/drawing/2014/main" id="{0C664874-F4CD-4624-BE7A-159077017FB2}"/>
              </a:ext>
            </a:extLst>
          </p:cNvPr>
          <p:cNvSpPr txBox="1"/>
          <p:nvPr/>
        </p:nvSpPr>
        <p:spPr>
          <a:xfrm>
            <a:off x="11614786" y="4986982"/>
            <a:ext cx="713644" cy="553998"/>
          </a:xfrm>
          <a:prstGeom prst="rect">
            <a:avLst/>
          </a:prstGeom>
          <a:noFill/>
          <a:ln>
            <a:noFill/>
          </a:ln>
        </p:spPr>
        <p:txBody>
          <a:bodyPr wrap="square" rtlCol="0">
            <a:spAutoFit/>
          </a:bodyPr>
          <a:lstStyle/>
          <a:p>
            <a:r>
              <a:rPr lang="pl-PL" sz="1000">
                <a:solidFill>
                  <a:srgbClr val="FF0000"/>
                </a:solidFill>
              </a:rPr>
              <a:t>fm (Hz)</a:t>
            </a:r>
          </a:p>
          <a:p>
            <a:r>
              <a:rPr lang="pl-PL" sz="1000">
                <a:solidFill>
                  <a:srgbClr val="FF0000"/>
                </a:solidFill>
              </a:rPr>
              <a:t>Lw (dB)</a:t>
            </a:r>
          </a:p>
          <a:p>
            <a:r>
              <a:rPr lang="pl-PL" sz="1000">
                <a:solidFill>
                  <a:srgbClr val="FF0000"/>
                </a:solidFill>
              </a:rPr>
              <a:t>Da (dB)</a:t>
            </a:r>
          </a:p>
        </p:txBody>
      </p:sp>
      <p:sp>
        <p:nvSpPr>
          <p:cNvPr id="120" name="TextBox 119">
            <a:extLst>
              <a:ext uri="{FF2B5EF4-FFF2-40B4-BE49-F238E27FC236}">
                <a16:creationId xmlns:a16="http://schemas.microsoft.com/office/drawing/2014/main" id="{60091D4A-2C16-469F-956D-2A57F056C532}"/>
              </a:ext>
            </a:extLst>
          </p:cNvPr>
          <p:cNvSpPr txBox="1"/>
          <p:nvPr/>
        </p:nvSpPr>
        <p:spPr>
          <a:xfrm>
            <a:off x="6406770" y="5123733"/>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_sourceLw[]</a:t>
            </a:r>
          </a:p>
        </p:txBody>
      </p:sp>
      <p:sp>
        <p:nvSpPr>
          <p:cNvPr id="122" name="TextBox 121">
            <a:extLst>
              <a:ext uri="{FF2B5EF4-FFF2-40B4-BE49-F238E27FC236}">
                <a16:creationId xmlns:a16="http://schemas.microsoft.com/office/drawing/2014/main" id="{5DE0EEE6-DF80-4A5B-B278-1A46E8A8574B}"/>
              </a:ext>
            </a:extLst>
          </p:cNvPr>
          <p:cNvSpPr txBox="1"/>
          <p:nvPr/>
        </p:nvSpPr>
        <p:spPr>
          <a:xfrm>
            <a:off x="6406771" y="5294759"/>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_sourceDa[]</a:t>
            </a:r>
          </a:p>
        </p:txBody>
      </p:sp>
      <p:sp>
        <p:nvSpPr>
          <p:cNvPr id="140" name="TextBox 139">
            <a:extLst>
              <a:ext uri="{FF2B5EF4-FFF2-40B4-BE49-F238E27FC236}">
                <a16:creationId xmlns:a16="http://schemas.microsoft.com/office/drawing/2014/main" id="{45BC7204-7DA0-4C7C-A74E-CBF902817F65}"/>
              </a:ext>
            </a:extLst>
          </p:cNvPr>
          <p:cNvSpPr txBox="1"/>
          <p:nvPr/>
        </p:nvSpPr>
        <p:spPr>
          <a:xfrm>
            <a:off x="6406769" y="4965742"/>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OctCenterBand []</a:t>
            </a:r>
          </a:p>
        </p:txBody>
      </p:sp>
      <p:sp>
        <p:nvSpPr>
          <p:cNvPr id="142" name="TextBox 141">
            <a:extLst>
              <a:ext uri="{FF2B5EF4-FFF2-40B4-BE49-F238E27FC236}">
                <a16:creationId xmlns:a16="http://schemas.microsoft.com/office/drawing/2014/main" id="{5D067C56-4D03-41A9-ABE7-9714E26C82DD}"/>
              </a:ext>
            </a:extLst>
          </p:cNvPr>
          <p:cNvSpPr txBox="1"/>
          <p:nvPr/>
        </p:nvSpPr>
        <p:spPr>
          <a:xfrm>
            <a:off x="10862092" y="4873163"/>
            <a:ext cx="883006" cy="215444"/>
          </a:xfrm>
          <a:prstGeom prst="rect">
            <a:avLst/>
          </a:prstGeom>
          <a:noFill/>
          <a:ln>
            <a:noFill/>
          </a:ln>
        </p:spPr>
        <p:txBody>
          <a:bodyPr wrap="square" rtlCol="0">
            <a:spAutoFit/>
          </a:bodyPr>
          <a:lstStyle/>
          <a:p>
            <a:r>
              <a:rPr lang="pl-PL" sz="800"/>
              <a:t>(1k Hz = 1000Hz)</a:t>
            </a:r>
            <a:endParaRPr lang="pl-PL" sz="800" b="1"/>
          </a:p>
        </p:txBody>
      </p:sp>
      <p:sp>
        <p:nvSpPr>
          <p:cNvPr id="144" name="TextBox 143">
            <a:extLst>
              <a:ext uri="{FF2B5EF4-FFF2-40B4-BE49-F238E27FC236}">
                <a16:creationId xmlns:a16="http://schemas.microsoft.com/office/drawing/2014/main" id="{721FC5B5-5063-4676-8B9B-C07A6DD3F11E}"/>
              </a:ext>
            </a:extLst>
          </p:cNvPr>
          <p:cNvSpPr txBox="1"/>
          <p:nvPr/>
        </p:nvSpPr>
        <p:spPr>
          <a:xfrm>
            <a:off x="6700866" y="5584552"/>
            <a:ext cx="5366823" cy="1200329"/>
          </a:xfrm>
          <a:prstGeom prst="rect">
            <a:avLst/>
          </a:prstGeom>
          <a:noFill/>
        </p:spPr>
        <p:txBody>
          <a:bodyPr wrap="square" rtlCol="0">
            <a:spAutoFit/>
          </a:bodyPr>
          <a:lstStyle/>
          <a:p>
            <a:r>
              <a:rPr lang="pl-PL" sz="1200"/>
              <a:t>Tłumienność podawana jest zwykle jako wartości do bezpośredniego (nie logarytmicznego) odejmowania od wartości mocy akustycznych.</a:t>
            </a:r>
          </a:p>
          <a:p>
            <a:endParaRPr lang="pl-PL" sz="1200"/>
          </a:p>
          <a:p>
            <a:r>
              <a:rPr lang="pl-PL" sz="1200"/>
              <a:t>Czasami zamiast wartości w każdej oktawie, podawane są wartości zsumowane logarytmicznie po każdej oktawie. Wtedy hałas opisywany jest jedną wartością, a nie 8 dla każdej fm, ale ma to ograniczony użytek techniczny.</a:t>
            </a:r>
          </a:p>
        </p:txBody>
      </p:sp>
      <p:sp>
        <p:nvSpPr>
          <p:cNvPr id="146" name="TextBox 145">
            <a:extLst>
              <a:ext uri="{FF2B5EF4-FFF2-40B4-BE49-F238E27FC236}">
                <a16:creationId xmlns:a16="http://schemas.microsoft.com/office/drawing/2014/main" id="{74B5066F-725A-4626-8F99-0771A322ED48}"/>
              </a:ext>
            </a:extLst>
          </p:cNvPr>
          <p:cNvSpPr txBox="1"/>
          <p:nvPr/>
        </p:nvSpPr>
        <p:spPr>
          <a:xfrm flipH="1">
            <a:off x="3767733" y="3004256"/>
            <a:ext cx="1000720" cy="246221"/>
          </a:xfrm>
          <a:prstGeom prst="rect">
            <a:avLst/>
          </a:prstGeom>
          <a:noFill/>
          <a:ln>
            <a:noFill/>
          </a:ln>
        </p:spPr>
        <p:txBody>
          <a:bodyPr wrap="square" rtlCol="0">
            <a:spAutoFit/>
          </a:bodyPr>
          <a:lstStyle/>
          <a:p>
            <a:r>
              <a:rPr lang="pl-PL" sz="1000">
                <a:solidFill>
                  <a:srgbClr val="FF0000"/>
                </a:solidFill>
              </a:rPr>
              <a:t>tłumik</a:t>
            </a:r>
          </a:p>
        </p:txBody>
      </p:sp>
      <p:cxnSp>
        <p:nvCxnSpPr>
          <p:cNvPr id="147" name="Straight Arrow Connector 146">
            <a:extLst>
              <a:ext uri="{FF2B5EF4-FFF2-40B4-BE49-F238E27FC236}">
                <a16:creationId xmlns:a16="http://schemas.microsoft.com/office/drawing/2014/main" id="{A9ADC5C4-7401-41D2-9E8A-F17CF3E5492C}"/>
              </a:ext>
            </a:extLst>
          </p:cNvPr>
          <p:cNvCxnSpPr>
            <a:cxnSpLocks/>
          </p:cNvCxnSpPr>
          <p:nvPr/>
        </p:nvCxnSpPr>
        <p:spPr>
          <a:xfrm>
            <a:off x="4026496" y="3220826"/>
            <a:ext cx="466379" cy="167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3B0F609-8EC2-4117-9CA3-CD46D98BE925}"/>
              </a:ext>
            </a:extLst>
          </p:cNvPr>
          <p:cNvSpPr txBox="1"/>
          <p:nvPr/>
        </p:nvSpPr>
        <p:spPr>
          <a:xfrm>
            <a:off x="5358119" y="2586606"/>
            <a:ext cx="535719" cy="400110"/>
          </a:xfrm>
          <a:prstGeom prst="rect">
            <a:avLst/>
          </a:prstGeom>
          <a:noFill/>
          <a:ln>
            <a:noFill/>
          </a:ln>
        </p:spPr>
        <p:txBody>
          <a:bodyPr wrap="square" rtlCol="0">
            <a:spAutoFit/>
          </a:bodyPr>
          <a:lstStyle/>
          <a:p>
            <a:r>
              <a:rPr lang="pl-PL" sz="1000">
                <a:solidFill>
                  <a:srgbClr val="FF0000"/>
                </a:solidFill>
              </a:rPr>
              <a:t>kolano (bend)</a:t>
            </a:r>
          </a:p>
        </p:txBody>
      </p:sp>
      <p:cxnSp>
        <p:nvCxnSpPr>
          <p:cNvPr id="150" name="Straight Arrow Connector 149">
            <a:extLst>
              <a:ext uri="{FF2B5EF4-FFF2-40B4-BE49-F238E27FC236}">
                <a16:creationId xmlns:a16="http://schemas.microsoft.com/office/drawing/2014/main" id="{FCF29B61-D230-44CA-9243-D9C6827A8D39}"/>
              </a:ext>
            </a:extLst>
          </p:cNvPr>
          <p:cNvCxnSpPr>
            <a:cxnSpLocks/>
          </p:cNvCxnSpPr>
          <p:nvPr/>
        </p:nvCxnSpPr>
        <p:spPr>
          <a:xfrm flipH="1">
            <a:off x="5276461" y="2961657"/>
            <a:ext cx="213108" cy="204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64DED90C-832C-4A63-AB64-C751AACF7205}"/>
              </a:ext>
            </a:extLst>
          </p:cNvPr>
          <p:cNvSpPr txBox="1"/>
          <p:nvPr/>
        </p:nvSpPr>
        <p:spPr>
          <a:xfrm>
            <a:off x="1684339" y="3496767"/>
            <a:ext cx="689485" cy="369332"/>
          </a:xfrm>
          <a:prstGeom prst="rect">
            <a:avLst/>
          </a:prstGeom>
          <a:noFill/>
          <a:ln>
            <a:noFill/>
          </a:ln>
        </p:spPr>
        <p:txBody>
          <a:bodyPr wrap="square" rtlCol="0">
            <a:spAutoFit/>
          </a:bodyPr>
          <a:lstStyle/>
          <a:p>
            <a:r>
              <a:rPr lang="pl-PL" sz="1000">
                <a:solidFill>
                  <a:srgbClr val="FF0000"/>
                </a:solidFill>
              </a:rPr>
              <a:t>redukcja</a:t>
            </a:r>
            <a:br>
              <a:rPr lang="pl-PL" sz="1000">
                <a:solidFill>
                  <a:srgbClr val="FF0000"/>
                </a:solidFill>
              </a:rPr>
            </a:br>
            <a:r>
              <a:rPr lang="pl-PL" sz="800">
                <a:solidFill>
                  <a:srgbClr val="FF0000"/>
                </a:solidFill>
              </a:rPr>
              <a:t>(transition)</a:t>
            </a:r>
          </a:p>
        </p:txBody>
      </p:sp>
      <p:cxnSp>
        <p:nvCxnSpPr>
          <p:cNvPr id="156" name="Straight Arrow Connector 155">
            <a:extLst>
              <a:ext uri="{FF2B5EF4-FFF2-40B4-BE49-F238E27FC236}">
                <a16:creationId xmlns:a16="http://schemas.microsoft.com/office/drawing/2014/main" id="{F63927F2-8F79-46C8-BC93-A9EEC240A96D}"/>
              </a:ext>
            </a:extLst>
          </p:cNvPr>
          <p:cNvCxnSpPr>
            <a:cxnSpLocks/>
          </p:cNvCxnSpPr>
          <p:nvPr/>
        </p:nvCxnSpPr>
        <p:spPr>
          <a:xfrm>
            <a:off x="2005016" y="3810249"/>
            <a:ext cx="368808" cy="17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10EE2CDE-204F-414F-AA15-FB07207C436B}"/>
              </a:ext>
            </a:extLst>
          </p:cNvPr>
          <p:cNvCxnSpPr>
            <a:cxnSpLocks/>
          </p:cNvCxnSpPr>
          <p:nvPr/>
        </p:nvCxnSpPr>
        <p:spPr>
          <a:xfrm>
            <a:off x="7809317" y="5103909"/>
            <a:ext cx="10504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28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62344-E6EF-4E82-B375-8177436A65C4}"/>
              </a:ext>
            </a:extLst>
          </p:cNvPr>
          <p:cNvSpPr txBox="1"/>
          <p:nvPr/>
        </p:nvSpPr>
        <p:spPr>
          <a:xfrm>
            <a:off x="112608" y="0"/>
            <a:ext cx="11644511" cy="4278094"/>
          </a:xfrm>
          <a:prstGeom prst="rect">
            <a:avLst/>
          </a:prstGeom>
          <a:noFill/>
        </p:spPr>
        <p:txBody>
          <a:bodyPr wrap="square" rtlCol="0">
            <a:spAutoFit/>
          </a:bodyPr>
          <a:lstStyle/>
          <a:p>
            <a:r>
              <a:rPr lang="pl-PL" b="1" u="sng" dirty="0"/>
              <a:t>AKUSTYKA – KRÓTKA TEORIA</a:t>
            </a:r>
            <a:endParaRPr lang="pl-PL" b="1" dirty="0"/>
          </a:p>
          <a:p>
            <a:endParaRPr lang="pl-PL" sz="1500" dirty="0"/>
          </a:p>
          <a:p>
            <a:r>
              <a:rPr lang="pl-PL" sz="1600" dirty="0"/>
              <a:t>CZĘSTOTLIWOŚĆ ŚRODKOWA PASMA OKTAWOWEGO</a:t>
            </a:r>
          </a:p>
          <a:p>
            <a:r>
              <a:rPr lang="pl-PL" sz="1600" dirty="0"/>
              <a:t>Hałas to nic innego jak drgające powietrze. Drgania opisuje ruch falowy. Stosuje się pojęcie częstotlwości w Hercach: f [Hz] = cykl / sekundę</a:t>
            </a:r>
          </a:p>
          <a:p>
            <a:r>
              <a:rPr lang="pl-PL" sz="1600" dirty="0"/>
              <a:t>Człowiek słyszy dzwięki w zakresie 16Hz – 20000Hz. Człowiek słyszy jedne częstotliwości lepiej inne gorzej. Wyczulony jest na 1000-3000Hz.</a:t>
            </a:r>
          </a:p>
          <a:p>
            <a:endParaRPr lang="pl-PL" sz="1600" dirty="0"/>
          </a:p>
          <a:p>
            <a:r>
              <a:rPr lang="pl-PL" sz="1600" dirty="0"/>
              <a:t>Do analiz technicznych wzięto węższy zakres: 45 – 12000Hz I podzielono na kawałki “od – do” jakiejś częstotliwości granicznej. Pozwala to zawęzić widmowy charakter zjawiska do wykonywania obliczeń dla jakiś reprezentatywnych wielkości dla każdego z tych fragmentów. Podzielono to na około 11 kawałków, z czego w technice stosuje się głównie 8. Od słowy 8 wzięło się “oktawa”. </a:t>
            </a:r>
          </a:p>
          <a:p>
            <a:r>
              <a:rPr lang="pl-PL" sz="1600" dirty="0"/>
              <a:t>Jeżeli coś podzielimy na kawałki, to możemy przyjąć – że wartością “średnią” jest środek danego kawałka. Czyli: gdybym zakres liczb od 1 do 100, podzielił na 10 kawałków, to pierwszy fragment by stanowił zakres od 0 do 10. W tym zakresie: 0 to dolna granica fragment, 10 to górna granica a liczba 5 będzie jego “środkiem”. Tak właśnie zrobiono w przypadku oktaw, iliustruje to poniższa tabela:</a:t>
            </a:r>
          </a:p>
          <a:p>
            <a:endParaRPr lang="pl-PL" sz="1600" dirty="0"/>
          </a:p>
          <a:p>
            <a:endParaRPr lang="pl-PL" sz="1600" dirty="0"/>
          </a:p>
          <a:p>
            <a:endParaRPr lang="pl-PL" sz="1600" dirty="0"/>
          </a:p>
          <a:p>
            <a:endParaRPr lang="pl-PL" sz="1600" b="1" dirty="0"/>
          </a:p>
          <a:p>
            <a:endParaRPr lang="pl-PL" sz="1500" dirty="0"/>
          </a:p>
        </p:txBody>
      </p:sp>
      <p:sp>
        <p:nvSpPr>
          <p:cNvPr id="4" name="AutoShape 2" descr="{\displaystyle f_{d}}">
            <a:extLst>
              <a:ext uri="{FF2B5EF4-FFF2-40B4-BE49-F238E27FC236}">
                <a16:creationId xmlns:a16="http://schemas.microsoft.com/office/drawing/2014/main" id="{4DD8D487-38C6-45D0-A0DE-C44873DF7613}"/>
              </a:ext>
            </a:extLst>
          </p:cNvPr>
          <p:cNvSpPr>
            <a:spLocks noChangeAspect="1" noChangeArrowheads="1"/>
          </p:cNvSpPr>
          <p:nvPr/>
        </p:nvSpPr>
        <p:spPr bwMode="auto">
          <a:xfrm>
            <a:off x="1190625" y="1804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3" descr="{\displaystyle f_{o}}">
            <a:extLst>
              <a:ext uri="{FF2B5EF4-FFF2-40B4-BE49-F238E27FC236}">
                <a16:creationId xmlns:a16="http://schemas.microsoft.com/office/drawing/2014/main" id="{44BFF7AD-C50C-4DFB-ACEA-35CBD97B3373}"/>
              </a:ext>
            </a:extLst>
          </p:cNvPr>
          <p:cNvSpPr>
            <a:spLocks noChangeAspect="1" noChangeArrowheads="1"/>
          </p:cNvSpPr>
          <p:nvPr/>
        </p:nvSpPr>
        <p:spPr bwMode="auto">
          <a:xfrm>
            <a:off x="1190625" y="1804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displaystyle f_{g}}">
            <a:extLst>
              <a:ext uri="{FF2B5EF4-FFF2-40B4-BE49-F238E27FC236}">
                <a16:creationId xmlns:a16="http://schemas.microsoft.com/office/drawing/2014/main" id="{F47BCE2F-05E8-4AD5-A6C5-D78544E21DD0}"/>
              </a:ext>
            </a:extLst>
          </p:cNvPr>
          <p:cNvSpPr>
            <a:spLocks noChangeAspect="1" noChangeArrowheads="1"/>
          </p:cNvSpPr>
          <p:nvPr/>
        </p:nvSpPr>
        <p:spPr bwMode="auto">
          <a:xfrm>
            <a:off x="1190625" y="1804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7">
            <a:extLst>
              <a:ext uri="{FF2B5EF4-FFF2-40B4-BE49-F238E27FC236}">
                <a16:creationId xmlns:a16="http://schemas.microsoft.com/office/drawing/2014/main" id="{CC45BAA6-1164-40AC-A559-F0F8664CECA0}"/>
              </a:ext>
            </a:extLst>
          </p:cNvPr>
          <p:cNvGraphicFramePr>
            <a:graphicFrameLocks noGrp="1"/>
          </p:cNvGraphicFramePr>
          <p:nvPr>
            <p:extLst>
              <p:ext uri="{D42A27DB-BD31-4B8C-83A1-F6EECF244321}">
                <p14:modId xmlns:p14="http://schemas.microsoft.com/office/powerpoint/2010/main" val="3009755631"/>
              </p:ext>
            </p:extLst>
          </p:nvPr>
        </p:nvGraphicFramePr>
        <p:xfrm>
          <a:off x="213820" y="3429000"/>
          <a:ext cx="4917241" cy="2743200"/>
        </p:xfrm>
        <a:graphic>
          <a:graphicData uri="http://schemas.openxmlformats.org/drawingml/2006/table">
            <a:tbl>
              <a:tblPr firstRow="1" bandRow="1">
                <a:tableStyleId>{5940675A-B579-460E-94D1-54222C63F5DA}</a:tableStyleId>
              </a:tblPr>
              <a:tblGrid>
                <a:gridCol w="848459">
                  <a:extLst>
                    <a:ext uri="{9D8B030D-6E8A-4147-A177-3AD203B41FA5}">
                      <a16:colId xmlns:a16="http://schemas.microsoft.com/office/drawing/2014/main" val="2116273794"/>
                    </a:ext>
                  </a:extLst>
                </a:gridCol>
                <a:gridCol w="1074747">
                  <a:extLst>
                    <a:ext uri="{9D8B030D-6E8A-4147-A177-3AD203B41FA5}">
                      <a16:colId xmlns:a16="http://schemas.microsoft.com/office/drawing/2014/main" val="1043877464"/>
                    </a:ext>
                  </a:extLst>
                </a:gridCol>
                <a:gridCol w="902422">
                  <a:extLst>
                    <a:ext uri="{9D8B030D-6E8A-4147-A177-3AD203B41FA5}">
                      <a16:colId xmlns:a16="http://schemas.microsoft.com/office/drawing/2014/main" val="2018519939"/>
                    </a:ext>
                  </a:extLst>
                </a:gridCol>
                <a:gridCol w="991552">
                  <a:extLst>
                    <a:ext uri="{9D8B030D-6E8A-4147-A177-3AD203B41FA5}">
                      <a16:colId xmlns:a16="http://schemas.microsoft.com/office/drawing/2014/main" val="2913670004"/>
                    </a:ext>
                  </a:extLst>
                </a:gridCol>
                <a:gridCol w="1100061">
                  <a:extLst>
                    <a:ext uri="{9D8B030D-6E8A-4147-A177-3AD203B41FA5}">
                      <a16:colId xmlns:a16="http://schemas.microsoft.com/office/drawing/2014/main" val="299294558"/>
                    </a:ext>
                  </a:extLst>
                </a:gridCol>
              </a:tblGrid>
              <a:tr h="294247">
                <a:tc>
                  <a:txBody>
                    <a:bodyPr/>
                    <a:lstStyle/>
                    <a:p>
                      <a:pPr algn="ctr"/>
                      <a:r>
                        <a:rPr lang="en-GB" sz="1400" b="1" dirty="0"/>
                        <a:t>NR OKT</a:t>
                      </a:r>
                    </a:p>
                  </a:txBody>
                  <a:tcPr/>
                </a:tc>
                <a:tc>
                  <a:txBody>
                    <a:bodyPr/>
                    <a:lstStyle/>
                    <a:p>
                      <a:pPr algn="ctr"/>
                      <a:r>
                        <a:rPr lang="en-GB" sz="1400" b="1" dirty="0"/>
                        <a:t>fd, Hz</a:t>
                      </a:r>
                    </a:p>
                  </a:txBody>
                  <a:tcPr/>
                </a:tc>
                <a:tc>
                  <a:txBody>
                    <a:bodyPr/>
                    <a:lstStyle/>
                    <a:p>
                      <a:pPr algn="ctr"/>
                      <a:r>
                        <a:rPr lang="en-GB" sz="1400" b="1" dirty="0"/>
                        <a:t>fm, Hz</a:t>
                      </a:r>
                    </a:p>
                  </a:txBody>
                  <a:tcPr/>
                </a:tc>
                <a:tc>
                  <a:txBody>
                    <a:bodyPr/>
                    <a:lstStyle/>
                    <a:p>
                      <a:pPr algn="ctr"/>
                      <a:r>
                        <a:rPr lang="en-GB" sz="1400" b="1" dirty="0"/>
                        <a:t>fg, Hz</a:t>
                      </a:r>
                    </a:p>
                  </a:txBody>
                  <a:tcPr/>
                </a:tc>
                <a:tc>
                  <a:txBody>
                    <a:bodyPr/>
                    <a:lstStyle/>
                    <a:p>
                      <a:pPr algn="ctr"/>
                      <a:r>
                        <a:rPr lang="en-GB" sz="1400" b="1" dirty="0"/>
                        <a:t> ∆fOktm, Hz</a:t>
                      </a:r>
                    </a:p>
                  </a:txBody>
                  <a:tcPr/>
                </a:tc>
                <a:extLst>
                  <a:ext uri="{0D108BD9-81ED-4DB2-BD59-A6C34878D82A}">
                    <a16:rowId xmlns:a16="http://schemas.microsoft.com/office/drawing/2014/main" val="767780686"/>
                  </a:ext>
                </a:extLst>
              </a:tr>
              <a:tr h="294247">
                <a:tc>
                  <a:txBody>
                    <a:bodyPr/>
                    <a:lstStyle/>
                    <a:p>
                      <a:pPr algn="ctr"/>
                      <a:r>
                        <a:rPr lang="en-GB" sz="1400" b="1" dirty="0"/>
                        <a:t>1</a:t>
                      </a:r>
                    </a:p>
                  </a:txBody>
                  <a:tcPr/>
                </a:tc>
                <a:tc>
                  <a:txBody>
                    <a:bodyPr/>
                    <a:lstStyle/>
                    <a:p>
                      <a:pPr algn="ctr" fontAlgn="b"/>
                      <a:r>
                        <a:rPr lang="en-GB" sz="1300" b="0" i="0" u="none" strike="noStrike" baseline="0" dirty="0">
                          <a:solidFill>
                            <a:srgbClr val="000000"/>
                          </a:solidFill>
                          <a:effectLst/>
                          <a:latin typeface="Arial" panose="020B0604020202020204" pitchFamily="34" charset="0"/>
                        </a:rPr>
                        <a:t>45</a:t>
                      </a:r>
                    </a:p>
                  </a:txBody>
                  <a:tcPr marL="9525" marR="9525" marT="9525" marB="0" anchor="ctr"/>
                </a:tc>
                <a:tc>
                  <a:txBody>
                    <a:bodyPr/>
                    <a:lstStyle/>
                    <a:p>
                      <a:pPr algn="ctr"/>
                      <a:r>
                        <a:rPr lang="en-GB" sz="1300" b="1" i="0" baseline="0" dirty="0">
                          <a:effectLst/>
                          <a:latin typeface="Arial" panose="020B0604020202020204" pitchFamily="34" charset="0"/>
                        </a:rPr>
                        <a:t>63</a:t>
                      </a:r>
                    </a:p>
                  </a:txBody>
                  <a:tcPr marL="85320" marR="85320" marT="42660" marB="42660" anchor="ctr"/>
                </a:tc>
                <a:tc>
                  <a:txBody>
                    <a:bodyPr/>
                    <a:lstStyle/>
                    <a:p>
                      <a:pPr algn="ctr" fontAlgn="b"/>
                      <a:r>
                        <a:rPr lang="en-GB" sz="1300" b="0" i="0" u="none" strike="noStrike" baseline="0">
                          <a:solidFill>
                            <a:srgbClr val="000000"/>
                          </a:solidFill>
                          <a:effectLst/>
                          <a:latin typeface="Arial" panose="020B0604020202020204" pitchFamily="34" charset="0"/>
                        </a:rPr>
                        <a:t>89</a:t>
                      </a:r>
                    </a:p>
                  </a:txBody>
                  <a:tcPr marL="9525" marR="9525" marT="9525" marB="0" anchor="ctr"/>
                </a:tc>
                <a:tc>
                  <a:txBody>
                    <a:bodyPr/>
                    <a:lstStyle/>
                    <a:p>
                      <a:pPr algn="ctr"/>
                      <a:r>
                        <a:rPr lang="en-GB" sz="1300" b="0" i="0" baseline="0" dirty="0">
                          <a:effectLst/>
                          <a:latin typeface="Arial" panose="020B0604020202020204" pitchFamily="34" charset="0"/>
                        </a:rPr>
                        <a:t>45</a:t>
                      </a:r>
                    </a:p>
                  </a:txBody>
                  <a:tcPr marL="85320" marR="85320" marT="42660" marB="42660" anchor="ctr"/>
                </a:tc>
                <a:extLst>
                  <a:ext uri="{0D108BD9-81ED-4DB2-BD59-A6C34878D82A}">
                    <a16:rowId xmlns:a16="http://schemas.microsoft.com/office/drawing/2014/main" val="1690530990"/>
                  </a:ext>
                </a:extLst>
              </a:tr>
              <a:tr h="294247">
                <a:tc>
                  <a:txBody>
                    <a:bodyPr/>
                    <a:lstStyle/>
                    <a:p>
                      <a:pPr algn="ctr"/>
                      <a:r>
                        <a:rPr lang="en-GB" sz="1400" b="1" dirty="0"/>
                        <a:t>2</a:t>
                      </a:r>
                    </a:p>
                  </a:txBody>
                  <a:tcPr/>
                </a:tc>
                <a:tc>
                  <a:txBody>
                    <a:bodyPr/>
                    <a:lstStyle/>
                    <a:p>
                      <a:pPr algn="ctr" fontAlgn="b"/>
                      <a:r>
                        <a:rPr lang="en-GB" sz="1300" b="0" i="0" u="none" strike="noStrike" baseline="0" dirty="0">
                          <a:solidFill>
                            <a:srgbClr val="000000"/>
                          </a:solidFill>
                          <a:effectLst/>
                          <a:latin typeface="Arial" panose="020B0604020202020204" pitchFamily="34" charset="0"/>
                        </a:rPr>
                        <a:t>88</a:t>
                      </a:r>
                    </a:p>
                  </a:txBody>
                  <a:tcPr marL="9525" marR="9525" marT="9525" marB="0" anchor="ctr"/>
                </a:tc>
                <a:tc>
                  <a:txBody>
                    <a:bodyPr/>
                    <a:lstStyle/>
                    <a:p>
                      <a:pPr algn="ctr"/>
                      <a:r>
                        <a:rPr lang="en-GB" sz="1300" b="1" i="0" baseline="0" dirty="0">
                          <a:effectLst/>
                          <a:latin typeface="Arial" panose="020B0604020202020204" pitchFamily="34" charset="0"/>
                        </a:rPr>
                        <a:t>125</a:t>
                      </a:r>
                    </a:p>
                  </a:txBody>
                  <a:tcPr marL="85320" marR="85320" marT="42660" marB="42660" anchor="ctr"/>
                </a:tc>
                <a:tc>
                  <a:txBody>
                    <a:bodyPr/>
                    <a:lstStyle/>
                    <a:p>
                      <a:pPr algn="ctr" fontAlgn="b"/>
                      <a:r>
                        <a:rPr lang="en-GB" sz="1300" b="0" i="0" u="none" strike="noStrike" baseline="0">
                          <a:solidFill>
                            <a:srgbClr val="000000"/>
                          </a:solidFill>
                          <a:effectLst/>
                          <a:latin typeface="Arial" panose="020B0604020202020204" pitchFamily="34" charset="0"/>
                        </a:rPr>
                        <a:t>177</a:t>
                      </a:r>
                    </a:p>
                  </a:txBody>
                  <a:tcPr marL="9525" marR="9525" marT="9525" marB="0" anchor="ctr"/>
                </a:tc>
                <a:tc>
                  <a:txBody>
                    <a:bodyPr/>
                    <a:lstStyle/>
                    <a:p>
                      <a:pPr algn="ctr"/>
                      <a:r>
                        <a:rPr lang="en-GB" sz="1300" b="0" i="0" baseline="0" dirty="0">
                          <a:effectLst/>
                          <a:latin typeface="Arial" panose="020B0604020202020204" pitchFamily="34" charset="0"/>
                        </a:rPr>
                        <a:t>88</a:t>
                      </a:r>
                    </a:p>
                  </a:txBody>
                  <a:tcPr marL="85320" marR="85320" marT="42660" marB="42660" anchor="ctr"/>
                </a:tc>
                <a:extLst>
                  <a:ext uri="{0D108BD9-81ED-4DB2-BD59-A6C34878D82A}">
                    <a16:rowId xmlns:a16="http://schemas.microsoft.com/office/drawing/2014/main" val="3263550012"/>
                  </a:ext>
                </a:extLst>
              </a:tr>
              <a:tr h="294247">
                <a:tc>
                  <a:txBody>
                    <a:bodyPr/>
                    <a:lstStyle/>
                    <a:p>
                      <a:pPr algn="ctr"/>
                      <a:r>
                        <a:rPr lang="en-GB" sz="1400" b="1" dirty="0"/>
                        <a:t>3</a:t>
                      </a:r>
                    </a:p>
                  </a:txBody>
                  <a:tcPr/>
                </a:tc>
                <a:tc>
                  <a:txBody>
                    <a:bodyPr/>
                    <a:lstStyle/>
                    <a:p>
                      <a:pPr algn="ctr" fontAlgn="b"/>
                      <a:r>
                        <a:rPr lang="en-GB" sz="1300" b="0" i="0" u="none" strike="noStrike" baseline="0" dirty="0">
                          <a:solidFill>
                            <a:srgbClr val="000000"/>
                          </a:solidFill>
                          <a:effectLst/>
                          <a:latin typeface="Arial" panose="020B0604020202020204" pitchFamily="34" charset="0"/>
                        </a:rPr>
                        <a:t>177</a:t>
                      </a:r>
                    </a:p>
                  </a:txBody>
                  <a:tcPr marL="9525" marR="9525" marT="9525" marB="0" anchor="ctr"/>
                </a:tc>
                <a:tc>
                  <a:txBody>
                    <a:bodyPr/>
                    <a:lstStyle/>
                    <a:p>
                      <a:pPr algn="ctr"/>
                      <a:r>
                        <a:rPr lang="en-GB" sz="1300" b="1" i="0" baseline="0" dirty="0">
                          <a:effectLst/>
                          <a:latin typeface="Arial" panose="020B0604020202020204" pitchFamily="34" charset="0"/>
                        </a:rPr>
                        <a:t>250</a:t>
                      </a:r>
                    </a:p>
                  </a:txBody>
                  <a:tcPr marL="85320" marR="85320" marT="42660" marB="42660" anchor="ctr"/>
                </a:tc>
                <a:tc>
                  <a:txBody>
                    <a:bodyPr/>
                    <a:lstStyle/>
                    <a:p>
                      <a:pPr algn="ctr" fontAlgn="b"/>
                      <a:r>
                        <a:rPr lang="en-GB" sz="1300" b="0" i="0" u="none" strike="noStrike" baseline="0">
                          <a:solidFill>
                            <a:srgbClr val="000000"/>
                          </a:solidFill>
                          <a:effectLst/>
                          <a:latin typeface="Arial" panose="020B0604020202020204" pitchFamily="34" charset="0"/>
                        </a:rPr>
                        <a:t>354</a:t>
                      </a:r>
                    </a:p>
                  </a:txBody>
                  <a:tcPr marL="9525" marR="9525" marT="9525" marB="0" anchor="ctr"/>
                </a:tc>
                <a:tc>
                  <a:txBody>
                    <a:bodyPr/>
                    <a:lstStyle/>
                    <a:p>
                      <a:pPr algn="ctr"/>
                      <a:r>
                        <a:rPr lang="en-GB" sz="1300" b="0" i="0" baseline="0" dirty="0">
                          <a:effectLst/>
                          <a:latin typeface="Arial" panose="020B0604020202020204" pitchFamily="34" charset="0"/>
                        </a:rPr>
                        <a:t>177</a:t>
                      </a:r>
                    </a:p>
                  </a:txBody>
                  <a:tcPr marL="85320" marR="85320" marT="42660" marB="42660" anchor="ctr"/>
                </a:tc>
                <a:extLst>
                  <a:ext uri="{0D108BD9-81ED-4DB2-BD59-A6C34878D82A}">
                    <a16:rowId xmlns:a16="http://schemas.microsoft.com/office/drawing/2014/main" val="2999113106"/>
                  </a:ext>
                </a:extLst>
              </a:tr>
              <a:tr h="294247">
                <a:tc>
                  <a:txBody>
                    <a:bodyPr/>
                    <a:lstStyle/>
                    <a:p>
                      <a:pPr algn="ctr"/>
                      <a:r>
                        <a:rPr lang="en-GB" sz="1400" b="1" dirty="0"/>
                        <a:t>4</a:t>
                      </a:r>
                    </a:p>
                  </a:txBody>
                  <a:tcPr/>
                </a:tc>
                <a:tc>
                  <a:txBody>
                    <a:bodyPr/>
                    <a:lstStyle/>
                    <a:p>
                      <a:pPr algn="ctr" fontAlgn="b"/>
                      <a:r>
                        <a:rPr lang="en-GB" sz="1300" b="0" i="0" u="none" strike="noStrike" baseline="0" dirty="0">
                          <a:solidFill>
                            <a:srgbClr val="000000"/>
                          </a:solidFill>
                          <a:effectLst/>
                          <a:latin typeface="Arial" panose="020B0604020202020204" pitchFamily="34" charset="0"/>
                        </a:rPr>
                        <a:t>354</a:t>
                      </a:r>
                    </a:p>
                  </a:txBody>
                  <a:tcPr marL="9525" marR="9525" marT="9525" marB="0" anchor="ctr"/>
                </a:tc>
                <a:tc>
                  <a:txBody>
                    <a:bodyPr/>
                    <a:lstStyle/>
                    <a:p>
                      <a:pPr algn="ctr"/>
                      <a:r>
                        <a:rPr lang="en-GB" sz="1300" b="1" i="0" baseline="0" dirty="0">
                          <a:effectLst/>
                          <a:latin typeface="Arial" panose="020B0604020202020204" pitchFamily="34" charset="0"/>
                        </a:rPr>
                        <a:t>500</a:t>
                      </a:r>
                    </a:p>
                  </a:txBody>
                  <a:tcPr marL="85320" marR="85320" marT="42660" marB="42660" anchor="ctr"/>
                </a:tc>
                <a:tc>
                  <a:txBody>
                    <a:bodyPr/>
                    <a:lstStyle/>
                    <a:p>
                      <a:pPr algn="ctr" fontAlgn="b"/>
                      <a:r>
                        <a:rPr lang="en-GB" sz="1300" b="0" i="0" u="none" strike="noStrike" baseline="0">
                          <a:solidFill>
                            <a:srgbClr val="000000"/>
                          </a:solidFill>
                          <a:effectLst/>
                          <a:latin typeface="Arial" panose="020B0604020202020204" pitchFamily="34" charset="0"/>
                        </a:rPr>
                        <a:t>707</a:t>
                      </a:r>
                    </a:p>
                  </a:txBody>
                  <a:tcPr marL="9525" marR="9525" marT="9525" marB="0" anchor="ctr"/>
                </a:tc>
                <a:tc>
                  <a:txBody>
                    <a:bodyPr/>
                    <a:lstStyle/>
                    <a:p>
                      <a:pPr algn="ctr"/>
                      <a:r>
                        <a:rPr lang="en-GB" sz="1300" b="0" i="0" baseline="0" dirty="0">
                          <a:effectLst/>
                          <a:latin typeface="Arial" panose="020B0604020202020204" pitchFamily="34" charset="0"/>
                        </a:rPr>
                        <a:t>354</a:t>
                      </a:r>
                    </a:p>
                  </a:txBody>
                  <a:tcPr marL="85320" marR="85320" marT="42660" marB="42660" anchor="ctr"/>
                </a:tc>
                <a:extLst>
                  <a:ext uri="{0D108BD9-81ED-4DB2-BD59-A6C34878D82A}">
                    <a16:rowId xmlns:a16="http://schemas.microsoft.com/office/drawing/2014/main" val="2144415391"/>
                  </a:ext>
                </a:extLst>
              </a:tr>
              <a:tr h="294247">
                <a:tc>
                  <a:txBody>
                    <a:bodyPr/>
                    <a:lstStyle/>
                    <a:p>
                      <a:pPr algn="ctr"/>
                      <a:r>
                        <a:rPr lang="en-GB" sz="1400" b="1" dirty="0"/>
                        <a:t>5</a:t>
                      </a:r>
                    </a:p>
                  </a:txBody>
                  <a:tcPr/>
                </a:tc>
                <a:tc>
                  <a:txBody>
                    <a:bodyPr/>
                    <a:lstStyle/>
                    <a:p>
                      <a:pPr algn="ctr" fontAlgn="b"/>
                      <a:r>
                        <a:rPr lang="en-GB" sz="1300" b="0" i="0" u="none" strike="noStrike" baseline="0">
                          <a:solidFill>
                            <a:srgbClr val="000000"/>
                          </a:solidFill>
                          <a:effectLst/>
                          <a:latin typeface="Arial" panose="020B0604020202020204" pitchFamily="34" charset="0"/>
                        </a:rPr>
                        <a:t>707</a:t>
                      </a:r>
                    </a:p>
                  </a:txBody>
                  <a:tcPr marL="9525" marR="9525" marT="9525" marB="0" anchor="ctr"/>
                </a:tc>
                <a:tc>
                  <a:txBody>
                    <a:bodyPr/>
                    <a:lstStyle/>
                    <a:p>
                      <a:pPr algn="ctr"/>
                      <a:r>
                        <a:rPr lang="en-GB" sz="1300" b="1" i="0" baseline="0" dirty="0">
                          <a:effectLst/>
                          <a:latin typeface="Arial" panose="020B0604020202020204" pitchFamily="34" charset="0"/>
                        </a:rPr>
                        <a:t>1000</a:t>
                      </a:r>
                    </a:p>
                  </a:txBody>
                  <a:tcPr marL="85320" marR="85320" marT="42660" marB="42660" anchor="ctr"/>
                </a:tc>
                <a:tc>
                  <a:txBody>
                    <a:bodyPr/>
                    <a:lstStyle/>
                    <a:p>
                      <a:pPr algn="ctr" fontAlgn="b"/>
                      <a:r>
                        <a:rPr lang="en-GB" sz="1300" b="0" i="0" u="none" strike="noStrike" baseline="0" dirty="0">
                          <a:solidFill>
                            <a:srgbClr val="000000"/>
                          </a:solidFill>
                          <a:effectLst/>
                          <a:latin typeface="Arial" panose="020B0604020202020204" pitchFamily="34" charset="0"/>
                        </a:rPr>
                        <a:t>1414</a:t>
                      </a:r>
                    </a:p>
                  </a:txBody>
                  <a:tcPr marL="9525" marR="9525" marT="9525" marB="0" anchor="ctr"/>
                </a:tc>
                <a:tc>
                  <a:txBody>
                    <a:bodyPr/>
                    <a:lstStyle/>
                    <a:p>
                      <a:pPr algn="ctr"/>
                      <a:r>
                        <a:rPr lang="en-GB" sz="1300" b="0" i="0" baseline="0" dirty="0">
                          <a:effectLst/>
                          <a:latin typeface="Arial" panose="020B0604020202020204" pitchFamily="34" charset="0"/>
                        </a:rPr>
                        <a:t>707</a:t>
                      </a:r>
                    </a:p>
                  </a:txBody>
                  <a:tcPr marL="85320" marR="85320" marT="42660" marB="42660" anchor="ctr"/>
                </a:tc>
                <a:extLst>
                  <a:ext uri="{0D108BD9-81ED-4DB2-BD59-A6C34878D82A}">
                    <a16:rowId xmlns:a16="http://schemas.microsoft.com/office/drawing/2014/main" val="3740772970"/>
                  </a:ext>
                </a:extLst>
              </a:tr>
              <a:tr h="294247">
                <a:tc>
                  <a:txBody>
                    <a:bodyPr/>
                    <a:lstStyle/>
                    <a:p>
                      <a:pPr algn="ctr"/>
                      <a:r>
                        <a:rPr lang="en-GB" sz="1400" b="1" dirty="0"/>
                        <a:t>6</a:t>
                      </a:r>
                    </a:p>
                  </a:txBody>
                  <a:tcPr/>
                </a:tc>
                <a:tc>
                  <a:txBody>
                    <a:bodyPr/>
                    <a:lstStyle/>
                    <a:p>
                      <a:pPr algn="ctr" fontAlgn="b"/>
                      <a:r>
                        <a:rPr lang="en-GB" sz="1300" b="0" i="0" u="none" strike="noStrike" baseline="0">
                          <a:solidFill>
                            <a:srgbClr val="000000"/>
                          </a:solidFill>
                          <a:effectLst/>
                          <a:latin typeface="Arial" panose="020B0604020202020204" pitchFamily="34" charset="0"/>
                        </a:rPr>
                        <a:t>1414</a:t>
                      </a:r>
                    </a:p>
                  </a:txBody>
                  <a:tcPr marL="9525" marR="9525" marT="9525" marB="0" anchor="ctr"/>
                </a:tc>
                <a:tc>
                  <a:txBody>
                    <a:bodyPr/>
                    <a:lstStyle/>
                    <a:p>
                      <a:pPr algn="ctr"/>
                      <a:r>
                        <a:rPr lang="en-GB" sz="1300" b="1" i="0" baseline="0" dirty="0">
                          <a:effectLst/>
                          <a:latin typeface="Arial" panose="020B0604020202020204" pitchFamily="34" charset="0"/>
                        </a:rPr>
                        <a:t>2000</a:t>
                      </a:r>
                    </a:p>
                  </a:txBody>
                  <a:tcPr marL="85320" marR="85320" marT="42660" marB="42660" anchor="ctr"/>
                </a:tc>
                <a:tc>
                  <a:txBody>
                    <a:bodyPr/>
                    <a:lstStyle/>
                    <a:p>
                      <a:pPr algn="ctr" fontAlgn="b"/>
                      <a:r>
                        <a:rPr lang="en-GB" sz="1300" b="0" i="0" u="none" strike="noStrike" baseline="0" dirty="0">
                          <a:solidFill>
                            <a:srgbClr val="000000"/>
                          </a:solidFill>
                          <a:effectLst/>
                          <a:latin typeface="Arial" panose="020B0604020202020204" pitchFamily="34" charset="0"/>
                        </a:rPr>
                        <a:t>2828</a:t>
                      </a:r>
                    </a:p>
                  </a:txBody>
                  <a:tcPr marL="9525" marR="9525" marT="9525" marB="0" anchor="ctr"/>
                </a:tc>
                <a:tc>
                  <a:txBody>
                    <a:bodyPr/>
                    <a:lstStyle/>
                    <a:p>
                      <a:pPr algn="ctr"/>
                      <a:r>
                        <a:rPr lang="en-GB" sz="1300" b="0" i="0" baseline="0" dirty="0">
                          <a:effectLst/>
                          <a:latin typeface="Arial" panose="020B0604020202020204" pitchFamily="34" charset="0"/>
                        </a:rPr>
                        <a:t>1414</a:t>
                      </a:r>
                    </a:p>
                  </a:txBody>
                  <a:tcPr marL="85320" marR="85320" marT="42660" marB="42660" anchor="ctr"/>
                </a:tc>
                <a:extLst>
                  <a:ext uri="{0D108BD9-81ED-4DB2-BD59-A6C34878D82A}">
                    <a16:rowId xmlns:a16="http://schemas.microsoft.com/office/drawing/2014/main" val="1752778228"/>
                  </a:ext>
                </a:extLst>
              </a:tr>
              <a:tr h="294247">
                <a:tc>
                  <a:txBody>
                    <a:bodyPr/>
                    <a:lstStyle/>
                    <a:p>
                      <a:pPr algn="ctr"/>
                      <a:r>
                        <a:rPr lang="en-GB" sz="1400" b="1" dirty="0"/>
                        <a:t>7</a:t>
                      </a:r>
                    </a:p>
                  </a:txBody>
                  <a:tcPr/>
                </a:tc>
                <a:tc>
                  <a:txBody>
                    <a:bodyPr/>
                    <a:lstStyle/>
                    <a:p>
                      <a:pPr algn="ctr" fontAlgn="b"/>
                      <a:r>
                        <a:rPr lang="en-GB" sz="1300" b="0" i="0" u="none" strike="noStrike" baseline="0">
                          <a:solidFill>
                            <a:srgbClr val="000000"/>
                          </a:solidFill>
                          <a:effectLst/>
                          <a:latin typeface="Arial" panose="020B0604020202020204" pitchFamily="34" charset="0"/>
                        </a:rPr>
                        <a:t>2828</a:t>
                      </a:r>
                    </a:p>
                  </a:txBody>
                  <a:tcPr marL="9525" marR="9525" marT="9525" marB="0" anchor="ctr"/>
                </a:tc>
                <a:tc>
                  <a:txBody>
                    <a:bodyPr/>
                    <a:lstStyle/>
                    <a:p>
                      <a:pPr algn="ctr"/>
                      <a:r>
                        <a:rPr lang="en-GB" sz="1300" b="1" i="0" baseline="0" dirty="0">
                          <a:effectLst/>
                          <a:latin typeface="Arial" panose="020B0604020202020204" pitchFamily="34" charset="0"/>
                        </a:rPr>
                        <a:t>4000</a:t>
                      </a:r>
                    </a:p>
                  </a:txBody>
                  <a:tcPr marL="85320" marR="85320" marT="42660" marB="42660" anchor="ctr"/>
                </a:tc>
                <a:tc>
                  <a:txBody>
                    <a:bodyPr/>
                    <a:lstStyle/>
                    <a:p>
                      <a:pPr algn="ctr" fontAlgn="b"/>
                      <a:r>
                        <a:rPr lang="en-GB" sz="1300" b="0" i="0" u="none" strike="noStrike" baseline="0" dirty="0">
                          <a:solidFill>
                            <a:srgbClr val="000000"/>
                          </a:solidFill>
                          <a:effectLst/>
                          <a:latin typeface="Arial" panose="020B0604020202020204" pitchFamily="34" charset="0"/>
                        </a:rPr>
                        <a:t>5657</a:t>
                      </a:r>
                    </a:p>
                  </a:txBody>
                  <a:tcPr marL="9525" marR="9525" marT="9525" marB="0" anchor="ctr"/>
                </a:tc>
                <a:tc>
                  <a:txBody>
                    <a:bodyPr/>
                    <a:lstStyle/>
                    <a:p>
                      <a:pPr algn="ctr"/>
                      <a:r>
                        <a:rPr lang="en-GB" sz="1300" b="0" i="0" baseline="0" dirty="0">
                          <a:effectLst/>
                          <a:latin typeface="Arial" panose="020B0604020202020204" pitchFamily="34" charset="0"/>
                        </a:rPr>
                        <a:t>2828</a:t>
                      </a:r>
                    </a:p>
                  </a:txBody>
                  <a:tcPr marL="85320" marR="85320" marT="42660" marB="42660" anchor="ctr"/>
                </a:tc>
                <a:extLst>
                  <a:ext uri="{0D108BD9-81ED-4DB2-BD59-A6C34878D82A}">
                    <a16:rowId xmlns:a16="http://schemas.microsoft.com/office/drawing/2014/main" val="3990978922"/>
                  </a:ext>
                </a:extLst>
              </a:tr>
              <a:tr h="294247">
                <a:tc>
                  <a:txBody>
                    <a:bodyPr/>
                    <a:lstStyle/>
                    <a:p>
                      <a:pPr algn="ctr"/>
                      <a:r>
                        <a:rPr lang="en-GB" sz="1400" b="1" dirty="0"/>
                        <a:t>8</a:t>
                      </a:r>
                    </a:p>
                  </a:txBody>
                  <a:tcPr/>
                </a:tc>
                <a:tc>
                  <a:txBody>
                    <a:bodyPr/>
                    <a:lstStyle/>
                    <a:p>
                      <a:pPr algn="ctr" fontAlgn="b"/>
                      <a:r>
                        <a:rPr lang="en-GB" sz="1300" b="0" i="0" u="none" strike="noStrike" baseline="0" dirty="0">
                          <a:solidFill>
                            <a:srgbClr val="000000"/>
                          </a:solidFill>
                          <a:effectLst/>
                          <a:latin typeface="Arial" panose="020B0604020202020204" pitchFamily="34" charset="0"/>
                        </a:rPr>
                        <a:t>5657</a:t>
                      </a:r>
                    </a:p>
                  </a:txBody>
                  <a:tcPr marL="9525" marR="9525" marT="9525" marB="0" anchor="ctr"/>
                </a:tc>
                <a:tc>
                  <a:txBody>
                    <a:bodyPr/>
                    <a:lstStyle/>
                    <a:p>
                      <a:pPr algn="ctr"/>
                      <a:r>
                        <a:rPr lang="en-GB" sz="1300" b="1" i="0" baseline="0" dirty="0">
                          <a:effectLst/>
                          <a:latin typeface="Arial" panose="020B0604020202020204" pitchFamily="34" charset="0"/>
                        </a:rPr>
                        <a:t>8000</a:t>
                      </a:r>
                    </a:p>
                  </a:txBody>
                  <a:tcPr marL="85320" marR="85320" marT="42660" marB="42660" anchor="ctr"/>
                </a:tc>
                <a:tc>
                  <a:txBody>
                    <a:bodyPr/>
                    <a:lstStyle/>
                    <a:p>
                      <a:pPr algn="ctr" fontAlgn="b"/>
                      <a:r>
                        <a:rPr lang="en-GB" sz="1300" b="0" i="0" u="none" strike="noStrike" baseline="0" dirty="0">
                          <a:solidFill>
                            <a:srgbClr val="000000"/>
                          </a:solidFill>
                          <a:effectLst/>
                          <a:latin typeface="Arial" panose="020B0604020202020204" pitchFamily="34" charset="0"/>
                        </a:rPr>
                        <a:t>11314</a:t>
                      </a:r>
                    </a:p>
                  </a:txBody>
                  <a:tcPr marL="9525" marR="9525" marT="9525" marB="0" anchor="ctr"/>
                </a:tc>
                <a:tc>
                  <a:txBody>
                    <a:bodyPr/>
                    <a:lstStyle/>
                    <a:p>
                      <a:pPr algn="ctr"/>
                      <a:r>
                        <a:rPr lang="en-GB" sz="1300" b="0" i="0" baseline="0" dirty="0">
                          <a:effectLst/>
                          <a:latin typeface="Arial" panose="020B0604020202020204" pitchFamily="34" charset="0"/>
                        </a:rPr>
                        <a:t>5657</a:t>
                      </a:r>
                    </a:p>
                  </a:txBody>
                  <a:tcPr marL="85320" marR="85320" marT="42660" marB="42660" anchor="ctr"/>
                </a:tc>
                <a:extLst>
                  <a:ext uri="{0D108BD9-81ED-4DB2-BD59-A6C34878D82A}">
                    <a16:rowId xmlns:a16="http://schemas.microsoft.com/office/drawing/2014/main" val="1585949011"/>
                  </a:ext>
                </a:extLst>
              </a:tr>
            </a:tbl>
          </a:graphicData>
        </a:graphic>
      </p:graphicFrame>
      <p:sp>
        <p:nvSpPr>
          <p:cNvPr id="9" name="TextBox 8">
            <a:extLst>
              <a:ext uri="{FF2B5EF4-FFF2-40B4-BE49-F238E27FC236}">
                <a16:creationId xmlns:a16="http://schemas.microsoft.com/office/drawing/2014/main" id="{9921A182-4E4D-4543-A28D-E7298EF545FA}"/>
              </a:ext>
            </a:extLst>
          </p:cNvPr>
          <p:cNvSpPr txBox="1"/>
          <p:nvPr/>
        </p:nvSpPr>
        <p:spPr>
          <a:xfrm>
            <a:off x="5232272" y="3159282"/>
            <a:ext cx="6552248" cy="3770263"/>
          </a:xfrm>
          <a:prstGeom prst="rect">
            <a:avLst/>
          </a:prstGeom>
          <a:noFill/>
        </p:spPr>
        <p:txBody>
          <a:bodyPr wrap="square" rtlCol="0">
            <a:spAutoFit/>
          </a:bodyPr>
          <a:lstStyle/>
          <a:p>
            <a:r>
              <a:rPr lang="pl-PL" sz="1600" dirty="0"/>
              <a:t>Dane akustyczne (moc akustyczna Lw) większości urządzeń podawane są dla każdego </a:t>
            </a:r>
            <a:r>
              <a:rPr lang="pl-PL" sz="1600" b="1" dirty="0"/>
              <a:t>fm</a:t>
            </a:r>
            <a:r>
              <a:rPr lang="pl-PL" sz="1600" dirty="0"/>
              <a:t>. Analogicznie dane tłumienności. Zakłada się, że jak policzysz coś dla danej częstotliwości środkowej, to jest to prawdziwe dla tych częstotliwości które leżą w zakresie </a:t>
            </a:r>
            <a:r>
              <a:rPr lang="pl-PL" sz="1600" b="1" dirty="0"/>
              <a:t>fd</a:t>
            </a:r>
            <a:r>
              <a:rPr lang="pl-PL" sz="1600" dirty="0"/>
              <a:t> do </a:t>
            </a:r>
            <a:r>
              <a:rPr lang="pl-PL" sz="1600" b="1" dirty="0"/>
              <a:t>fg</a:t>
            </a:r>
            <a:r>
              <a:rPr lang="pl-PL" sz="1600" dirty="0"/>
              <a:t>.</a:t>
            </a:r>
          </a:p>
          <a:p>
            <a:endParaRPr lang="pl-PL" sz="1600" dirty="0"/>
          </a:p>
          <a:p>
            <a:r>
              <a:rPr lang="pl-PL" sz="1600" dirty="0"/>
              <a:t>W naszym kodzie te wartości reprezentowane są przez następujące pola:</a:t>
            </a:r>
          </a:p>
          <a:p>
            <a:r>
              <a:rPr lang="pl-PL" sz="1600" b="1" dirty="0"/>
              <a:t>fm</a:t>
            </a:r>
            <a:r>
              <a:rPr lang="pl-PL" sz="1600" dirty="0"/>
              <a:t> 	</a:t>
            </a:r>
            <a:r>
              <a:rPr lang="pl-PL" sz="1600" dirty="0">
                <a:sym typeface="Wingdings" panose="05000000000000000000" pitchFamily="2" charset="2"/>
              </a:rPr>
              <a:t> </a:t>
            </a:r>
            <a:r>
              <a:rPr lang="pl-PL" sz="1600" b="1" dirty="0">
                <a:solidFill>
                  <a:srgbClr val="7030A0"/>
                </a:solidFill>
                <a:sym typeface="Wingdings" panose="05000000000000000000" pitchFamily="2" charset="2"/>
              </a:rPr>
              <a:t>Defaults</a:t>
            </a:r>
            <a:r>
              <a:rPr lang="pl-PL" sz="1600" b="1" dirty="0">
                <a:sym typeface="Wingdings" panose="05000000000000000000" pitchFamily="2" charset="2"/>
              </a:rPr>
              <a:t>. OctCenterBand {8 wartości dla każdej z oktaw} []</a:t>
            </a:r>
          </a:p>
          <a:p>
            <a:r>
              <a:rPr lang="pl-PL" sz="1600" b="1" dirty="0"/>
              <a:t>∆fOkt 	</a:t>
            </a:r>
            <a:r>
              <a:rPr lang="pl-PL" sz="1600" b="1" dirty="0">
                <a:sym typeface="Wingdings" panose="05000000000000000000" pitchFamily="2" charset="2"/>
              </a:rPr>
              <a:t> </a:t>
            </a:r>
            <a:r>
              <a:rPr lang="pl-PL" sz="1600" b="1" dirty="0">
                <a:solidFill>
                  <a:srgbClr val="7030A0"/>
                </a:solidFill>
                <a:sym typeface="Wingdings" panose="05000000000000000000" pitchFamily="2" charset="2"/>
              </a:rPr>
              <a:t>Defaults</a:t>
            </a:r>
            <a:r>
              <a:rPr lang="pl-PL" sz="1600" b="1" dirty="0">
                <a:sym typeface="Wingdings" panose="05000000000000000000" pitchFamily="2" charset="2"/>
              </a:rPr>
              <a:t>. OctBandWidth {8 wartości dla każdej z oktaw} []</a:t>
            </a:r>
          </a:p>
          <a:p>
            <a:endParaRPr lang="pl-PL" sz="1600" dirty="0"/>
          </a:p>
          <a:p>
            <a:r>
              <a:rPr lang="pl-PL" sz="1600" b="1" dirty="0"/>
              <a:t>LEGENDA:</a:t>
            </a:r>
          </a:p>
          <a:p>
            <a:r>
              <a:rPr lang="pl-PL" sz="1600" dirty="0"/>
              <a:t>fd – dolna granica danego pasma oktawowego,</a:t>
            </a:r>
            <a:r>
              <a:rPr lang="en-GB" sz="1600" dirty="0"/>
              <a:t> Hz</a:t>
            </a:r>
            <a:endParaRPr lang="pl-PL" sz="1600" dirty="0"/>
          </a:p>
          <a:p>
            <a:r>
              <a:rPr lang="pl-PL" sz="1600" dirty="0"/>
              <a:t>fm – częstotliwość środkowa pasma oktawowego,</a:t>
            </a:r>
            <a:r>
              <a:rPr lang="en-GB" sz="1600" dirty="0"/>
              <a:t> Hz</a:t>
            </a:r>
            <a:endParaRPr lang="pl-PL" sz="1600" dirty="0"/>
          </a:p>
          <a:p>
            <a:r>
              <a:rPr lang="pl-PL" sz="1600" dirty="0"/>
              <a:t>fg – górna granica danego pasma oktawowego,</a:t>
            </a:r>
            <a:r>
              <a:rPr lang="en-GB" sz="1600" dirty="0"/>
              <a:t> Hz</a:t>
            </a:r>
          </a:p>
          <a:p>
            <a:r>
              <a:rPr lang="en-GB" sz="1600" dirty="0"/>
              <a:t>∆fOktm – szerokość danego pasma oktawowego (fg – fd), Hz</a:t>
            </a:r>
            <a:endParaRPr lang="pl-PL" sz="1600" dirty="0"/>
          </a:p>
          <a:p>
            <a:endParaRPr lang="pl-PL" sz="1500" dirty="0"/>
          </a:p>
        </p:txBody>
      </p:sp>
    </p:spTree>
    <p:extLst>
      <p:ext uri="{BB962C8B-B14F-4D97-AF65-F5344CB8AC3E}">
        <p14:creationId xmlns:p14="http://schemas.microsoft.com/office/powerpoint/2010/main" val="27888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E37F198-9D61-4FC4-B5D2-B3FD41782078}"/>
              </a:ext>
            </a:extLst>
          </p:cNvPr>
          <p:cNvSpPr txBox="1"/>
          <p:nvPr/>
        </p:nvSpPr>
        <p:spPr>
          <a:xfrm>
            <a:off x="122156" y="1765003"/>
            <a:ext cx="6068579" cy="923330"/>
          </a:xfrm>
          <a:prstGeom prst="rect">
            <a:avLst/>
          </a:prstGeom>
          <a:noFill/>
        </p:spPr>
        <p:txBody>
          <a:bodyPr wrap="square" rtlCol="0">
            <a:spAutoFit/>
          </a:bodyPr>
          <a:lstStyle/>
          <a:p>
            <a:r>
              <a:rPr lang="pl-PL" dirty="0"/>
              <a:t>OBSERWACJA:</a:t>
            </a:r>
          </a:p>
          <a:p>
            <a:r>
              <a:rPr lang="pl-PL" sz="1200" dirty="0"/>
              <a:t>Jak to możliwe, że z jednej strony kanał lub tłumik ma właściwości tłumiące i zarazem generujące szum?</a:t>
            </a:r>
          </a:p>
          <a:p>
            <a:r>
              <a:rPr lang="pl-PL" sz="1200" dirty="0"/>
              <a:t>Najlepiej to zrozumieć na przykładzie tłumika akustycznego. Tłumik akustyczny wygląda tak:</a:t>
            </a:r>
            <a:endParaRPr lang="pl-PL" sz="1500" dirty="0"/>
          </a:p>
        </p:txBody>
      </p:sp>
      <p:pic>
        <p:nvPicPr>
          <p:cNvPr id="15" name="Picture 14">
            <a:extLst>
              <a:ext uri="{FF2B5EF4-FFF2-40B4-BE49-F238E27FC236}">
                <a16:creationId xmlns:a16="http://schemas.microsoft.com/office/drawing/2014/main" id="{82B8BB86-C008-487D-A66E-661738728BA4}"/>
              </a:ext>
            </a:extLst>
          </p:cNvPr>
          <p:cNvPicPr>
            <a:picLocks noChangeAspect="1"/>
          </p:cNvPicPr>
          <p:nvPr/>
        </p:nvPicPr>
        <p:blipFill>
          <a:blip r:embed="rId2"/>
          <a:stretch>
            <a:fillRect/>
          </a:stretch>
        </p:blipFill>
        <p:spPr>
          <a:xfrm>
            <a:off x="127688" y="2872999"/>
            <a:ext cx="1643449" cy="884934"/>
          </a:xfrm>
          <a:prstGeom prst="rect">
            <a:avLst/>
          </a:prstGeom>
        </p:spPr>
      </p:pic>
      <p:sp>
        <p:nvSpPr>
          <p:cNvPr id="17" name="TextBox 16">
            <a:extLst>
              <a:ext uri="{FF2B5EF4-FFF2-40B4-BE49-F238E27FC236}">
                <a16:creationId xmlns:a16="http://schemas.microsoft.com/office/drawing/2014/main" id="{8784A4A4-7338-4847-A7FC-28C9760DAC66}"/>
              </a:ext>
            </a:extLst>
          </p:cNvPr>
          <p:cNvSpPr txBox="1"/>
          <p:nvPr/>
        </p:nvSpPr>
        <p:spPr>
          <a:xfrm>
            <a:off x="1809274" y="2813787"/>
            <a:ext cx="4400740" cy="830997"/>
          </a:xfrm>
          <a:prstGeom prst="rect">
            <a:avLst/>
          </a:prstGeom>
          <a:noFill/>
        </p:spPr>
        <p:txBody>
          <a:bodyPr wrap="square" rtlCol="0">
            <a:spAutoFit/>
          </a:bodyPr>
          <a:lstStyle/>
          <a:p>
            <a:r>
              <a:rPr lang="pl-PL" sz="1200" dirty="0"/>
              <a:t>W środku mamy kulisy z materiałem dzwiękochłonnym. Powietrze przepływa przez te kulisy, hałas (fluktuacje ciśnienia) rozprasza się wskutek przepływu przez materiał o odpowiednich właściwościach. Natomiast sam przepływ z drugiej strony, powoduje też szumy. </a:t>
            </a:r>
          </a:p>
        </p:txBody>
      </p:sp>
      <p:sp>
        <p:nvSpPr>
          <p:cNvPr id="19" name="TextBox 18">
            <a:extLst>
              <a:ext uri="{FF2B5EF4-FFF2-40B4-BE49-F238E27FC236}">
                <a16:creationId xmlns:a16="http://schemas.microsoft.com/office/drawing/2014/main" id="{A8E2A680-D3D8-494E-91FB-42D0029EF782}"/>
              </a:ext>
            </a:extLst>
          </p:cNvPr>
          <p:cNvSpPr txBox="1"/>
          <p:nvPr/>
        </p:nvSpPr>
        <p:spPr>
          <a:xfrm>
            <a:off x="122155" y="3770238"/>
            <a:ext cx="6068579" cy="2862322"/>
          </a:xfrm>
          <a:prstGeom prst="rect">
            <a:avLst/>
          </a:prstGeom>
          <a:noFill/>
        </p:spPr>
        <p:txBody>
          <a:bodyPr wrap="square" rtlCol="0">
            <a:spAutoFit/>
          </a:bodyPr>
          <a:lstStyle/>
          <a:p>
            <a:r>
              <a:rPr lang="pl-PL" sz="1200" dirty="0"/>
              <a:t>Wiedząc z pierwszego slajdu, że źródło o małej mocy akustycznej ma prawie zerowy wpływ na źródło o dużej mocy akustycznej, można łatwo zrozumieć, że tłumik ma sens dla tłumienia źródeł o dużym  hałasie, przykładowo: </a:t>
            </a:r>
          </a:p>
          <a:p>
            <a:r>
              <a:rPr lang="pl-PL" sz="1200" dirty="0"/>
              <a:t>Załóżmy, że mamy źródło hałasu o mocy (input): _sourceLw = 90dB. </a:t>
            </a:r>
          </a:p>
          <a:p>
            <a:r>
              <a:rPr lang="pl-PL" sz="1200" dirty="0"/>
              <a:t>Mamy też tłumik, którego szumy własne to</a:t>
            </a:r>
          </a:p>
          <a:p>
            <a:r>
              <a:rPr lang="pl-PL" sz="1200" dirty="0"/>
              <a:t>_sourceLw = 40dBa, a tłumienność:</a:t>
            </a:r>
          </a:p>
          <a:p>
            <a:r>
              <a:rPr lang="pl-PL" sz="1200" dirty="0"/>
              <a:t>_sourceDa = 30dB.</a:t>
            </a:r>
          </a:p>
          <a:p>
            <a:r>
              <a:rPr lang="pl-PL" sz="1200" dirty="0"/>
              <a:t>Na wyjściu (output) dostaniemy: (InputLw - _sourceDa) = 60dB. Szumy własne tłumika to 40dB, więc ich wpływ na wynikowe 60dB jest praktycznie żaden. Tłumik działa świetnie.</a:t>
            </a:r>
          </a:p>
          <a:p>
            <a:r>
              <a:rPr lang="pl-PL" sz="1200" dirty="0"/>
              <a:t>Ale co gdyby zastosować jeszcze jeden tłumik. Teraz na wejściu (input) będzie:</a:t>
            </a:r>
          </a:p>
          <a:p>
            <a:r>
              <a:rPr lang="pl-PL" sz="1200" dirty="0"/>
              <a:t>_sourceLw = 60dB. Tłumik ma te same właściwości, zatem:</a:t>
            </a:r>
          </a:p>
          <a:p>
            <a:r>
              <a:rPr lang="pl-PL" sz="1200" dirty="0"/>
              <a:t>Na outpucie: (60-30) = 30dB. ALE, szumy własne tłumika to 40dB, zatem na wyjściu dostaniemy logarytmiczną sumę [log](30+40) = 40.4dBa. Tłumik zatem stłumił już jedynie ~20dB. </a:t>
            </a:r>
          </a:p>
          <a:p>
            <a:r>
              <a:rPr lang="pl-PL" sz="1200" dirty="0"/>
              <a:t>W praktyce taką operację musimy wykonać dla każdego fm, czyli zapełnić array 8mioma wartościami.</a:t>
            </a:r>
          </a:p>
        </p:txBody>
      </p:sp>
      <p:sp>
        <p:nvSpPr>
          <p:cNvPr id="21" name="TextBox 20">
            <a:extLst>
              <a:ext uri="{FF2B5EF4-FFF2-40B4-BE49-F238E27FC236}">
                <a16:creationId xmlns:a16="http://schemas.microsoft.com/office/drawing/2014/main" id="{221D28A8-48B6-4B6C-9C70-78279404AB09}"/>
              </a:ext>
            </a:extLst>
          </p:cNvPr>
          <p:cNvSpPr txBox="1"/>
          <p:nvPr/>
        </p:nvSpPr>
        <p:spPr>
          <a:xfrm>
            <a:off x="122155" y="159748"/>
            <a:ext cx="6187768" cy="1661993"/>
          </a:xfrm>
          <a:prstGeom prst="rect">
            <a:avLst/>
          </a:prstGeom>
          <a:noFill/>
        </p:spPr>
        <p:txBody>
          <a:bodyPr wrap="square" rtlCol="0">
            <a:spAutoFit/>
          </a:bodyPr>
          <a:lstStyle/>
          <a:p>
            <a:r>
              <a:rPr lang="pl-PL" dirty="0"/>
              <a:t>ALE PO CO MY TO W OGÓLE ROBIMY:</a:t>
            </a:r>
          </a:p>
          <a:p>
            <a:r>
              <a:rPr lang="pl-PL" sz="1200" dirty="0"/>
              <a:t>Jeżeli wiemy (a wiemy bo sa na to normy i przepisy) jaki jest maksymalny poziom głośności w danym pomieszczeniu, jeżeli wiemy jak głośne są źródła hałasu na sieci kanałów, jeżeli policzymy tłumienie naturalne w sieci wynikające z geometrii, ilości łuków, trójników I innych elementów – to dostaniemy  jakiś hałas na wyjściu z instalacji. Wtedy będzie trzeba dobrać taki tłumik, by hałas w pomieszczeniu nie przekraczał dopuszczalnego limitu. Lub alternatywne zadanie: znajac tłumik i jego parametry akustyczne – sprawdzić jaki będzie hałas w pomieszczeniu po przejściu hałasu od źródła, poprzez tłumik, poprez sieć kanałów </a:t>
            </a:r>
            <a:r>
              <a:rPr lang="pl-PL" sz="1200" dirty="0">
                <a:sym typeface="Wingdings" panose="05000000000000000000" pitchFamily="2" charset="2"/>
              </a:rPr>
              <a:t> do pomieszczenia.</a:t>
            </a:r>
            <a:endParaRPr lang="pl-PL" sz="1200" dirty="0"/>
          </a:p>
        </p:txBody>
      </p:sp>
      <p:cxnSp>
        <p:nvCxnSpPr>
          <p:cNvPr id="22" name="Straight Connector 21">
            <a:extLst>
              <a:ext uri="{FF2B5EF4-FFF2-40B4-BE49-F238E27FC236}">
                <a16:creationId xmlns:a16="http://schemas.microsoft.com/office/drawing/2014/main" id="{D15CF2AD-7BEB-47AC-A2CC-0882D124AE4E}"/>
              </a:ext>
            </a:extLst>
          </p:cNvPr>
          <p:cNvCxnSpPr>
            <a:cxnSpLocks/>
          </p:cNvCxnSpPr>
          <p:nvPr/>
        </p:nvCxnSpPr>
        <p:spPr>
          <a:xfrm>
            <a:off x="6309923" y="203886"/>
            <a:ext cx="0" cy="64131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D71F395-84C8-43E1-905C-45B6CD40CDAC}"/>
              </a:ext>
            </a:extLst>
          </p:cNvPr>
          <p:cNvSpPr txBox="1"/>
          <p:nvPr/>
        </p:nvSpPr>
        <p:spPr>
          <a:xfrm>
            <a:off x="6425370" y="59326"/>
            <a:ext cx="5640728" cy="1292662"/>
          </a:xfrm>
          <a:prstGeom prst="rect">
            <a:avLst/>
          </a:prstGeom>
          <a:noFill/>
        </p:spPr>
        <p:txBody>
          <a:bodyPr wrap="square" rtlCol="0">
            <a:spAutoFit/>
          </a:bodyPr>
          <a:lstStyle/>
          <a:p>
            <a:r>
              <a:rPr lang="pl-PL" dirty="0"/>
              <a:t>PODSTAWOWY ALGORYTM OBLICZENIOWY:</a:t>
            </a:r>
          </a:p>
          <a:p>
            <a:r>
              <a:rPr lang="pl-PL" sz="1200" dirty="0"/>
              <a:t>Dany jest następujący schemat obliczeniowy: mamy dwa element akustyczne: wentylator, będący źródłem hałasu oraz tłumik, jako element posiadający tłumienność oraz szumy własne. (Dla uproszczenia pominiemy geometrię i przepływ I skupimy się na samych właściwościach akustycznych)</a:t>
            </a:r>
          </a:p>
          <a:p>
            <a:r>
              <a:rPr lang="pl-PL" sz="1200" dirty="0"/>
              <a:t>Procedura jest następująca:</a:t>
            </a:r>
          </a:p>
        </p:txBody>
      </p:sp>
      <p:sp>
        <p:nvSpPr>
          <p:cNvPr id="29" name="TextBox 28">
            <a:extLst>
              <a:ext uri="{FF2B5EF4-FFF2-40B4-BE49-F238E27FC236}">
                <a16:creationId xmlns:a16="http://schemas.microsoft.com/office/drawing/2014/main" id="{99A723B9-AC6B-43C8-89A8-F2727E403223}"/>
              </a:ext>
            </a:extLst>
          </p:cNvPr>
          <p:cNvSpPr txBox="1"/>
          <p:nvPr/>
        </p:nvSpPr>
        <p:spPr>
          <a:xfrm>
            <a:off x="8092606" y="1965831"/>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pl-PL" sz="1000" noProof="1"/>
              <a:t>_sourceLW</a:t>
            </a:r>
          </a:p>
          <a:p>
            <a:r>
              <a:rPr lang="pl-PL" sz="1000" noProof="1"/>
              <a:t>_sourceDa</a:t>
            </a:r>
          </a:p>
        </p:txBody>
      </p:sp>
      <p:cxnSp>
        <p:nvCxnSpPr>
          <p:cNvPr id="30" name="Straight Connector 29">
            <a:extLst>
              <a:ext uri="{FF2B5EF4-FFF2-40B4-BE49-F238E27FC236}">
                <a16:creationId xmlns:a16="http://schemas.microsoft.com/office/drawing/2014/main" id="{018B42AC-8898-42EF-87BA-B1CB23C2E8B2}"/>
              </a:ext>
            </a:extLst>
          </p:cNvPr>
          <p:cNvCxnSpPr>
            <a:stCxn id="29" idx="1"/>
          </p:cNvCxnSpPr>
          <p:nvPr/>
        </p:nvCxnSpPr>
        <p:spPr>
          <a:xfrm flipH="1">
            <a:off x="7657631" y="2165886"/>
            <a:ext cx="4349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3E486C-13DD-441D-B081-62F6520738FF}"/>
              </a:ext>
            </a:extLst>
          </p:cNvPr>
          <p:cNvCxnSpPr>
            <a:stCxn id="29" idx="3"/>
          </p:cNvCxnSpPr>
          <p:nvPr/>
        </p:nvCxnSpPr>
        <p:spPr>
          <a:xfrm>
            <a:off x="8860956" y="2165886"/>
            <a:ext cx="4730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17EF453-BEE9-4ED0-A1E0-82F679251149}"/>
              </a:ext>
            </a:extLst>
          </p:cNvPr>
          <p:cNvSpPr/>
          <p:nvPr/>
        </p:nvSpPr>
        <p:spPr>
          <a:xfrm>
            <a:off x="7657631" y="1892010"/>
            <a:ext cx="1676400"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noProof="1"/>
          </a:p>
        </p:txBody>
      </p:sp>
      <p:sp>
        <p:nvSpPr>
          <p:cNvPr id="33" name="TextBox 32">
            <a:extLst>
              <a:ext uri="{FF2B5EF4-FFF2-40B4-BE49-F238E27FC236}">
                <a16:creationId xmlns:a16="http://schemas.microsoft.com/office/drawing/2014/main" id="{F2C057E8-6429-4962-9F9F-EE4104F26299}"/>
              </a:ext>
            </a:extLst>
          </p:cNvPr>
          <p:cNvSpPr txBox="1"/>
          <p:nvPr/>
        </p:nvSpPr>
        <p:spPr>
          <a:xfrm>
            <a:off x="9769006" y="1965831"/>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pl-PL" sz="1000" noProof="1"/>
              <a:t>_sourceLW</a:t>
            </a:r>
          </a:p>
          <a:p>
            <a:r>
              <a:rPr lang="pl-PL" sz="1000" noProof="1"/>
              <a:t>_sourceDa</a:t>
            </a:r>
          </a:p>
        </p:txBody>
      </p:sp>
      <p:cxnSp>
        <p:nvCxnSpPr>
          <p:cNvPr id="34" name="Straight Connector 33">
            <a:extLst>
              <a:ext uri="{FF2B5EF4-FFF2-40B4-BE49-F238E27FC236}">
                <a16:creationId xmlns:a16="http://schemas.microsoft.com/office/drawing/2014/main" id="{59FFC1CF-240A-4568-A91E-3B7D480B6E63}"/>
              </a:ext>
            </a:extLst>
          </p:cNvPr>
          <p:cNvCxnSpPr>
            <a:stCxn id="33" idx="1"/>
          </p:cNvCxnSpPr>
          <p:nvPr/>
        </p:nvCxnSpPr>
        <p:spPr>
          <a:xfrm flipH="1">
            <a:off x="9334031" y="2165886"/>
            <a:ext cx="4349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7C61B9-EDD8-41FD-8753-3AAD26EADD97}"/>
              </a:ext>
            </a:extLst>
          </p:cNvPr>
          <p:cNvCxnSpPr>
            <a:stCxn id="33" idx="3"/>
          </p:cNvCxnSpPr>
          <p:nvPr/>
        </p:nvCxnSpPr>
        <p:spPr>
          <a:xfrm>
            <a:off x="10537356" y="2165886"/>
            <a:ext cx="4730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5DC5CC2-1D94-4EB9-A45F-2766EFBD0FA0}"/>
              </a:ext>
            </a:extLst>
          </p:cNvPr>
          <p:cNvSpPr/>
          <p:nvPr/>
        </p:nvSpPr>
        <p:spPr>
          <a:xfrm>
            <a:off x="9334031" y="1892010"/>
            <a:ext cx="1676400"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noProof="1"/>
          </a:p>
        </p:txBody>
      </p:sp>
      <p:sp>
        <p:nvSpPr>
          <p:cNvPr id="37" name="TextBox 36">
            <a:extLst>
              <a:ext uri="{FF2B5EF4-FFF2-40B4-BE49-F238E27FC236}">
                <a16:creationId xmlns:a16="http://schemas.microsoft.com/office/drawing/2014/main" id="{60D5CED6-D00C-40C4-9F19-05A0DD2DD2BE}"/>
              </a:ext>
            </a:extLst>
          </p:cNvPr>
          <p:cNvSpPr txBox="1"/>
          <p:nvPr/>
        </p:nvSpPr>
        <p:spPr>
          <a:xfrm>
            <a:off x="7915721" y="1612674"/>
            <a:ext cx="1328236" cy="276999"/>
          </a:xfrm>
          <a:prstGeom prst="rect">
            <a:avLst/>
          </a:prstGeom>
          <a:noFill/>
        </p:spPr>
        <p:txBody>
          <a:bodyPr wrap="square" rtlCol="0">
            <a:spAutoFit/>
          </a:bodyPr>
          <a:lstStyle/>
          <a:p>
            <a:r>
              <a:rPr lang="pl-PL" sz="1200" noProof="1"/>
              <a:t>WENTYLATOR  (1)</a:t>
            </a:r>
          </a:p>
        </p:txBody>
      </p:sp>
      <p:sp>
        <p:nvSpPr>
          <p:cNvPr id="38" name="TextBox 37">
            <a:extLst>
              <a:ext uri="{FF2B5EF4-FFF2-40B4-BE49-F238E27FC236}">
                <a16:creationId xmlns:a16="http://schemas.microsoft.com/office/drawing/2014/main" id="{81161528-0C9C-4380-A2AE-005774B887AC}"/>
              </a:ext>
            </a:extLst>
          </p:cNvPr>
          <p:cNvSpPr txBox="1"/>
          <p:nvPr/>
        </p:nvSpPr>
        <p:spPr>
          <a:xfrm>
            <a:off x="9717032" y="1612674"/>
            <a:ext cx="887167" cy="276999"/>
          </a:xfrm>
          <a:prstGeom prst="rect">
            <a:avLst/>
          </a:prstGeom>
          <a:noFill/>
        </p:spPr>
        <p:txBody>
          <a:bodyPr wrap="square" rtlCol="0">
            <a:spAutoFit/>
          </a:bodyPr>
          <a:lstStyle/>
          <a:p>
            <a:r>
              <a:rPr lang="pl-PL" sz="1200" noProof="1"/>
              <a:t>TŁUMIK (2)</a:t>
            </a:r>
          </a:p>
        </p:txBody>
      </p:sp>
      <p:sp>
        <p:nvSpPr>
          <p:cNvPr id="45" name="TextBox 44">
            <a:extLst>
              <a:ext uri="{FF2B5EF4-FFF2-40B4-BE49-F238E27FC236}">
                <a16:creationId xmlns:a16="http://schemas.microsoft.com/office/drawing/2014/main" id="{70C2CF94-991C-4D73-A4B2-350AC39392A5}"/>
              </a:ext>
            </a:extLst>
          </p:cNvPr>
          <p:cNvSpPr txBox="1"/>
          <p:nvPr/>
        </p:nvSpPr>
        <p:spPr>
          <a:xfrm>
            <a:off x="6476309" y="1895395"/>
            <a:ext cx="1051850" cy="553998"/>
          </a:xfrm>
          <a:prstGeom prst="rect">
            <a:avLst/>
          </a:prstGeom>
          <a:noFill/>
          <a:ln>
            <a:noFill/>
          </a:ln>
        </p:spPr>
        <p:txBody>
          <a:bodyPr wrap="square" rtlCol="0">
            <a:spAutoFit/>
          </a:bodyPr>
          <a:lstStyle/>
          <a:p>
            <a:pPr algn="ctr"/>
            <a:r>
              <a:rPr lang="pl-PL" sz="1000" dirty="0">
                <a:solidFill>
                  <a:srgbClr val="FF0000"/>
                </a:solidFill>
              </a:rPr>
              <a:t>(na zewnątrz)</a:t>
            </a:r>
          </a:p>
          <a:p>
            <a:pPr algn="ctr"/>
            <a:r>
              <a:rPr lang="pl-PL" sz="1000" dirty="0">
                <a:solidFill>
                  <a:srgbClr val="FF0000"/>
                </a:solidFill>
              </a:rPr>
              <a:t>Tło </a:t>
            </a:r>
          </a:p>
          <a:p>
            <a:pPr algn="ctr"/>
            <a:r>
              <a:rPr lang="pl-PL" sz="1000" dirty="0">
                <a:solidFill>
                  <a:srgbClr val="FF0000"/>
                </a:solidFill>
              </a:rPr>
              <a:t>akustyczne</a:t>
            </a:r>
          </a:p>
        </p:txBody>
      </p:sp>
      <p:cxnSp>
        <p:nvCxnSpPr>
          <p:cNvPr id="46" name="Straight Arrow Connector 45">
            <a:extLst>
              <a:ext uri="{FF2B5EF4-FFF2-40B4-BE49-F238E27FC236}">
                <a16:creationId xmlns:a16="http://schemas.microsoft.com/office/drawing/2014/main" id="{7D8CD1AE-4106-4A68-8246-A0F13EB0BEF4}"/>
              </a:ext>
            </a:extLst>
          </p:cNvPr>
          <p:cNvCxnSpPr>
            <a:cxnSpLocks/>
          </p:cNvCxnSpPr>
          <p:nvPr/>
        </p:nvCxnSpPr>
        <p:spPr>
          <a:xfrm>
            <a:off x="11117715" y="2165886"/>
            <a:ext cx="3450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4B52801-1FDD-467C-B966-632ACD220B02}"/>
              </a:ext>
            </a:extLst>
          </p:cNvPr>
          <p:cNvSpPr txBox="1"/>
          <p:nvPr/>
        </p:nvSpPr>
        <p:spPr>
          <a:xfrm>
            <a:off x="11445406" y="1965831"/>
            <a:ext cx="620692" cy="400110"/>
          </a:xfrm>
          <a:prstGeom prst="rect">
            <a:avLst/>
          </a:prstGeom>
          <a:noFill/>
          <a:ln>
            <a:noFill/>
          </a:ln>
        </p:spPr>
        <p:txBody>
          <a:bodyPr wrap="square" rtlCol="0">
            <a:spAutoFit/>
          </a:bodyPr>
          <a:lstStyle/>
          <a:p>
            <a:pPr algn="ctr"/>
            <a:r>
              <a:rPr lang="pl-PL" sz="1000" dirty="0">
                <a:solidFill>
                  <a:srgbClr val="FF0000"/>
                </a:solidFill>
              </a:rPr>
              <a:t>sieć</a:t>
            </a:r>
          </a:p>
          <a:p>
            <a:pPr algn="ctr"/>
            <a:r>
              <a:rPr lang="pl-PL" sz="1000" dirty="0">
                <a:solidFill>
                  <a:srgbClr val="FF0000"/>
                </a:solidFill>
              </a:rPr>
              <a:t>kanałów</a:t>
            </a:r>
          </a:p>
        </p:txBody>
      </p:sp>
      <p:cxnSp>
        <p:nvCxnSpPr>
          <p:cNvPr id="23" name="Straight Arrow Connector 22">
            <a:extLst>
              <a:ext uri="{FF2B5EF4-FFF2-40B4-BE49-F238E27FC236}">
                <a16:creationId xmlns:a16="http://schemas.microsoft.com/office/drawing/2014/main" id="{F281F800-37CE-4D0E-84BA-817152ECA1F7}"/>
              </a:ext>
            </a:extLst>
          </p:cNvPr>
          <p:cNvCxnSpPr>
            <a:cxnSpLocks/>
          </p:cNvCxnSpPr>
          <p:nvPr/>
        </p:nvCxnSpPr>
        <p:spPr>
          <a:xfrm>
            <a:off x="7292370" y="2165886"/>
            <a:ext cx="27188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14B98E-F03A-4B4E-AA1F-7E96FB6D77CA}"/>
              </a:ext>
            </a:extLst>
          </p:cNvPr>
          <p:cNvSpPr txBox="1"/>
          <p:nvPr/>
        </p:nvSpPr>
        <p:spPr>
          <a:xfrm rot="16200000">
            <a:off x="7324535" y="1489618"/>
            <a:ext cx="666191" cy="246221"/>
          </a:xfrm>
          <a:prstGeom prst="rect">
            <a:avLst/>
          </a:prstGeom>
          <a:noFill/>
        </p:spPr>
        <p:txBody>
          <a:bodyPr wrap="square" rtlCol="0">
            <a:spAutoFit/>
          </a:bodyPr>
          <a:lstStyle/>
          <a:p>
            <a:r>
              <a:rPr lang="pl-PL" sz="1000" noProof="1"/>
              <a:t>InputLw</a:t>
            </a:r>
          </a:p>
        </p:txBody>
      </p:sp>
      <p:sp>
        <p:nvSpPr>
          <p:cNvPr id="6" name="TextBox 5">
            <a:extLst>
              <a:ext uri="{FF2B5EF4-FFF2-40B4-BE49-F238E27FC236}">
                <a16:creationId xmlns:a16="http://schemas.microsoft.com/office/drawing/2014/main" id="{1D87C9D7-9F8F-4CDD-B2B6-30C3FDDB8352}"/>
              </a:ext>
            </a:extLst>
          </p:cNvPr>
          <p:cNvSpPr txBox="1"/>
          <p:nvPr/>
        </p:nvSpPr>
        <p:spPr>
          <a:xfrm rot="16200000">
            <a:off x="9124046" y="1489618"/>
            <a:ext cx="666191" cy="246221"/>
          </a:xfrm>
          <a:prstGeom prst="rect">
            <a:avLst/>
          </a:prstGeom>
          <a:noFill/>
        </p:spPr>
        <p:txBody>
          <a:bodyPr wrap="square" rtlCol="0">
            <a:spAutoFit/>
          </a:bodyPr>
          <a:lstStyle/>
          <a:p>
            <a:r>
              <a:rPr lang="pl-PL" sz="1000" noProof="1"/>
              <a:t>InputLw</a:t>
            </a:r>
          </a:p>
        </p:txBody>
      </p:sp>
      <p:sp>
        <p:nvSpPr>
          <p:cNvPr id="7" name="TextBox 6">
            <a:extLst>
              <a:ext uri="{FF2B5EF4-FFF2-40B4-BE49-F238E27FC236}">
                <a16:creationId xmlns:a16="http://schemas.microsoft.com/office/drawing/2014/main" id="{ECED0D2C-9C4D-4A30-A6EC-CD3ADC9008E3}"/>
              </a:ext>
            </a:extLst>
          </p:cNvPr>
          <p:cNvSpPr txBox="1"/>
          <p:nvPr/>
        </p:nvSpPr>
        <p:spPr>
          <a:xfrm rot="16200000">
            <a:off x="8892115" y="1456665"/>
            <a:ext cx="715067" cy="246221"/>
          </a:xfrm>
          <a:prstGeom prst="rect">
            <a:avLst/>
          </a:prstGeom>
          <a:noFill/>
        </p:spPr>
        <p:txBody>
          <a:bodyPr wrap="square" rtlCol="0">
            <a:spAutoFit/>
          </a:bodyPr>
          <a:lstStyle/>
          <a:p>
            <a:r>
              <a:rPr lang="pl-PL" sz="1000" noProof="1"/>
              <a:t>OutputLw</a:t>
            </a:r>
          </a:p>
        </p:txBody>
      </p:sp>
      <p:sp>
        <p:nvSpPr>
          <p:cNvPr id="8" name="TextBox 7">
            <a:extLst>
              <a:ext uri="{FF2B5EF4-FFF2-40B4-BE49-F238E27FC236}">
                <a16:creationId xmlns:a16="http://schemas.microsoft.com/office/drawing/2014/main" id="{A7A3390B-48EF-436B-9044-D1035B4012C4}"/>
              </a:ext>
            </a:extLst>
          </p:cNvPr>
          <p:cNvSpPr txBox="1"/>
          <p:nvPr/>
        </p:nvSpPr>
        <p:spPr>
          <a:xfrm rot="16200000">
            <a:off x="10665225" y="1462843"/>
            <a:ext cx="715067" cy="246221"/>
          </a:xfrm>
          <a:prstGeom prst="rect">
            <a:avLst/>
          </a:prstGeom>
          <a:noFill/>
        </p:spPr>
        <p:txBody>
          <a:bodyPr wrap="square" rtlCol="0">
            <a:spAutoFit/>
          </a:bodyPr>
          <a:lstStyle/>
          <a:p>
            <a:r>
              <a:rPr lang="pl-PL" sz="1000" noProof="1"/>
              <a:t>OutputLw</a:t>
            </a:r>
          </a:p>
        </p:txBody>
      </p:sp>
      <p:graphicFrame>
        <p:nvGraphicFramePr>
          <p:cNvPr id="12" name="Table 9">
            <a:extLst>
              <a:ext uri="{FF2B5EF4-FFF2-40B4-BE49-F238E27FC236}">
                <a16:creationId xmlns:a16="http://schemas.microsoft.com/office/drawing/2014/main" id="{FCE3409E-E42B-478A-A99B-7C5EAB0537CD}"/>
              </a:ext>
            </a:extLst>
          </p:cNvPr>
          <p:cNvGraphicFramePr>
            <a:graphicFrameLocks noGrp="1"/>
          </p:cNvGraphicFramePr>
          <p:nvPr>
            <p:extLst>
              <p:ext uri="{D42A27DB-BD31-4B8C-83A1-F6EECF244321}">
                <p14:modId xmlns:p14="http://schemas.microsoft.com/office/powerpoint/2010/main" val="2747141359"/>
              </p:ext>
            </p:extLst>
          </p:nvPr>
        </p:nvGraphicFramePr>
        <p:xfrm>
          <a:off x="7459796" y="3346167"/>
          <a:ext cx="3536874" cy="426720"/>
        </p:xfrm>
        <a:graphic>
          <a:graphicData uri="http://schemas.openxmlformats.org/drawingml/2006/table">
            <a:tbl>
              <a:tblPr firstRow="1" bandRow="1">
                <a:tableStyleId>{5C22544A-7EE6-4342-B048-85BDC9FD1C3A}</a:tableStyleId>
              </a:tblPr>
              <a:tblGrid>
                <a:gridCol w="467561">
                  <a:extLst>
                    <a:ext uri="{9D8B030D-6E8A-4147-A177-3AD203B41FA5}">
                      <a16:colId xmlns:a16="http://schemas.microsoft.com/office/drawing/2014/main" val="3780129044"/>
                    </a:ext>
                  </a:extLst>
                </a:gridCol>
                <a:gridCol w="318411">
                  <a:extLst>
                    <a:ext uri="{9D8B030D-6E8A-4147-A177-3AD203B41FA5}">
                      <a16:colId xmlns:a16="http://schemas.microsoft.com/office/drawing/2014/main" val="1642452620"/>
                    </a:ext>
                  </a:extLst>
                </a:gridCol>
                <a:gridCol w="392986">
                  <a:extLst>
                    <a:ext uri="{9D8B030D-6E8A-4147-A177-3AD203B41FA5}">
                      <a16:colId xmlns:a16="http://schemas.microsoft.com/office/drawing/2014/main" val="2854359565"/>
                    </a:ext>
                  </a:extLst>
                </a:gridCol>
                <a:gridCol w="392986">
                  <a:extLst>
                    <a:ext uri="{9D8B030D-6E8A-4147-A177-3AD203B41FA5}">
                      <a16:colId xmlns:a16="http://schemas.microsoft.com/office/drawing/2014/main" val="449249497"/>
                    </a:ext>
                  </a:extLst>
                </a:gridCol>
                <a:gridCol w="392986">
                  <a:extLst>
                    <a:ext uri="{9D8B030D-6E8A-4147-A177-3AD203B41FA5}">
                      <a16:colId xmlns:a16="http://schemas.microsoft.com/office/drawing/2014/main" val="3443708229"/>
                    </a:ext>
                  </a:extLst>
                </a:gridCol>
                <a:gridCol w="392986">
                  <a:extLst>
                    <a:ext uri="{9D8B030D-6E8A-4147-A177-3AD203B41FA5}">
                      <a16:colId xmlns:a16="http://schemas.microsoft.com/office/drawing/2014/main" val="431270855"/>
                    </a:ext>
                  </a:extLst>
                </a:gridCol>
                <a:gridCol w="392986">
                  <a:extLst>
                    <a:ext uri="{9D8B030D-6E8A-4147-A177-3AD203B41FA5}">
                      <a16:colId xmlns:a16="http://schemas.microsoft.com/office/drawing/2014/main" val="2130488890"/>
                    </a:ext>
                  </a:extLst>
                </a:gridCol>
                <a:gridCol w="392986">
                  <a:extLst>
                    <a:ext uri="{9D8B030D-6E8A-4147-A177-3AD203B41FA5}">
                      <a16:colId xmlns:a16="http://schemas.microsoft.com/office/drawing/2014/main" val="3818357649"/>
                    </a:ext>
                  </a:extLst>
                </a:gridCol>
                <a:gridCol w="392986">
                  <a:extLst>
                    <a:ext uri="{9D8B030D-6E8A-4147-A177-3AD203B41FA5}">
                      <a16:colId xmlns:a16="http://schemas.microsoft.com/office/drawing/2014/main" val="3365907364"/>
                    </a:ext>
                  </a:extLst>
                </a:gridCol>
              </a:tblGrid>
              <a:tr h="177241">
                <a:tc>
                  <a:txBody>
                    <a:bodyPr/>
                    <a:lstStyle/>
                    <a:p>
                      <a:pPr algn="ctr"/>
                      <a:r>
                        <a:rPr lang="en-GB" sz="800" b="1" dirty="0"/>
                        <a:t>fm</a:t>
                      </a:r>
                      <a:endParaRPr lang="pl-PL" sz="800" b="1" dirty="0"/>
                    </a:p>
                  </a:txBody>
                  <a:tcPr>
                    <a:solidFill>
                      <a:schemeClr val="accent1">
                        <a:alpha val="50000"/>
                      </a:schemeClr>
                    </a:solidFill>
                  </a:tcPr>
                </a:tc>
                <a:tc>
                  <a:txBody>
                    <a:bodyPr/>
                    <a:lstStyle/>
                    <a:p>
                      <a:pPr algn="ctr"/>
                      <a:r>
                        <a:rPr lang="en-GB" sz="800" dirty="0"/>
                        <a:t>63</a:t>
                      </a:r>
                      <a:endParaRPr lang="pl-PL" sz="800" dirty="0"/>
                    </a:p>
                  </a:txBody>
                  <a:tcPr>
                    <a:solidFill>
                      <a:schemeClr val="accent1">
                        <a:alpha val="50000"/>
                      </a:schemeClr>
                    </a:solidFill>
                  </a:tcPr>
                </a:tc>
                <a:tc>
                  <a:txBody>
                    <a:bodyPr/>
                    <a:lstStyle/>
                    <a:p>
                      <a:pPr algn="ctr"/>
                      <a:r>
                        <a:rPr lang="en-GB" sz="800" dirty="0"/>
                        <a:t>125</a:t>
                      </a:r>
                      <a:endParaRPr lang="pl-PL" sz="800" dirty="0"/>
                    </a:p>
                  </a:txBody>
                  <a:tcPr>
                    <a:solidFill>
                      <a:schemeClr val="accent1">
                        <a:alpha val="50000"/>
                      </a:schemeClr>
                    </a:solidFill>
                  </a:tcPr>
                </a:tc>
                <a:tc>
                  <a:txBody>
                    <a:bodyPr/>
                    <a:lstStyle/>
                    <a:p>
                      <a:pPr algn="ctr"/>
                      <a:r>
                        <a:rPr lang="en-GB" sz="800" dirty="0"/>
                        <a:t>250</a:t>
                      </a:r>
                      <a:endParaRPr lang="pl-PL" sz="800" dirty="0"/>
                    </a:p>
                  </a:txBody>
                  <a:tcPr>
                    <a:solidFill>
                      <a:schemeClr val="accent1">
                        <a:alpha val="50000"/>
                      </a:schemeClr>
                    </a:solidFill>
                  </a:tcPr>
                </a:tc>
                <a:tc>
                  <a:txBody>
                    <a:bodyPr/>
                    <a:lstStyle/>
                    <a:p>
                      <a:pPr algn="ctr"/>
                      <a:r>
                        <a:rPr lang="en-GB" sz="800" dirty="0"/>
                        <a:t>500</a:t>
                      </a:r>
                      <a:endParaRPr lang="pl-PL" sz="800" dirty="0"/>
                    </a:p>
                  </a:txBody>
                  <a:tcPr>
                    <a:solidFill>
                      <a:schemeClr val="accent1">
                        <a:alpha val="50000"/>
                      </a:schemeClr>
                    </a:solidFill>
                  </a:tcPr>
                </a:tc>
                <a:tc>
                  <a:txBody>
                    <a:bodyPr/>
                    <a:lstStyle/>
                    <a:p>
                      <a:pPr algn="ctr"/>
                      <a:r>
                        <a:rPr lang="en-GB" sz="800" dirty="0"/>
                        <a:t>1000</a:t>
                      </a:r>
                      <a:endParaRPr lang="pl-PL" sz="800" dirty="0"/>
                    </a:p>
                  </a:txBody>
                  <a:tcPr>
                    <a:solidFill>
                      <a:schemeClr val="accent1">
                        <a:alpha val="50000"/>
                      </a:schemeClr>
                    </a:solidFill>
                  </a:tcPr>
                </a:tc>
                <a:tc>
                  <a:txBody>
                    <a:bodyPr/>
                    <a:lstStyle/>
                    <a:p>
                      <a:pPr algn="ctr"/>
                      <a:r>
                        <a:rPr lang="en-GB" sz="800" dirty="0"/>
                        <a:t>2000</a:t>
                      </a:r>
                      <a:endParaRPr lang="pl-PL" sz="800" dirty="0"/>
                    </a:p>
                  </a:txBody>
                  <a:tcPr>
                    <a:solidFill>
                      <a:schemeClr val="accent1">
                        <a:alpha val="50000"/>
                      </a:schemeClr>
                    </a:solidFill>
                  </a:tcPr>
                </a:tc>
                <a:tc>
                  <a:txBody>
                    <a:bodyPr/>
                    <a:lstStyle/>
                    <a:p>
                      <a:pPr algn="ctr"/>
                      <a:r>
                        <a:rPr lang="en-GB" sz="800" dirty="0"/>
                        <a:t>4000</a:t>
                      </a:r>
                      <a:endParaRPr lang="pl-PL" sz="800" dirty="0"/>
                    </a:p>
                  </a:txBody>
                  <a:tcPr>
                    <a:solidFill>
                      <a:schemeClr val="accent1">
                        <a:alpha val="50000"/>
                      </a:schemeClr>
                    </a:solidFill>
                  </a:tcPr>
                </a:tc>
                <a:tc>
                  <a:txBody>
                    <a:bodyPr/>
                    <a:lstStyle/>
                    <a:p>
                      <a:pPr algn="ctr"/>
                      <a:r>
                        <a:rPr lang="en-GB" sz="800" dirty="0"/>
                        <a:t>8000</a:t>
                      </a:r>
                      <a:endParaRPr lang="pl-PL" sz="800" dirty="0"/>
                    </a:p>
                  </a:txBody>
                  <a:tcPr>
                    <a:solidFill>
                      <a:schemeClr val="accent1">
                        <a:alpha val="50000"/>
                      </a:schemeClr>
                    </a:solidFill>
                  </a:tcPr>
                </a:tc>
                <a:extLst>
                  <a:ext uri="{0D108BD9-81ED-4DB2-BD59-A6C34878D82A}">
                    <a16:rowId xmlns:a16="http://schemas.microsoft.com/office/drawing/2014/main" val="1950309201"/>
                  </a:ext>
                </a:extLst>
              </a:tr>
              <a:tr h="177241">
                <a:tc>
                  <a:txBody>
                    <a:bodyPr/>
                    <a:lstStyle/>
                    <a:p>
                      <a:pPr algn="ctr"/>
                      <a:r>
                        <a:rPr lang="en-GB" sz="800" b="1" dirty="0"/>
                        <a:t>Lw</a:t>
                      </a:r>
                      <a:endParaRPr lang="pl-PL" sz="800" b="1" dirty="0"/>
                    </a:p>
                  </a:txBody>
                  <a:tcPr>
                    <a:solidFill>
                      <a:schemeClr val="accent4">
                        <a:lumMod val="40000"/>
                        <a:lumOff val="60000"/>
                        <a:alpha val="50000"/>
                      </a:schemeClr>
                    </a:solidFill>
                  </a:tcPr>
                </a:tc>
                <a:tc>
                  <a:txBody>
                    <a:bodyPr/>
                    <a:lstStyle/>
                    <a:p>
                      <a:pPr algn="ctr"/>
                      <a:r>
                        <a:rPr lang="en-GB" sz="800" dirty="0"/>
                        <a:t>85</a:t>
                      </a:r>
                      <a:endParaRPr lang="pl-PL" sz="800" dirty="0"/>
                    </a:p>
                  </a:txBody>
                  <a:tcPr>
                    <a:solidFill>
                      <a:schemeClr val="accent4">
                        <a:lumMod val="40000"/>
                        <a:lumOff val="60000"/>
                        <a:alpha val="50000"/>
                      </a:schemeClr>
                    </a:solidFill>
                  </a:tcPr>
                </a:tc>
                <a:tc>
                  <a:txBody>
                    <a:bodyPr/>
                    <a:lstStyle/>
                    <a:p>
                      <a:pPr algn="ctr"/>
                      <a:r>
                        <a:rPr lang="en-GB" sz="800" dirty="0"/>
                        <a:t>96</a:t>
                      </a:r>
                      <a:endParaRPr lang="pl-PL" sz="800" dirty="0"/>
                    </a:p>
                  </a:txBody>
                  <a:tcPr>
                    <a:solidFill>
                      <a:schemeClr val="accent4">
                        <a:lumMod val="40000"/>
                        <a:lumOff val="60000"/>
                        <a:alpha val="50000"/>
                      </a:schemeClr>
                    </a:solidFill>
                  </a:tcPr>
                </a:tc>
                <a:tc>
                  <a:txBody>
                    <a:bodyPr/>
                    <a:lstStyle/>
                    <a:p>
                      <a:pPr algn="ctr"/>
                      <a:r>
                        <a:rPr lang="en-GB" sz="800" dirty="0"/>
                        <a:t>104</a:t>
                      </a:r>
                      <a:endParaRPr lang="pl-PL" sz="800" dirty="0"/>
                    </a:p>
                  </a:txBody>
                  <a:tcPr>
                    <a:solidFill>
                      <a:schemeClr val="accent4">
                        <a:lumMod val="40000"/>
                        <a:lumOff val="60000"/>
                        <a:alpha val="50000"/>
                      </a:schemeClr>
                    </a:solidFill>
                  </a:tcPr>
                </a:tc>
                <a:tc>
                  <a:txBody>
                    <a:bodyPr/>
                    <a:lstStyle/>
                    <a:p>
                      <a:pPr algn="ctr"/>
                      <a:r>
                        <a:rPr lang="en-GB" sz="800" dirty="0"/>
                        <a:t>106</a:t>
                      </a:r>
                      <a:endParaRPr lang="pl-PL" sz="800" dirty="0"/>
                    </a:p>
                  </a:txBody>
                  <a:tcPr>
                    <a:solidFill>
                      <a:schemeClr val="accent4">
                        <a:lumMod val="40000"/>
                        <a:lumOff val="60000"/>
                        <a:alpha val="50000"/>
                      </a:schemeClr>
                    </a:solidFill>
                  </a:tcPr>
                </a:tc>
                <a:tc>
                  <a:txBody>
                    <a:bodyPr/>
                    <a:lstStyle/>
                    <a:p>
                      <a:pPr algn="ctr"/>
                      <a:r>
                        <a:rPr lang="en-GB" sz="800" dirty="0"/>
                        <a:t>105</a:t>
                      </a:r>
                      <a:endParaRPr lang="pl-PL" sz="800" dirty="0"/>
                    </a:p>
                  </a:txBody>
                  <a:tcPr>
                    <a:solidFill>
                      <a:schemeClr val="accent4">
                        <a:lumMod val="40000"/>
                        <a:lumOff val="60000"/>
                        <a:alpha val="50000"/>
                      </a:schemeClr>
                    </a:solidFill>
                  </a:tcPr>
                </a:tc>
                <a:tc>
                  <a:txBody>
                    <a:bodyPr/>
                    <a:lstStyle/>
                    <a:p>
                      <a:pPr algn="ctr"/>
                      <a:r>
                        <a:rPr lang="en-GB" sz="800" dirty="0"/>
                        <a:t>98</a:t>
                      </a:r>
                      <a:endParaRPr lang="pl-PL" sz="800" dirty="0"/>
                    </a:p>
                  </a:txBody>
                  <a:tcPr>
                    <a:solidFill>
                      <a:schemeClr val="accent4">
                        <a:lumMod val="40000"/>
                        <a:lumOff val="60000"/>
                        <a:alpha val="50000"/>
                      </a:schemeClr>
                    </a:solidFill>
                  </a:tcPr>
                </a:tc>
                <a:tc>
                  <a:txBody>
                    <a:bodyPr/>
                    <a:lstStyle/>
                    <a:p>
                      <a:pPr algn="ctr"/>
                      <a:r>
                        <a:rPr lang="en-GB" sz="800" dirty="0"/>
                        <a:t>95</a:t>
                      </a:r>
                      <a:endParaRPr lang="pl-PL" sz="800" dirty="0"/>
                    </a:p>
                  </a:txBody>
                  <a:tcPr>
                    <a:solidFill>
                      <a:schemeClr val="accent4">
                        <a:lumMod val="40000"/>
                        <a:lumOff val="60000"/>
                        <a:alpha val="50000"/>
                      </a:schemeClr>
                    </a:solidFill>
                  </a:tcPr>
                </a:tc>
                <a:tc>
                  <a:txBody>
                    <a:bodyPr/>
                    <a:lstStyle/>
                    <a:p>
                      <a:pPr algn="ctr"/>
                      <a:r>
                        <a:rPr lang="en-GB" sz="800" dirty="0"/>
                        <a:t>90</a:t>
                      </a:r>
                      <a:endParaRPr lang="pl-PL" sz="800" dirty="0"/>
                    </a:p>
                  </a:txBody>
                  <a:tcPr>
                    <a:solidFill>
                      <a:schemeClr val="accent4">
                        <a:lumMod val="40000"/>
                        <a:lumOff val="60000"/>
                        <a:alpha val="50000"/>
                      </a:schemeClr>
                    </a:solidFill>
                  </a:tcPr>
                </a:tc>
                <a:extLst>
                  <a:ext uri="{0D108BD9-81ED-4DB2-BD59-A6C34878D82A}">
                    <a16:rowId xmlns:a16="http://schemas.microsoft.com/office/drawing/2014/main" val="2483344753"/>
                  </a:ext>
                </a:extLst>
              </a:tr>
            </a:tbl>
          </a:graphicData>
        </a:graphic>
      </p:graphicFrame>
      <p:graphicFrame>
        <p:nvGraphicFramePr>
          <p:cNvPr id="18" name="Table 9">
            <a:extLst>
              <a:ext uri="{FF2B5EF4-FFF2-40B4-BE49-F238E27FC236}">
                <a16:creationId xmlns:a16="http://schemas.microsoft.com/office/drawing/2014/main" id="{372CF648-E454-4827-84C7-89C7CFD9F3C1}"/>
              </a:ext>
            </a:extLst>
          </p:cNvPr>
          <p:cNvGraphicFramePr>
            <a:graphicFrameLocks noGrp="1"/>
          </p:cNvGraphicFramePr>
          <p:nvPr>
            <p:extLst>
              <p:ext uri="{D42A27DB-BD31-4B8C-83A1-F6EECF244321}">
                <p14:modId xmlns:p14="http://schemas.microsoft.com/office/powerpoint/2010/main" val="3718612810"/>
              </p:ext>
            </p:extLst>
          </p:nvPr>
        </p:nvGraphicFramePr>
        <p:xfrm>
          <a:off x="7423167" y="4410061"/>
          <a:ext cx="3658004" cy="1066800"/>
        </p:xfrm>
        <a:graphic>
          <a:graphicData uri="http://schemas.openxmlformats.org/drawingml/2006/table">
            <a:tbl>
              <a:tblPr firstRow="1" bandRow="1">
                <a:tableStyleId>{5C22544A-7EE6-4342-B048-85BDC9FD1C3A}</a:tableStyleId>
              </a:tblPr>
              <a:tblGrid>
                <a:gridCol w="496995">
                  <a:extLst>
                    <a:ext uri="{9D8B030D-6E8A-4147-A177-3AD203B41FA5}">
                      <a16:colId xmlns:a16="http://schemas.microsoft.com/office/drawing/2014/main" val="3780129044"/>
                    </a:ext>
                  </a:extLst>
                </a:gridCol>
                <a:gridCol w="378676">
                  <a:extLst>
                    <a:ext uri="{9D8B030D-6E8A-4147-A177-3AD203B41FA5}">
                      <a16:colId xmlns:a16="http://schemas.microsoft.com/office/drawing/2014/main" val="1642452620"/>
                    </a:ext>
                  </a:extLst>
                </a:gridCol>
                <a:gridCol w="379332">
                  <a:extLst>
                    <a:ext uri="{9D8B030D-6E8A-4147-A177-3AD203B41FA5}">
                      <a16:colId xmlns:a16="http://schemas.microsoft.com/office/drawing/2014/main" val="2854359565"/>
                    </a:ext>
                  </a:extLst>
                </a:gridCol>
                <a:gridCol w="411480">
                  <a:extLst>
                    <a:ext uri="{9D8B030D-6E8A-4147-A177-3AD203B41FA5}">
                      <a16:colId xmlns:a16="http://schemas.microsoft.com/office/drawing/2014/main" val="449249497"/>
                    </a:ext>
                  </a:extLst>
                </a:gridCol>
                <a:gridCol w="357714">
                  <a:extLst>
                    <a:ext uri="{9D8B030D-6E8A-4147-A177-3AD203B41FA5}">
                      <a16:colId xmlns:a16="http://schemas.microsoft.com/office/drawing/2014/main" val="3443708229"/>
                    </a:ext>
                  </a:extLst>
                </a:gridCol>
                <a:gridCol w="404839">
                  <a:extLst>
                    <a:ext uri="{9D8B030D-6E8A-4147-A177-3AD203B41FA5}">
                      <a16:colId xmlns:a16="http://schemas.microsoft.com/office/drawing/2014/main" val="431270855"/>
                    </a:ext>
                  </a:extLst>
                </a:gridCol>
                <a:gridCol w="404839">
                  <a:extLst>
                    <a:ext uri="{9D8B030D-6E8A-4147-A177-3AD203B41FA5}">
                      <a16:colId xmlns:a16="http://schemas.microsoft.com/office/drawing/2014/main" val="2130488890"/>
                    </a:ext>
                  </a:extLst>
                </a:gridCol>
                <a:gridCol w="404839">
                  <a:extLst>
                    <a:ext uri="{9D8B030D-6E8A-4147-A177-3AD203B41FA5}">
                      <a16:colId xmlns:a16="http://schemas.microsoft.com/office/drawing/2014/main" val="3818357649"/>
                    </a:ext>
                  </a:extLst>
                </a:gridCol>
                <a:gridCol w="419290">
                  <a:extLst>
                    <a:ext uri="{9D8B030D-6E8A-4147-A177-3AD203B41FA5}">
                      <a16:colId xmlns:a16="http://schemas.microsoft.com/office/drawing/2014/main" val="3365907364"/>
                    </a:ext>
                  </a:extLst>
                </a:gridCol>
              </a:tblGrid>
              <a:tr h="182143">
                <a:tc>
                  <a:txBody>
                    <a:bodyPr/>
                    <a:lstStyle/>
                    <a:p>
                      <a:pPr algn="ctr"/>
                      <a:r>
                        <a:rPr lang="en-GB" sz="800" b="1" dirty="0"/>
                        <a:t>fm</a:t>
                      </a:r>
                      <a:endParaRPr lang="pl-PL" sz="800" b="1" dirty="0"/>
                    </a:p>
                  </a:txBody>
                  <a:tcPr>
                    <a:solidFill>
                      <a:schemeClr val="accent1">
                        <a:alpha val="50000"/>
                      </a:schemeClr>
                    </a:solidFill>
                  </a:tcPr>
                </a:tc>
                <a:tc>
                  <a:txBody>
                    <a:bodyPr/>
                    <a:lstStyle/>
                    <a:p>
                      <a:pPr algn="ctr"/>
                      <a:r>
                        <a:rPr lang="en-GB" sz="800" dirty="0"/>
                        <a:t>63</a:t>
                      </a:r>
                      <a:endParaRPr lang="pl-PL" sz="800" dirty="0"/>
                    </a:p>
                  </a:txBody>
                  <a:tcPr>
                    <a:solidFill>
                      <a:schemeClr val="accent1">
                        <a:alpha val="50000"/>
                      </a:schemeClr>
                    </a:solidFill>
                  </a:tcPr>
                </a:tc>
                <a:tc>
                  <a:txBody>
                    <a:bodyPr/>
                    <a:lstStyle/>
                    <a:p>
                      <a:pPr algn="ctr"/>
                      <a:r>
                        <a:rPr lang="en-GB" sz="800" dirty="0"/>
                        <a:t>125</a:t>
                      </a:r>
                      <a:endParaRPr lang="pl-PL" sz="800" dirty="0"/>
                    </a:p>
                  </a:txBody>
                  <a:tcPr>
                    <a:solidFill>
                      <a:schemeClr val="accent1">
                        <a:alpha val="50000"/>
                      </a:schemeClr>
                    </a:solidFill>
                  </a:tcPr>
                </a:tc>
                <a:tc>
                  <a:txBody>
                    <a:bodyPr/>
                    <a:lstStyle/>
                    <a:p>
                      <a:pPr algn="ctr"/>
                      <a:r>
                        <a:rPr lang="en-GB" sz="800" dirty="0"/>
                        <a:t>250</a:t>
                      </a:r>
                      <a:endParaRPr lang="pl-PL" sz="800" dirty="0"/>
                    </a:p>
                  </a:txBody>
                  <a:tcPr>
                    <a:solidFill>
                      <a:schemeClr val="accent1">
                        <a:alpha val="50000"/>
                      </a:schemeClr>
                    </a:solidFill>
                  </a:tcPr>
                </a:tc>
                <a:tc>
                  <a:txBody>
                    <a:bodyPr/>
                    <a:lstStyle/>
                    <a:p>
                      <a:pPr algn="ctr"/>
                      <a:r>
                        <a:rPr lang="en-GB" sz="800" dirty="0"/>
                        <a:t>500</a:t>
                      </a:r>
                      <a:endParaRPr lang="pl-PL" sz="800" dirty="0"/>
                    </a:p>
                  </a:txBody>
                  <a:tcPr>
                    <a:solidFill>
                      <a:schemeClr val="accent1">
                        <a:alpha val="50000"/>
                      </a:schemeClr>
                    </a:solidFill>
                  </a:tcPr>
                </a:tc>
                <a:tc>
                  <a:txBody>
                    <a:bodyPr/>
                    <a:lstStyle/>
                    <a:p>
                      <a:pPr algn="ctr"/>
                      <a:r>
                        <a:rPr lang="en-GB" sz="800" dirty="0"/>
                        <a:t>1000</a:t>
                      </a:r>
                      <a:endParaRPr lang="pl-PL" sz="800" dirty="0"/>
                    </a:p>
                  </a:txBody>
                  <a:tcPr>
                    <a:solidFill>
                      <a:schemeClr val="accent1">
                        <a:alpha val="50000"/>
                      </a:schemeClr>
                    </a:solidFill>
                  </a:tcPr>
                </a:tc>
                <a:tc>
                  <a:txBody>
                    <a:bodyPr/>
                    <a:lstStyle/>
                    <a:p>
                      <a:pPr algn="ctr"/>
                      <a:r>
                        <a:rPr lang="en-GB" sz="800" dirty="0"/>
                        <a:t>2000</a:t>
                      </a:r>
                      <a:endParaRPr lang="pl-PL" sz="800" dirty="0"/>
                    </a:p>
                  </a:txBody>
                  <a:tcPr>
                    <a:solidFill>
                      <a:schemeClr val="accent1">
                        <a:alpha val="50000"/>
                      </a:schemeClr>
                    </a:solidFill>
                  </a:tcPr>
                </a:tc>
                <a:tc>
                  <a:txBody>
                    <a:bodyPr/>
                    <a:lstStyle/>
                    <a:p>
                      <a:pPr algn="ctr"/>
                      <a:r>
                        <a:rPr lang="en-GB" sz="800" dirty="0"/>
                        <a:t>4000</a:t>
                      </a:r>
                      <a:endParaRPr lang="pl-PL" sz="800" dirty="0"/>
                    </a:p>
                  </a:txBody>
                  <a:tcPr>
                    <a:solidFill>
                      <a:schemeClr val="accent1">
                        <a:alpha val="50000"/>
                      </a:schemeClr>
                    </a:solidFill>
                  </a:tcPr>
                </a:tc>
                <a:tc>
                  <a:txBody>
                    <a:bodyPr/>
                    <a:lstStyle/>
                    <a:p>
                      <a:pPr algn="ctr"/>
                      <a:r>
                        <a:rPr lang="en-GB" sz="800" dirty="0"/>
                        <a:t>8000</a:t>
                      </a:r>
                      <a:endParaRPr lang="pl-PL" sz="800" dirty="0"/>
                    </a:p>
                  </a:txBody>
                  <a:tcPr>
                    <a:solidFill>
                      <a:schemeClr val="accent1">
                        <a:alpha val="50000"/>
                      </a:schemeClr>
                    </a:solidFill>
                  </a:tcPr>
                </a:tc>
                <a:extLst>
                  <a:ext uri="{0D108BD9-81ED-4DB2-BD59-A6C34878D82A}">
                    <a16:rowId xmlns:a16="http://schemas.microsoft.com/office/drawing/2014/main" val="1950309201"/>
                  </a:ext>
                </a:extLst>
              </a:tr>
              <a:tr h="182143">
                <a:tc>
                  <a:txBody>
                    <a:bodyPr/>
                    <a:lstStyle/>
                    <a:p>
                      <a:pPr algn="ctr"/>
                      <a:r>
                        <a:rPr lang="en-GB" sz="800" b="1" dirty="0" err="1"/>
                        <a:t>InLw</a:t>
                      </a:r>
                      <a:endParaRPr lang="pl-PL" sz="800" b="1" dirty="0"/>
                    </a:p>
                  </a:txBody>
                  <a:tcPr>
                    <a:solidFill>
                      <a:schemeClr val="bg2">
                        <a:lumMod val="90000"/>
                        <a:alpha val="50000"/>
                      </a:schemeClr>
                    </a:solidFill>
                  </a:tcPr>
                </a:tc>
                <a:tc>
                  <a:txBody>
                    <a:bodyPr/>
                    <a:lstStyle/>
                    <a:p>
                      <a:pPr algn="ctr"/>
                      <a:r>
                        <a:rPr lang="en-GB" sz="800" dirty="0"/>
                        <a:t>85</a:t>
                      </a:r>
                      <a:endParaRPr lang="pl-PL" sz="800" dirty="0"/>
                    </a:p>
                  </a:txBody>
                  <a:tcPr>
                    <a:solidFill>
                      <a:schemeClr val="bg2">
                        <a:lumMod val="90000"/>
                        <a:alpha val="50000"/>
                      </a:schemeClr>
                    </a:solidFill>
                  </a:tcPr>
                </a:tc>
                <a:tc>
                  <a:txBody>
                    <a:bodyPr/>
                    <a:lstStyle/>
                    <a:p>
                      <a:pPr algn="ctr"/>
                      <a:r>
                        <a:rPr lang="en-GB" sz="800" dirty="0"/>
                        <a:t>96</a:t>
                      </a:r>
                      <a:endParaRPr lang="pl-PL" sz="800" dirty="0"/>
                    </a:p>
                  </a:txBody>
                  <a:tcPr>
                    <a:solidFill>
                      <a:schemeClr val="bg2">
                        <a:lumMod val="90000"/>
                        <a:alpha val="50000"/>
                      </a:schemeClr>
                    </a:solidFill>
                  </a:tcPr>
                </a:tc>
                <a:tc>
                  <a:txBody>
                    <a:bodyPr/>
                    <a:lstStyle/>
                    <a:p>
                      <a:pPr algn="ctr"/>
                      <a:r>
                        <a:rPr lang="en-GB" sz="800" dirty="0"/>
                        <a:t>104</a:t>
                      </a:r>
                      <a:endParaRPr lang="pl-PL" sz="800" dirty="0"/>
                    </a:p>
                  </a:txBody>
                  <a:tcPr>
                    <a:solidFill>
                      <a:schemeClr val="bg2">
                        <a:lumMod val="90000"/>
                        <a:alpha val="50000"/>
                      </a:schemeClr>
                    </a:solidFill>
                  </a:tcPr>
                </a:tc>
                <a:tc>
                  <a:txBody>
                    <a:bodyPr/>
                    <a:lstStyle/>
                    <a:p>
                      <a:pPr algn="ctr"/>
                      <a:r>
                        <a:rPr lang="en-GB" sz="800" dirty="0"/>
                        <a:t>106</a:t>
                      </a:r>
                      <a:endParaRPr lang="pl-PL" sz="800" dirty="0"/>
                    </a:p>
                  </a:txBody>
                  <a:tcPr>
                    <a:solidFill>
                      <a:schemeClr val="bg2">
                        <a:lumMod val="90000"/>
                        <a:alpha val="50000"/>
                      </a:schemeClr>
                    </a:solidFill>
                  </a:tcPr>
                </a:tc>
                <a:tc>
                  <a:txBody>
                    <a:bodyPr/>
                    <a:lstStyle/>
                    <a:p>
                      <a:pPr algn="ctr"/>
                      <a:r>
                        <a:rPr lang="en-GB" sz="800" dirty="0"/>
                        <a:t>105</a:t>
                      </a:r>
                      <a:endParaRPr lang="pl-PL" sz="800" dirty="0"/>
                    </a:p>
                  </a:txBody>
                  <a:tcPr>
                    <a:solidFill>
                      <a:schemeClr val="bg2">
                        <a:lumMod val="90000"/>
                        <a:alpha val="50000"/>
                      </a:schemeClr>
                    </a:solidFill>
                  </a:tcPr>
                </a:tc>
                <a:tc>
                  <a:txBody>
                    <a:bodyPr/>
                    <a:lstStyle/>
                    <a:p>
                      <a:pPr algn="ctr"/>
                      <a:r>
                        <a:rPr lang="en-GB" sz="800" dirty="0"/>
                        <a:t>98</a:t>
                      </a:r>
                      <a:endParaRPr lang="pl-PL" sz="800" dirty="0"/>
                    </a:p>
                  </a:txBody>
                  <a:tcPr>
                    <a:solidFill>
                      <a:schemeClr val="bg2">
                        <a:lumMod val="90000"/>
                        <a:alpha val="50000"/>
                      </a:schemeClr>
                    </a:solidFill>
                  </a:tcPr>
                </a:tc>
                <a:tc>
                  <a:txBody>
                    <a:bodyPr/>
                    <a:lstStyle/>
                    <a:p>
                      <a:pPr algn="ctr"/>
                      <a:r>
                        <a:rPr lang="en-GB" sz="800" dirty="0"/>
                        <a:t>95</a:t>
                      </a:r>
                      <a:endParaRPr lang="pl-PL" sz="800" dirty="0"/>
                    </a:p>
                  </a:txBody>
                  <a:tcPr>
                    <a:solidFill>
                      <a:schemeClr val="bg2">
                        <a:lumMod val="90000"/>
                        <a:alpha val="50000"/>
                      </a:schemeClr>
                    </a:solidFill>
                  </a:tcPr>
                </a:tc>
                <a:tc>
                  <a:txBody>
                    <a:bodyPr/>
                    <a:lstStyle/>
                    <a:p>
                      <a:pPr algn="ctr"/>
                      <a:r>
                        <a:rPr lang="en-GB" sz="800" dirty="0"/>
                        <a:t>90</a:t>
                      </a:r>
                      <a:endParaRPr lang="pl-PL" sz="800" dirty="0"/>
                    </a:p>
                  </a:txBody>
                  <a:tcPr>
                    <a:solidFill>
                      <a:schemeClr val="bg2">
                        <a:lumMod val="90000"/>
                        <a:alpha val="50000"/>
                      </a:schemeClr>
                    </a:solidFill>
                  </a:tcPr>
                </a:tc>
                <a:extLst>
                  <a:ext uri="{0D108BD9-81ED-4DB2-BD59-A6C34878D82A}">
                    <a16:rowId xmlns:a16="http://schemas.microsoft.com/office/drawing/2014/main" val="3133078079"/>
                  </a:ext>
                </a:extLst>
              </a:tr>
              <a:tr h="182143">
                <a:tc>
                  <a:txBody>
                    <a:bodyPr/>
                    <a:lstStyle/>
                    <a:p>
                      <a:pPr algn="ctr"/>
                      <a:r>
                        <a:rPr lang="en-GB" sz="800" b="1" dirty="0"/>
                        <a:t>Da</a:t>
                      </a:r>
                      <a:endParaRPr lang="pl-PL" sz="800" b="1" dirty="0"/>
                    </a:p>
                  </a:txBody>
                  <a:tcPr>
                    <a:solidFill>
                      <a:schemeClr val="accent6">
                        <a:lumMod val="60000"/>
                        <a:lumOff val="40000"/>
                        <a:alpha val="50000"/>
                      </a:schemeClr>
                    </a:solidFill>
                  </a:tcPr>
                </a:tc>
                <a:tc>
                  <a:txBody>
                    <a:bodyPr/>
                    <a:lstStyle/>
                    <a:p>
                      <a:pPr algn="ctr"/>
                      <a:r>
                        <a:rPr lang="en-GB" sz="800" dirty="0"/>
                        <a:t>6</a:t>
                      </a:r>
                      <a:endParaRPr lang="pl-PL" sz="800" dirty="0"/>
                    </a:p>
                  </a:txBody>
                  <a:tcPr>
                    <a:solidFill>
                      <a:schemeClr val="accent6">
                        <a:lumMod val="60000"/>
                        <a:lumOff val="40000"/>
                        <a:alpha val="50000"/>
                      </a:schemeClr>
                    </a:solidFill>
                  </a:tcPr>
                </a:tc>
                <a:tc>
                  <a:txBody>
                    <a:bodyPr/>
                    <a:lstStyle/>
                    <a:p>
                      <a:pPr algn="ctr"/>
                      <a:r>
                        <a:rPr lang="en-GB" sz="800" dirty="0"/>
                        <a:t>17</a:t>
                      </a:r>
                      <a:endParaRPr lang="pl-PL" sz="800" dirty="0"/>
                    </a:p>
                  </a:txBody>
                  <a:tcPr>
                    <a:solidFill>
                      <a:schemeClr val="accent6">
                        <a:lumMod val="60000"/>
                        <a:lumOff val="40000"/>
                        <a:alpha val="50000"/>
                      </a:schemeClr>
                    </a:solidFill>
                  </a:tcPr>
                </a:tc>
                <a:tc>
                  <a:txBody>
                    <a:bodyPr/>
                    <a:lstStyle/>
                    <a:p>
                      <a:pPr algn="ctr"/>
                      <a:r>
                        <a:rPr lang="en-GB" sz="800" dirty="0"/>
                        <a:t>34</a:t>
                      </a:r>
                      <a:endParaRPr lang="pl-PL" sz="800" dirty="0"/>
                    </a:p>
                  </a:txBody>
                  <a:tcPr>
                    <a:solidFill>
                      <a:schemeClr val="accent6">
                        <a:lumMod val="60000"/>
                        <a:lumOff val="40000"/>
                        <a:alpha val="50000"/>
                      </a:schemeClr>
                    </a:solidFill>
                  </a:tcPr>
                </a:tc>
                <a:tc>
                  <a:txBody>
                    <a:bodyPr/>
                    <a:lstStyle/>
                    <a:p>
                      <a:pPr algn="ctr"/>
                      <a:r>
                        <a:rPr lang="en-GB" sz="800" dirty="0"/>
                        <a:t>36</a:t>
                      </a:r>
                      <a:endParaRPr lang="pl-PL" sz="800" dirty="0"/>
                    </a:p>
                  </a:txBody>
                  <a:tcPr>
                    <a:solidFill>
                      <a:schemeClr val="accent6">
                        <a:lumMod val="60000"/>
                        <a:lumOff val="40000"/>
                        <a:alpha val="50000"/>
                      </a:schemeClr>
                    </a:solidFill>
                  </a:tcPr>
                </a:tc>
                <a:tc>
                  <a:txBody>
                    <a:bodyPr/>
                    <a:lstStyle/>
                    <a:p>
                      <a:pPr algn="ctr"/>
                      <a:r>
                        <a:rPr lang="en-GB" sz="800" dirty="0"/>
                        <a:t>38</a:t>
                      </a:r>
                      <a:endParaRPr lang="pl-PL" sz="800" dirty="0"/>
                    </a:p>
                  </a:txBody>
                  <a:tcPr>
                    <a:solidFill>
                      <a:schemeClr val="accent6">
                        <a:lumMod val="60000"/>
                        <a:lumOff val="40000"/>
                        <a:alpha val="50000"/>
                      </a:schemeClr>
                    </a:solidFill>
                  </a:tcPr>
                </a:tc>
                <a:tc>
                  <a:txBody>
                    <a:bodyPr/>
                    <a:lstStyle/>
                    <a:p>
                      <a:pPr algn="ctr"/>
                      <a:r>
                        <a:rPr lang="en-GB" sz="800" dirty="0"/>
                        <a:t>29</a:t>
                      </a:r>
                      <a:endParaRPr lang="pl-PL" sz="800" dirty="0"/>
                    </a:p>
                  </a:txBody>
                  <a:tcPr>
                    <a:solidFill>
                      <a:schemeClr val="accent6">
                        <a:lumMod val="60000"/>
                        <a:lumOff val="40000"/>
                        <a:alpha val="50000"/>
                      </a:schemeClr>
                    </a:solidFill>
                  </a:tcPr>
                </a:tc>
                <a:tc>
                  <a:txBody>
                    <a:bodyPr/>
                    <a:lstStyle/>
                    <a:p>
                      <a:pPr algn="ctr"/>
                      <a:r>
                        <a:rPr lang="en-GB" sz="800" dirty="0"/>
                        <a:t>19</a:t>
                      </a:r>
                      <a:endParaRPr lang="pl-PL" sz="800" dirty="0"/>
                    </a:p>
                  </a:txBody>
                  <a:tcPr>
                    <a:solidFill>
                      <a:schemeClr val="accent6">
                        <a:lumMod val="60000"/>
                        <a:lumOff val="40000"/>
                        <a:alpha val="50000"/>
                      </a:schemeClr>
                    </a:solidFill>
                  </a:tcPr>
                </a:tc>
                <a:tc>
                  <a:txBody>
                    <a:bodyPr/>
                    <a:lstStyle/>
                    <a:p>
                      <a:pPr algn="ctr"/>
                      <a:r>
                        <a:rPr lang="en-GB" sz="800" dirty="0"/>
                        <a:t>15</a:t>
                      </a:r>
                      <a:endParaRPr lang="pl-PL" sz="800" dirty="0"/>
                    </a:p>
                  </a:txBody>
                  <a:tcPr>
                    <a:solidFill>
                      <a:schemeClr val="accent6">
                        <a:lumMod val="60000"/>
                        <a:lumOff val="40000"/>
                        <a:alpha val="50000"/>
                      </a:schemeClr>
                    </a:solidFill>
                  </a:tcPr>
                </a:tc>
                <a:extLst>
                  <a:ext uri="{0D108BD9-81ED-4DB2-BD59-A6C34878D82A}">
                    <a16:rowId xmlns:a16="http://schemas.microsoft.com/office/drawing/2014/main" val="1317677608"/>
                  </a:ext>
                </a:extLst>
              </a:tr>
              <a:tr h="182143">
                <a:tc>
                  <a:txBody>
                    <a:bodyPr/>
                    <a:lstStyle/>
                    <a:p>
                      <a:pPr algn="ctr"/>
                      <a:r>
                        <a:rPr lang="en-GB" sz="800" b="1" dirty="0"/>
                        <a:t>Lw</a:t>
                      </a:r>
                      <a:endParaRPr lang="pl-PL" sz="800" b="1" dirty="0"/>
                    </a:p>
                  </a:txBody>
                  <a:tcPr>
                    <a:solidFill>
                      <a:schemeClr val="accent4">
                        <a:lumMod val="60000"/>
                        <a:lumOff val="40000"/>
                        <a:alpha val="50000"/>
                      </a:schemeClr>
                    </a:solidFill>
                  </a:tcPr>
                </a:tc>
                <a:tc>
                  <a:txBody>
                    <a:bodyPr/>
                    <a:lstStyle/>
                    <a:p>
                      <a:pPr algn="ctr"/>
                      <a:r>
                        <a:rPr lang="en-GB" sz="800" dirty="0"/>
                        <a:t>69</a:t>
                      </a:r>
                      <a:endParaRPr lang="pl-PL" sz="800" dirty="0"/>
                    </a:p>
                  </a:txBody>
                  <a:tcPr>
                    <a:solidFill>
                      <a:schemeClr val="accent4">
                        <a:lumMod val="60000"/>
                        <a:lumOff val="40000"/>
                        <a:alpha val="50000"/>
                      </a:schemeClr>
                    </a:solidFill>
                  </a:tcPr>
                </a:tc>
                <a:tc>
                  <a:txBody>
                    <a:bodyPr/>
                    <a:lstStyle/>
                    <a:p>
                      <a:pPr algn="ctr"/>
                      <a:r>
                        <a:rPr lang="en-GB" sz="800" dirty="0"/>
                        <a:t>65</a:t>
                      </a:r>
                      <a:endParaRPr lang="pl-PL" sz="800" dirty="0"/>
                    </a:p>
                  </a:txBody>
                  <a:tcPr>
                    <a:solidFill>
                      <a:schemeClr val="accent4">
                        <a:lumMod val="60000"/>
                        <a:lumOff val="40000"/>
                        <a:alpha val="50000"/>
                      </a:schemeClr>
                    </a:solidFill>
                  </a:tcPr>
                </a:tc>
                <a:tc>
                  <a:txBody>
                    <a:bodyPr/>
                    <a:lstStyle/>
                    <a:p>
                      <a:pPr algn="ctr"/>
                      <a:r>
                        <a:rPr lang="en-GB" sz="800" dirty="0"/>
                        <a:t>60</a:t>
                      </a:r>
                      <a:endParaRPr lang="pl-PL" sz="800" dirty="0"/>
                    </a:p>
                  </a:txBody>
                  <a:tcPr>
                    <a:solidFill>
                      <a:schemeClr val="accent4">
                        <a:lumMod val="60000"/>
                        <a:lumOff val="40000"/>
                        <a:alpha val="50000"/>
                      </a:schemeClr>
                    </a:solidFill>
                  </a:tcPr>
                </a:tc>
                <a:tc>
                  <a:txBody>
                    <a:bodyPr/>
                    <a:lstStyle/>
                    <a:p>
                      <a:pPr algn="ctr"/>
                      <a:r>
                        <a:rPr lang="en-GB" sz="800" dirty="0"/>
                        <a:t>56</a:t>
                      </a:r>
                      <a:endParaRPr lang="pl-PL" sz="800" dirty="0"/>
                    </a:p>
                  </a:txBody>
                  <a:tcPr>
                    <a:solidFill>
                      <a:schemeClr val="accent4">
                        <a:lumMod val="60000"/>
                        <a:lumOff val="40000"/>
                        <a:alpha val="50000"/>
                      </a:schemeClr>
                    </a:solidFill>
                  </a:tcPr>
                </a:tc>
                <a:tc>
                  <a:txBody>
                    <a:bodyPr/>
                    <a:lstStyle/>
                    <a:p>
                      <a:pPr algn="ctr"/>
                      <a:r>
                        <a:rPr lang="en-GB" sz="800" dirty="0"/>
                        <a:t>52</a:t>
                      </a:r>
                      <a:endParaRPr lang="pl-PL" sz="800" dirty="0"/>
                    </a:p>
                  </a:txBody>
                  <a:tcPr>
                    <a:solidFill>
                      <a:schemeClr val="accent4">
                        <a:lumMod val="60000"/>
                        <a:lumOff val="40000"/>
                        <a:alpha val="50000"/>
                      </a:schemeClr>
                    </a:solidFill>
                  </a:tcPr>
                </a:tc>
                <a:tc>
                  <a:txBody>
                    <a:bodyPr/>
                    <a:lstStyle/>
                    <a:p>
                      <a:pPr algn="ctr"/>
                      <a:r>
                        <a:rPr lang="en-GB" sz="800" dirty="0"/>
                        <a:t>48</a:t>
                      </a:r>
                      <a:endParaRPr lang="pl-PL" sz="800" dirty="0"/>
                    </a:p>
                  </a:txBody>
                  <a:tcPr>
                    <a:solidFill>
                      <a:schemeClr val="accent4">
                        <a:lumMod val="60000"/>
                        <a:lumOff val="40000"/>
                        <a:alpha val="50000"/>
                      </a:schemeClr>
                    </a:solidFill>
                  </a:tcPr>
                </a:tc>
                <a:tc>
                  <a:txBody>
                    <a:bodyPr/>
                    <a:lstStyle/>
                    <a:p>
                      <a:pPr algn="ctr"/>
                      <a:r>
                        <a:rPr lang="en-GB" sz="800" dirty="0"/>
                        <a:t>45</a:t>
                      </a:r>
                      <a:endParaRPr lang="pl-PL" sz="800" dirty="0"/>
                    </a:p>
                  </a:txBody>
                  <a:tcPr>
                    <a:solidFill>
                      <a:schemeClr val="accent4">
                        <a:lumMod val="60000"/>
                        <a:lumOff val="40000"/>
                        <a:alpha val="50000"/>
                      </a:schemeClr>
                    </a:solidFill>
                  </a:tcPr>
                </a:tc>
                <a:tc>
                  <a:txBody>
                    <a:bodyPr/>
                    <a:lstStyle/>
                    <a:p>
                      <a:pPr algn="ctr"/>
                      <a:r>
                        <a:rPr lang="en-GB" sz="800" dirty="0"/>
                        <a:t>42</a:t>
                      </a:r>
                      <a:endParaRPr lang="pl-PL" sz="800" dirty="0"/>
                    </a:p>
                  </a:txBody>
                  <a:tcPr>
                    <a:solidFill>
                      <a:schemeClr val="accent4">
                        <a:lumMod val="60000"/>
                        <a:lumOff val="40000"/>
                        <a:alpha val="50000"/>
                      </a:schemeClr>
                    </a:solidFill>
                  </a:tcPr>
                </a:tc>
                <a:extLst>
                  <a:ext uri="{0D108BD9-81ED-4DB2-BD59-A6C34878D82A}">
                    <a16:rowId xmlns:a16="http://schemas.microsoft.com/office/drawing/2014/main" val="2270728206"/>
                  </a:ext>
                </a:extLst>
              </a:tr>
              <a:tr h="182143">
                <a:tc>
                  <a:txBody>
                    <a:bodyPr/>
                    <a:lstStyle/>
                    <a:p>
                      <a:pPr algn="ctr"/>
                      <a:r>
                        <a:rPr lang="en-GB" sz="800" b="1" dirty="0" err="1"/>
                        <a:t>OutLw</a:t>
                      </a:r>
                      <a:endParaRPr lang="pl-PL" sz="800" b="1" dirty="0"/>
                    </a:p>
                  </a:txBody>
                  <a:tcPr>
                    <a:solidFill>
                      <a:schemeClr val="tx2">
                        <a:lumMod val="40000"/>
                        <a:lumOff val="60000"/>
                        <a:alpha val="50000"/>
                      </a:schemeClr>
                    </a:solidFill>
                  </a:tcPr>
                </a:tc>
                <a:tc>
                  <a:txBody>
                    <a:bodyPr/>
                    <a:lstStyle/>
                    <a:p>
                      <a:pPr algn="ctr"/>
                      <a:r>
                        <a:rPr lang="en-GB" sz="700" dirty="0"/>
                        <a:t>79.4</a:t>
                      </a:r>
                      <a:endParaRPr lang="pl-PL" sz="700" dirty="0"/>
                    </a:p>
                  </a:txBody>
                  <a:tcPr>
                    <a:solidFill>
                      <a:schemeClr val="tx2">
                        <a:lumMod val="40000"/>
                        <a:lumOff val="60000"/>
                        <a:alpha val="50000"/>
                      </a:schemeClr>
                    </a:solidFill>
                  </a:tcPr>
                </a:tc>
                <a:tc>
                  <a:txBody>
                    <a:bodyPr/>
                    <a:lstStyle/>
                    <a:p>
                      <a:pPr algn="ctr"/>
                      <a:r>
                        <a:rPr lang="en-GB" sz="700" dirty="0"/>
                        <a:t>79.2</a:t>
                      </a:r>
                      <a:endParaRPr lang="pl-PL" sz="700" dirty="0"/>
                    </a:p>
                  </a:txBody>
                  <a:tcPr>
                    <a:solidFill>
                      <a:schemeClr val="tx2">
                        <a:lumMod val="40000"/>
                        <a:lumOff val="60000"/>
                        <a:alpha val="50000"/>
                      </a:schemeClr>
                    </a:solidFill>
                  </a:tcPr>
                </a:tc>
                <a:tc>
                  <a:txBody>
                    <a:bodyPr/>
                    <a:lstStyle/>
                    <a:p>
                      <a:pPr algn="ctr"/>
                      <a:r>
                        <a:rPr lang="en-GB" sz="700" dirty="0"/>
                        <a:t>70.4</a:t>
                      </a:r>
                      <a:endParaRPr lang="pl-PL" sz="700" dirty="0"/>
                    </a:p>
                  </a:txBody>
                  <a:tcPr>
                    <a:solidFill>
                      <a:schemeClr val="tx2">
                        <a:lumMod val="40000"/>
                        <a:lumOff val="60000"/>
                        <a:alpha val="50000"/>
                      </a:schemeClr>
                    </a:solidFill>
                  </a:tcPr>
                </a:tc>
                <a:tc>
                  <a:txBody>
                    <a:bodyPr/>
                    <a:lstStyle/>
                    <a:p>
                      <a:pPr algn="ctr"/>
                      <a:r>
                        <a:rPr lang="en-GB" sz="700" dirty="0"/>
                        <a:t>70.2</a:t>
                      </a:r>
                      <a:endParaRPr lang="pl-PL" sz="700" dirty="0"/>
                    </a:p>
                  </a:txBody>
                  <a:tcPr>
                    <a:solidFill>
                      <a:schemeClr val="tx2">
                        <a:lumMod val="40000"/>
                        <a:lumOff val="60000"/>
                        <a:alpha val="50000"/>
                      </a:schemeClr>
                    </a:solidFill>
                  </a:tcPr>
                </a:tc>
                <a:tc>
                  <a:txBody>
                    <a:bodyPr/>
                    <a:lstStyle/>
                    <a:p>
                      <a:pPr algn="ctr"/>
                      <a:r>
                        <a:rPr lang="en-GB" sz="700" dirty="0"/>
                        <a:t>67.1</a:t>
                      </a:r>
                      <a:endParaRPr lang="pl-PL" sz="700" dirty="0"/>
                    </a:p>
                  </a:txBody>
                  <a:tcPr>
                    <a:solidFill>
                      <a:schemeClr val="tx2">
                        <a:lumMod val="40000"/>
                        <a:lumOff val="60000"/>
                        <a:alpha val="50000"/>
                      </a:schemeClr>
                    </a:solidFill>
                  </a:tcPr>
                </a:tc>
                <a:tc>
                  <a:txBody>
                    <a:bodyPr/>
                    <a:lstStyle/>
                    <a:p>
                      <a:pPr algn="ctr"/>
                      <a:r>
                        <a:rPr lang="en-GB" sz="700" dirty="0"/>
                        <a:t>69</a:t>
                      </a:r>
                      <a:endParaRPr lang="pl-PL" sz="700" dirty="0"/>
                    </a:p>
                  </a:txBody>
                  <a:tcPr>
                    <a:solidFill>
                      <a:schemeClr val="tx2">
                        <a:lumMod val="40000"/>
                        <a:lumOff val="60000"/>
                        <a:alpha val="50000"/>
                      </a:schemeClr>
                    </a:solidFill>
                  </a:tcPr>
                </a:tc>
                <a:tc>
                  <a:txBody>
                    <a:bodyPr/>
                    <a:lstStyle/>
                    <a:p>
                      <a:pPr algn="ctr"/>
                      <a:r>
                        <a:rPr lang="en-GB" sz="700" dirty="0"/>
                        <a:t>76</a:t>
                      </a:r>
                      <a:endParaRPr lang="pl-PL" sz="700" dirty="0"/>
                    </a:p>
                  </a:txBody>
                  <a:tcPr>
                    <a:solidFill>
                      <a:schemeClr val="tx2">
                        <a:lumMod val="40000"/>
                        <a:lumOff val="60000"/>
                        <a:alpha val="50000"/>
                      </a:schemeClr>
                    </a:solidFill>
                  </a:tcPr>
                </a:tc>
                <a:tc>
                  <a:txBody>
                    <a:bodyPr/>
                    <a:lstStyle/>
                    <a:p>
                      <a:pPr algn="ctr"/>
                      <a:r>
                        <a:rPr lang="en-GB" sz="700" dirty="0"/>
                        <a:t>75</a:t>
                      </a:r>
                      <a:endParaRPr lang="pl-PL" sz="700" dirty="0"/>
                    </a:p>
                  </a:txBody>
                  <a:tcPr>
                    <a:solidFill>
                      <a:schemeClr val="tx2">
                        <a:lumMod val="40000"/>
                        <a:lumOff val="60000"/>
                        <a:alpha val="50000"/>
                      </a:schemeClr>
                    </a:solidFill>
                  </a:tcPr>
                </a:tc>
                <a:extLst>
                  <a:ext uri="{0D108BD9-81ED-4DB2-BD59-A6C34878D82A}">
                    <a16:rowId xmlns:a16="http://schemas.microsoft.com/office/drawing/2014/main" val="2250144449"/>
                  </a:ext>
                </a:extLst>
              </a:tr>
            </a:tbl>
          </a:graphicData>
        </a:graphic>
      </p:graphicFrame>
      <p:sp>
        <p:nvSpPr>
          <p:cNvPr id="26" name="TextBox 25">
            <a:extLst>
              <a:ext uri="{FF2B5EF4-FFF2-40B4-BE49-F238E27FC236}">
                <a16:creationId xmlns:a16="http://schemas.microsoft.com/office/drawing/2014/main" id="{4398CB48-5F9D-4978-9915-7E4CA02CB543}"/>
              </a:ext>
            </a:extLst>
          </p:cNvPr>
          <p:cNvSpPr txBox="1"/>
          <p:nvPr/>
        </p:nvSpPr>
        <p:spPr>
          <a:xfrm>
            <a:off x="7234717" y="3168395"/>
            <a:ext cx="1625823" cy="215444"/>
          </a:xfrm>
          <a:prstGeom prst="rect">
            <a:avLst/>
          </a:prstGeom>
          <a:noFill/>
          <a:ln>
            <a:noFill/>
          </a:ln>
        </p:spPr>
        <p:txBody>
          <a:bodyPr wrap="square" rtlCol="0">
            <a:spAutoFit/>
          </a:bodyPr>
          <a:lstStyle/>
          <a:p>
            <a:pPr algn="ctr"/>
            <a:r>
              <a:rPr lang="pl-PL" sz="800" dirty="0"/>
              <a:t>[wentylator – źródło hałasu]</a:t>
            </a:r>
          </a:p>
        </p:txBody>
      </p:sp>
      <p:sp>
        <p:nvSpPr>
          <p:cNvPr id="55" name="TextBox 54">
            <a:extLst>
              <a:ext uri="{FF2B5EF4-FFF2-40B4-BE49-F238E27FC236}">
                <a16:creationId xmlns:a16="http://schemas.microsoft.com/office/drawing/2014/main" id="{D613C509-216A-4907-A5D2-A31ADE94BF87}"/>
              </a:ext>
            </a:extLst>
          </p:cNvPr>
          <p:cNvSpPr txBox="1"/>
          <p:nvPr/>
        </p:nvSpPr>
        <p:spPr>
          <a:xfrm>
            <a:off x="7082619" y="4233330"/>
            <a:ext cx="1051850" cy="215444"/>
          </a:xfrm>
          <a:prstGeom prst="rect">
            <a:avLst/>
          </a:prstGeom>
          <a:noFill/>
          <a:ln>
            <a:noFill/>
          </a:ln>
        </p:spPr>
        <p:txBody>
          <a:bodyPr wrap="square" rtlCol="0">
            <a:spAutoFit/>
          </a:bodyPr>
          <a:lstStyle/>
          <a:p>
            <a:pPr algn="ctr"/>
            <a:r>
              <a:rPr lang="pl-PL" sz="800"/>
              <a:t>[tłumik]</a:t>
            </a:r>
            <a:endParaRPr lang="pl-PL" sz="800" dirty="0"/>
          </a:p>
        </p:txBody>
      </p:sp>
      <p:sp>
        <p:nvSpPr>
          <p:cNvPr id="61" name="TextBox 60">
            <a:extLst>
              <a:ext uri="{FF2B5EF4-FFF2-40B4-BE49-F238E27FC236}">
                <a16:creationId xmlns:a16="http://schemas.microsoft.com/office/drawing/2014/main" id="{0DA524AE-405E-4004-B11B-ECB3EA6B55D0}"/>
              </a:ext>
            </a:extLst>
          </p:cNvPr>
          <p:cNvSpPr txBox="1"/>
          <p:nvPr/>
        </p:nvSpPr>
        <p:spPr>
          <a:xfrm>
            <a:off x="9243957" y="1526528"/>
            <a:ext cx="175392" cy="246221"/>
          </a:xfrm>
          <a:prstGeom prst="rect">
            <a:avLst/>
          </a:prstGeom>
          <a:noFill/>
        </p:spPr>
        <p:txBody>
          <a:bodyPr wrap="square" rtlCol="0">
            <a:spAutoFit/>
          </a:bodyPr>
          <a:lstStyle/>
          <a:p>
            <a:r>
              <a:rPr lang="pl-PL" sz="1000" noProof="1"/>
              <a:t>=</a:t>
            </a:r>
          </a:p>
        </p:txBody>
      </p:sp>
      <p:sp>
        <p:nvSpPr>
          <p:cNvPr id="86" name="TextBox 85">
            <a:extLst>
              <a:ext uri="{FF2B5EF4-FFF2-40B4-BE49-F238E27FC236}">
                <a16:creationId xmlns:a16="http://schemas.microsoft.com/office/drawing/2014/main" id="{A3206C7B-DE5D-4203-B33E-F549C6862301}"/>
              </a:ext>
            </a:extLst>
          </p:cNvPr>
          <p:cNvSpPr txBox="1"/>
          <p:nvPr/>
        </p:nvSpPr>
        <p:spPr>
          <a:xfrm>
            <a:off x="6339966" y="3531553"/>
            <a:ext cx="2108783" cy="400110"/>
          </a:xfrm>
          <a:prstGeom prst="rect">
            <a:avLst/>
          </a:prstGeom>
          <a:noFill/>
          <a:ln>
            <a:noFill/>
          </a:ln>
        </p:spPr>
        <p:txBody>
          <a:bodyPr wrap="square" rtlCol="0">
            <a:spAutoFit/>
          </a:bodyPr>
          <a:lstStyle/>
          <a:p>
            <a:r>
              <a:rPr lang="pl-PL" sz="1000" dirty="0">
                <a:solidFill>
                  <a:srgbClr val="FF0000"/>
                </a:solidFill>
              </a:rPr>
              <a:t>array </a:t>
            </a:r>
            <a:r>
              <a:rPr lang="pl-PL" sz="1000" b="1" dirty="0">
                <a:solidFill>
                  <a:srgbClr val="7030A0"/>
                </a:solidFill>
              </a:rPr>
              <a:t>_sourceLw[]</a:t>
            </a:r>
          </a:p>
          <a:p>
            <a:r>
              <a:rPr lang="pl-PL" sz="1000" b="1" dirty="0">
                <a:solidFill>
                  <a:srgbClr val="7030A0"/>
                </a:solidFill>
              </a:rPr>
              <a:t>        = OutputLw[]</a:t>
            </a:r>
          </a:p>
        </p:txBody>
      </p:sp>
      <p:sp>
        <p:nvSpPr>
          <p:cNvPr id="88" name="TextBox 87">
            <a:extLst>
              <a:ext uri="{FF2B5EF4-FFF2-40B4-BE49-F238E27FC236}">
                <a16:creationId xmlns:a16="http://schemas.microsoft.com/office/drawing/2014/main" id="{C694196B-2C90-45A0-849F-ECE63DB16E23}"/>
              </a:ext>
            </a:extLst>
          </p:cNvPr>
          <p:cNvSpPr txBox="1"/>
          <p:nvPr/>
        </p:nvSpPr>
        <p:spPr>
          <a:xfrm>
            <a:off x="6316461" y="4830119"/>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_sourceDa[]</a:t>
            </a:r>
            <a:endParaRPr lang="pl-PL" sz="1000" b="1" dirty="0">
              <a:solidFill>
                <a:srgbClr val="7030A0"/>
              </a:solidFill>
            </a:endParaRPr>
          </a:p>
        </p:txBody>
      </p:sp>
      <p:sp>
        <p:nvSpPr>
          <p:cNvPr id="90" name="TextBox 89">
            <a:extLst>
              <a:ext uri="{FF2B5EF4-FFF2-40B4-BE49-F238E27FC236}">
                <a16:creationId xmlns:a16="http://schemas.microsoft.com/office/drawing/2014/main" id="{1C614A5D-4F5C-4F97-A68A-04D172D84F5B}"/>
              </a:ext>
            </a:extLst>
          </p:cNvPr>
          <p:cNvSpPr txBox="1"/>
          <p:nvPr/>
        </p:nvSpPr>
        <p:spPr>
          <a:xfrm>
            <a:off x="6317895" y="5033642"/>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_sourceLw[]</a:t>
            </a:r>
            <a:endParaRPr lang="pl-PL" sz="1000" b="1" dirty="0">
              <a:solidFill>
                <a:srgbClr val="7030A0"/>
              </a:solidFill>
            </a:endParaRPr>
          </a:p>
        </p:txBody>
      </p:sp>
      <p:sp>
        <p:nvSpPr>
          <p:cNvPr id="104" name="TextBox 103">
            <a:extLst>
              <a:ext uri="{FF2B5EF4-FFF2-40B4-BE49-F238E27FC236}">
                <a16:creationId xmlns:a16="http://schemas.microsoft.com/office/drawing/2014/main" id="{F5C626DA-7954-4D5A-8A47-4E48CC40F958}"/>
              </a:ext>
            </a:extLst>
          </p:cNvPr>
          <p:cNvSpPr txBox="1"/>
          <p:nvPr/>
        </p:nvSpPr>
        <p:spPr>
          <a:xfrm>
            <a:off x="6365907" y="2573579"/>
            <a:ext cx="5640728" cy="646331"/>
          </a:xfrm>
          <a:prstGeom prst="rect">
            <a:avLst/>
          </a:prstGeom>
          <a:noFill/>
        </p:spPr>
        <p:txBody>
          <a:bodyPr wrap="square" rtlCol="0">
            <a:spAutoFit/>
          </a:bodyPr>
          <a:lstStyle/>
          <a:p>
            <a:r>
              <a:rPr lang="pl-PL" sz="1200" dirty="0"/>
              <a:t>Kolejność działań wykonywana jest osobno dla każdej kolumny (dla każdego fm):</a:t>
            </a:r>
          </a:p>
          <a:p>
            <a:r>
              <a:rPr lang="pl-PL" sz="1200" dirty="0"/>
              <a:t>Mamy tutaj dwa elementy AcuItem. _sourceLw wentylatora, jest zarazem jego OutputLw, bo dla wentylatorów tłumienności się nie analizuje (nie ma sensu).</a:t>
            </a:r>
          </a:p>
        </p:txBody>
      </p:sp>
      <p:sp>
        <p:nvSpPr>
          <p:cNvPr id="106" name="TextBox 105">
            <a:extLst>
              <a:ext uri="{FF2B5EF4-FFF2-40B4-BE49-F238E27FC236}">
                <a16:creationId xmlns:a16="http://schemas.microsoft.com/office/drawing/2014/main" id="{79113F1B-632E-4C7F-AED4-C7E87FABB64B}"/>
              </a:ext>
            </a:extLst>
          </p:cNvPr>
          <p:cNvSpPr txBox="1"/>
          <p:nvPr/>
        </p:nvSpPr>
        <p:spPr>
          <a:xfrm>
            <a:off x="6339966" y="4003072"/>
            <a:ext cx="5640728" cy="276999"/>
          </a:xfrm>
          <a:prstGeom prst="rect">
            <a:avLst/>
          </a:prstGeom>
          <a:noFill/>
        </p:spPr>
        <p:txBody>
          <a:bodyPr wrap="square" rtlCol="0">
            <a:spAutoFit/>
          </a:bodyPr>
          <a:lstStyle/>
          <a:p>
            <a:r>
              <a:rPr lang="pl-PL" sz="1200" dirty="0"/>
              <a:t>OutputLw[] elementu pierwszego, przesyłamy do InputLw[] elementy drugiego.</a:t>
            </a:r>
          </a:p>
        </p:txBody>
      </p:sp>
      <p:sp>
        <p:nvSpPr>
          <p:cNvPr id="107" name="Arc 106">
            <a:extLst>
              <a:ext uri="{FF2B5EF4-FFF2-40B4-BE49-F238E27FC236}">
                <a16:creationId xmlns:a16="http://schemas.microsoft.com/office/drawing/2014/main" id="{766D7B7D-ED8C-4151-9B05-712687A6CC90}"/>
              </a:ext>
            </a:extLst>
          </p:cNvPr>
          <p:cNvSpPr/>
          <p:nvPr/>
        </p:nvSpPr>
        <p:spPr>
          <a:xfrm>
            <a:off x="10821283" y="3651367"/>
            <a:ext cx="542155" cy="1035312"/>
          </a:xfrm>
          <a:prstGeom prst="arc">
            <a:avLst>
              <a:gd name="adj1" fmla="val 15991482"/>
              <a:gd name="adj2" fmla="val 5584693"/>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dirty="0">
              <a:solidFill>
                <a:schemeClr val="accent2">
                  <a:lumMod val="75000"/>
                </a:schemeClr>
              </a:solidFill>
            </a:endParaRPr>
          </a:p>
        </p:txBody>
      </p:sp>
      <p:sp>
        <p:nvSpPr>
          <p:cNvPr id="109" name="TextBox 108">
            <a:extLst>
              <a:ext uri="{FF2B5EF4-FFF2-40B4-BE49-F238E27FC236}">
                <a16:creationId xmlns:a16="http://schemas.microsoft.com/office/drawing/2014/main" id="{FE13D9AA-E3D6-43DE-A3A5-A1371EEF24D0}"/>
              </a:ext>
            </a:extLst>
          </p:cNvPr>
          <p:cNvSpPr txBox="1"/>
          <p:nvPr/>
        </p:nvSpPr>
        <p:spPr>
          <a:xfrm>
            <a:off x="6429099" y="4624203"/>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InputLw[]</a:t>
            </a:r>
            <a:endParaRPr lang="pl-PL" sz="1000" b="1" dirty="0">
              <a:solidFill>
                <a:srgbClr val="7030A0"/>
              </a:solidFill>
            </a:endParaRPr>
          </a:p>
        </p:txBody>
      </p:sp>
      <p:sp>
        <p:nvSpPr>
          <p:cNvPr id="111" name="TextBox 110">
            <a:extLst>
              <a:ext uri="{FF2B5EF4-FFF2-40B4-BE49-F238E27FC236}">
                <a16:creationId xmlns:a16="http://schemas.microsoft.com/office/drawing/2014/main" id="{23525153-7772-4597-83A4-CAA3DFA9EDC7}"/>
              </a:ext>
            </a:extLst>
          </p:cNvPr>
          <p:cNvSpPr txBox="1"/>
          <p:nvPr/>
        </p:nvSpPr>
        <p:spPr>
          <a:xfrm>
            <a:off x="6365907" y="5246836"/>
            <a:ext cx="2108783" cy="246221"/>
          </a:xfrm>
          <a:prstGeom prst="rect">
            <a:avLst/>
          </a:prstGeom>
          <a:noFill/>
          <a:ln>
            <a:noFill/>
          </a:ln>
        </p:spPr>
        <p:txBody>
          <a:bodyPr wrap="square" rtlCol="0">
            <a:spAutoFit/>
          </a:bodyPr>
          <a:lstStyle/>
          <a:p>
            <a:r>
              <a:rPr lang="pl-PL" sz="1000">
                <a:solidFill>
                  <a:srgbClr val="FF0000"/>
                </a:solidFill>
              </a:rPr>
              <a:t>array </a:t>
            </a:r>
            <a:r>
              <a:rPr lang="pl-PL" sz="1000" b="1">
                <a:solidFill>
                  <a:srgbClr val="7030A0"/>
                </a:solidFill>
              </a:rPr>
              <a:t>OutputLw[]</a:t>
            </a:r>
            <a:endParaRPr lang="pl-PL" sz="1000" b="1" dirty="0">
              <a:solidFill>
                <a:srgbClr val="7030A0"/>
              </a:solidFill>
            </a:endParaRPr>
          </a:p>
        </p:txBody>
      </p:sp>
      <p:sp>
        <p:nvSpPr>
          <p:cNvPr id="115" name="TextBox 114">
            <a:extLst>
              <a:ext uri="{FF2B5EF4-FFF2-40B4-BE49-F238E27FC236}">
                <a16:creationId xmlns:a16="http://schemas.microsoft.com/office/drawing/2014/main" id="{14E9D942-E822-43F3-9FA7-EED63E13FBE0}"/>
              </a:ext>
            </a:extLst>
          </p:cNvPr>
          <p:cNvSpPr txBox="1"/>
          <p:nvPr/>
        </p:nvSpPr>
        <p:spPr>
          <a:xfrm>
            <a:off x="11318116" y="3948396"/>
            <a:ext cx="620692" cy="461665"/>
          </a:xfrm>
          <a:prstGeom prst="rect">
            <a:avLst/>
          </a:prstGeom>
          <a:noFill/>
          <a:ln>
            <a:noFill/>
          </a:ln>
        </p:spPr>
        <p:txBody>
          <a:bodyPr wrap="square" rtlCol="0">
            <a:spAutoFit/>
          </a:bodyPr>
          <a:lstStyle/>
          <a:p>
            <a:r>
              <a:rPr lang="pl-PL" sz="800" dirty="0">
                <a:solidFill>
                  <a:schemeClr val="accent2">
                    <a:lumMod val="75000"/>
                  </a:schemeClr>
                </a:solidFill>
              </a:rPr>
              <a:t>przesłanie referencji</a:t>
            </a:r>
          </a:p>
          <a:p>
            <a:r>
              <a:rPr lang="pl-PL" sz="800" dirty="0">
                <a:solidFill>
                  <a:schemeClr val="accent2">
                    <a:lumMod val="75000"/>
                  </a:schemeClr>
                </a:solidFill>
              </a:rPr>
              <a:t>arraya </a:t>
            </a:r>
          </a:p>
        </p:txBody>
      </p:sp>
      <p:sp>
        <p:nvSpPr>
          <p:cNvPr id="117" name="TextBox 116">
            <a:extLst>
              <a:ext uri="{FF2B5EF4-FFF2-40B4-BE49-F238E27FC236}">
                <a16:creationId xmlns:a16="http://schemas.microsoft.com/office/drawing/2014/main" id="{4A5B95AE-6983-4901-AB62-89EFC353D31F}"/>
              </a:ext>
            </a:extLst>
          </p:cNvPr>
          <p:cNvSpPr txBox="1"/>
          <p:nvPr/>
        </p:nvSpPr>
        <p:spPr>
          <a:xfrm>
            <a:off x="11332274" y="4624471"/>
            <a:ext cx="807164" cy="338554"/>
          </a:xfrm>
          <a:prstGeom prst="rect">
            <a:avLst/>
          </a:prstGeom>
          <a:noFill/>
          <a:ln>
            <a:noFill/>
          </a:ln>
        </p:spPr>
        <p:txBody>
          <a:bodyPr wrap="square" rtlCol="0">
            <a:spAutoFit/>
          </a:bodyPr>
          <a:lstStyle/>
          <a:p>
            <a:pPr algn="ctr"/>
            <a:r>
              <a:rPr lang="pl-PL" sz="800" dirty="0">
                <a:solidFill>
                  <a:srgbClr val="7030A0"/>
                </a:solidFill>
              </a:rPr>
              <a:t>arytmetyczne odejmowanie</a:t>
            </a:r>
          </a:p>
        </p:txBody>
      </p:sp>
      <p:cxnSp>
        <p:nvCxnSpPr>
          <p:cNvPr id="119" name="Straight Arrow Connector 118">
            <a:extLst>
              <a:ext uri="{FF2B5EF4-FFF2-40B4-BE49-F238E27FC236}">
                <a16:creationId xmlns:a16="http://schemas.microsoft.com/office/drawing/2014/main" id="{CD88C917-E7D3-4918-8DD7-20A92A720B36}"/>
              </a:ext>
            </a:extLst>
          </p:cNvPr>
          <p:cNvCxnSpPr>
            <a:cxnSpLocks/>
          </p:cNvCxnSpPr>
          <p:nvPr/>
        </p:nvCxnSpPr>
        <p:spPr>
          <a:xfrm flipV="1">
            <a:off x="11033149" y="4774535"/>
            <a:ext cx="397968" cy="1"/>
          </a:xfrm>
          <a:prstGeom prst="straightConnector1">
            <a:avLst/>
          </a:prstGeom>
          <a:ln>
            <a:solidFill>
              <a:srgbClr val="7030A0"/>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4DCA4BD-E08D-41BA-8E70-CD6B92002817}"/>
              </a:ext>
            </a:extLst>
          </p:cNvPr>
          <p:cNvCxnSpPr>
            <a:cxnSpLocks/>
          </p:cNvCxnSpPr>
          <p:nvPr/>
        </p:nvCxnSpPr>
        <p:spPr>
          <a:xfrm flipV="1">
            <a:off x="11047438" y="4835721"/>
            <a:ext cx="384713" cy="126792"/>
          </a:xfrm>
          <a:prstGeom prst="straightConnector1">
            <a:avLst/>
          </a:prstGeom>
          <a:ln>
            <a:solidFill>
              <a:srgbClr val="7030A0"/>
            </a:solidFill>
            <a:tailEnd type="stealth"/>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CC07C41-D43B-4CBD-9458-8A8919579D6A}"/>
              </a:ext>
            </a:extLst>
          </p:cNvPr>
          <p:cNvCxnSpPr>
            <a:cxnSpLocks/>
          </p:cNvCxnSpPr>
          <p:nvPr/>
        </p:nvCxnSpPr>
        <p:spPr>
          <a:xfrm>
            <a:off x="11964136" y="4924438"/>
            <a:ext cx="0" cy="14953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A1ACCBD-7D85-40A0-85C0-91AD7CBEE5D5}"/>
              </a:ext>
            </a:extLst>
          </p:cNvPr>
          <p:cNvSpPr txBox="1"/>
          <p:nvPr/>
        </p:nvSpPr>
        <p:spPr>
          <a:xfrm>
            <a:off x="11579423" y="5023733"/>
            <a:ext cx="620692" cy="215444"/>
          </a:xfrm>
          <a:prstGeom prst="rect">
            <a:avLst/>
          </a:prstGeom>
          <a:noFill/>
          <a:ln>
            <a:noFill/>
          </a:ln>
        </p:spPr>
        <p:txBody>
          <a:bodyPr wrap="square" rtlCol="0">
            <a:spAutoFit/>
          </a:bodyPr>
          <a:lstStyle/>
          <a:p>
            <a:pPr algn="ctr"/>
            <a:r>
              <a:rPr lang="pl-PL" sz="800" dirty="0">
                <a:solidFill>
                  <a:srgbClr val="0070C0"/>
                </a:solidFill>
              </a:rPr>
              <a:t>wynik</a:t>
            </a:r>
          </a:p>
        </p:txBody>
      </p:sp>
      <p:cxnSp>
        <p:nvCxnSpPr>
          <p:cNvPr id="133" name="Straight Arrow Connector 132">
            <a:extLst>
              <a:ext uri="{FF2B5EF4-FFF2-40B4-BE49-F238E27FC236}">
                <a16:creationId xmlns:a16="http://schemas.microsoft.com/office/drawing/2014/main" id="{9BCF5303-7705-47FC-92BC-A62AFE4F7157}"/>
              </a:ext>
            </a:extLst>
          </p:cNvPr>
          <p:cNvCxnSpPr>
            <a:cxnSpLocks/>
          </p:cNvCxnSpPr>
          <p:nvPr/>
        </p:nvCxnSpPr>
        <p:spPr>
          <a:xfrm flipH="1">
            <a:off x="11889768" y="5215362"/>
            <a:ext cx="1" cy="217028"/>
          </a:xfrm>
          <a:prstGeom prst="straightConnector1">
            <a:avLst/>
          </a:prstGeom>
          <a:ln>
            <a:solidFill>
              <a:srgbClr val="009BD2"/>
            </a:solidFill>
            <a:tailEnd type="stealth"/>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B35D4D2-7711-415A-A2D1-D91FC1EA2F87}"/>
              </a:ext>
            </a:extLst>
          </p:cNvPr>
          <p:cNvSpPr txBox="1"/>
          <p:nvPr/>
        </p:nvSpPr>
        <p:spPr>
          <a:xfrm>
            <a:off x="11431117" y="5419236"/>
            <a:ext cx="807164" cy="338554"/>
          </a:xfrm>
          <a:prstGeom prst="rect">
            <a:avLst/>
          </a:prstGeom>
          <a:noFill/>
          <a:ln>
            <a:noFill/>
          </a:ln>
        </p:spPr>
        <p:txBody>
          <a:bodyPr wrap="square" rtlCol="0">
            <a:spAutoFit/>
          </a:bodyPr>
          <a:lstStyle/>
          <a:p>
            <a:pPr algn="ctr"/>
            <a:r>
              <a:rPr lang="pl-PL" sz="800">
                <a:solidFill>
                  <a:srgbClr val="0070C0"/>
                </a:solidFill>
              </a:rPr>
              <a:t>logarytmicznie</a:t>
            </a:r>
          </a:p>
          <a:p>
            <a:pPr algn="ctr"/>
            <a:r>
              <a:rPr lang="pl-PL" sz="800">
                <a:solidFill>
                  <a:srgbClr val="0070C0"/>
                </a:solidFill>
              </a:rPr>
              <a:t>sumowanie</a:t>
            </a:r>
            <a:endParaRPr lang="pl-PL" sz="800" dirty="0">
              <a:solidFill>
                <a:srgbClr val="0070C0"/>
              </a:solidFill>
            </a:endParaRPr>
          </a:p>
        </p:txBody>
      </p:sp>
      <p:cxnSp>
        <p:nvCxnSpPr>
          <p:cNvPr id="143" name="Straight Arrow Connector 142">
            <a:extLst>
              <a:ext uri="{FF2B5EF4-FFF2-40B4-BE49-F238E27FC236}">
                <a16:creationId xmlns:a16="http://schemas.microsoft.com/office/drawing/2014/main" id="{93B912BD-9398-4E0F-8280-B78E30EAE2CB}"/>
              </a:ext>
            </a:extLst>
          </p:cNvPr>
          <p:cNvCxnSpPr>
            <a:cxnSpLocks/>
          </p:cNvCxnSpPr>
          <p:nvPr/>
        </p:nvCxnSpPr>
        <p:spPr>
          <a:xfrm>
            <a:off x="11082605" y="5166278"/>
            <a:ext cx="752094" cy="262484"/>
          </a:xfrm>
          <a:prstGeom prst="straightConnector1">
            <a:avLst/>
          </a:prstGeom>
          <a:ln>
            <a:solidFill>
              <a:srgbClr val="009BD2"/>
            </a:solidFill>
            <a:tailEnd type="stealth"/>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1002FA5-3691-488C-B2F9-A5264C6F8889}"/>
              </a:ext>
            </a:extLst>
          </p:cNvPr>
          <p:cNvCxnSpPr>
            <a:cxnSpLocks/>
          </p:cNvCxnSpPr>
          <p:nvPr/>
        </p:nvCxnSpPr>
        <p:spPr>
          <a:xfrm>
            <a:off x="11332026" y="5607528"/>
            <a:ext cx="2051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3E09E31-1687-4194-82CF-F95359ABA36C}"/>
              </a:ext>
            </a:extLst>
          </p:cNvPr>
          <p:cNvCxnSpPr>
            <a:cxnSpLocks/>
          </p:cNvCxnSpPr>
          <p:nvPr/>
        </p:nvCxnSpPr>
        <p:spPr>
          <a:xfrm flipH="1" flipV="1">
            <a:off x="11332026" y="5369946"/>
            <a:ext cx="1" cy="23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79F13852-A18A-43BA-80AC-270D52A7D36E}"/>
              </a:ext>
            </a:extLst>
          </p:cNvPr>
          <p:cNvCxnSpPr/>
          <p:nvPr/>
        </p:nvCxnSpPr>
        <p:spPr>
          <a:xfrm flipH="1">
            <a:off x="11056964" y="5369946"/>
            <a:ext cx="270678"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35F116B-1F2F-42D4-A7B2-A11CF5073FD6}"/>
              </a:ext>
            </a:extLst>
          </p:cNvPr>
          <p:cNvSpPr txBox="1"/>
          <p:nvPr/>
        </p:nvSpPr>
        <p:spPr>
          <a:xfrm>
            <a:off x="6359016" y="5687296"/>
            <a:ext cx="5640728" cy="461665"/>
          </a:xfrm>
          <a:prstGeom prst="rect">
            <a:avLst/>
          </a:prstGeom>
          <a:noFill/>
        </p:spPr>
        <p:txBody>
          <a:bodyPr wrap="square" rtlCol="0">
            <a:spAutoFit/>
          </a:bodyPr>
          <a:lstStyle/>
          <a:p>
            <a:r>
              <a:rPr lang="pl-PL" sz="1200"/>
              <a:t>Dla każdego fm wykonujemy taką operację:</a:t>
            </a:r>
          </a:p>
          <a:p>
            <a:r>
              <a:rPr lang="pl-PL" sz="1200"/>
              <a:t>OutputLw = calcLogSum</a:t>
            </a:r>
            <a:r>
              <a:rPr lang="pl-PL" sz="1200">
                <a:solidFill>
                  <a:schemeClr val="accent2">
                    <a:lumMod val="75000"/>
                  </a:schemeClr>
                </a:solidFill>
              </a:rPr>
              <a:t>(</a:t>
            </a:r>
            <a:r>
              <a:rPr lang="pl-PL" sz="1200"/>
              <a:t> </a:t>
            </a:r>
            <a:r>
              <a:rPr lang="pl-PL" sz="1200">
                <a:solidFill>
                  <a:srgbClr val="7030A0"/>
                </a:solidFill>
              </a:rPr>
              <a:t>(</a:t>
            </a:r>
            <a:r>
              <a:rPr lang="pl-PL" sz="1200"/>
              <a:t>InputLw – sourceDa</a:t>
            </a:r>
            <a:r>
              <a:rPr lang="pl-PL" sz="1200">
                <a:solidFill>
                  <a:srgbClr val="7030A0"/>
                </a:solidFill>
              </a:rPr>
              <a:t>)</a:t>
            </a:r>
            <a:r>
              <a:rPr lang="pl-PL" sz="1200"/>
              <a:t>, sourceLw) </a:t>
            </a:r>
            <a:r>
              <a:rPr lang="pl-PL" sz="1200">
                <a:solidFill>
                  <a:schemeClr val="accent2">
                    <a:lumMod val="75000"/>
                  </a:schemeClr>
                </a:solidFill>
              </a:rPr>
              <a:t>)</a:t>
            </a:r>
            <a:endParaRPr lang="pl-PL" sz="1200" dirty="0">
              <a:solidFill>
                <a:schemeClr val="accent2">
                  <a:lumMod val="75000"/>
                </a:schemeClr>
              </a:solidFill>
            </a:endParaRPr>
          </a:p>
        </p:txBody>
      </p:sp>
    </p:spTree>
    <p:extLst>
      <p:ext uri="{BB962C8B-B14F-4D97-AF65-F5344CB8AC3E}">
        <p14:creationId xmlns:p14="http://schemas.microsoft.com/office/powerpoint/2010/main" val="361067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8EE92-203B-46CC-AE57-79FDC05F27FD}"/>
              </a:ext>
            </a:extLst>
          </p:cNvPr>
          <p:cNvSpPr txBox="1"/>
          <p:nvPr/>
        </p:nvSpPr>
        <p:spPr>
          <a:xfrm>
            <a:off x="1486035" y="591906"/>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cxnSp>
        <p:nvCxnSpPr>
          <p:cNvPr id="67" name="Straight Connector 66">
            <a:extLst>
              <a:ext uri="{FF2B5EF4-FFF2-40B4-BE49-F238E27FC236}">
                <a16:creationId xmlns:a16="http://schemas.microsoft.com/office/drawing/2014/main" id="{0C57C0A1-6264-44DF-A4E7-F311C12F4BEB}"/>
              </a:ext>
            </a:extLst>
          </p:cNvPr>
          <p:cNvCxnSpPr>
            <a:stCxn id="5" idx="1"/>
          </p:cNvCxnSpPr>
          <p:nvPr/>
        </p:nvCxnSpPr>
        <p:spPr>
          <a:xfrm flipH="1">
            <a:off x="1051060" y="791961"/>
            <a:ext cx="4349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696903-03F6-45DE-B299-E0B765FFF5EE}"/>
              </a:ext>
            </a:extLst>
          </p:cNvPr>
          <p:cNvCxnSpPr>
            <a:stCxn id="5" idx="3"/>
          </p:cNvCxnSpPr>
          <p:nvPr/>
        </p:nvCxnSpPr>
        <p:spPr>
          <a:xfrm>
            <a:off x="2254385" y="791961"/>
            <a:ext cx="4730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C56854A6-80AF-4FD9-B3CE-F8FFA25D4651}"/>
              </a:ext>
            </a:extLst>
          </p:cNvPr>
          <p:cNvSpPr/>
          <p:nvPr/>
        </p:nvSpPr>
        <p:spPr>
          <a:xfrm>
            <a:off x="1051060" y="518085"/>
            <a:ext cx="1676400"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71" name="TextBox 70">
            <a:extLst>
              <a:ext uri="{FF2B5EF4-FFF2-40B4-BE49-F238E27FC236}">
                <a16:creationId xmlns:a16="http://schemas.microsoft.com/office/drawing/2014/main" id="{8355C41B-8AD4-4390-99F3-93E5133E5C07}"/>
              </a:ext>
            </a:extLst>
          </p:cNvPr>
          <p:cNvSpPr txBox="1"/>
          <p:nvPr/>
        </p:nvSpPr>
        <p:spPr>
          <a:xfrm>
            <a:off x="3162435" y="591906"/>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cxnSp>
        <p:nvCxnSpPr>
          <p:cNvPr id="72" name="Straight Connector 71">
            <a:extLst>
              <a:ext uri="{FF2B5EF4-FFF2-40B4-BE49-F238E27FC236}">
                <a16:creationId xmlns:a16="http://schemas.microsoft.com/office/drawing/2014/main" id="{95FD9C3D-504D-4C24-8256-BAC43E5CA4D3}"/>
              </a:ext>
            </a:extLst>
          </p:cNvPr>
          <p:cNvCxnSpPr>
            <a:stCxn id="71" idx="1"/>
          </p:cNvCxnSpPr>
          <p:nvPr/>
        </p:nvCxnSpPr>
        <p:spPr>
          <a:xfrm flipH="1">
            <a:off x="2727460" y="791961"/>
            <a:ext cx="4349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BABD74-8DAE-45E6-A6CE-8F37E22E5EE3}"/>
              </a:ext>
            </a:extLst>
          </p:cNvPr>
          <p:cNvCxnSpPr>
            <a:stCxn id="71" idx="3"/>
          </p:cNvCxnSpPr>
          <p:nvPr/>
        </p:nvCxnSpPr>
        <p:spPr>
          <a:xfrm>
            <a:off x="3930785" y="791961"/>
            <a:ext cx="4730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51D6E3A0-DF8F-41B9-AAD0-C0D18322C2CA}"/>
              </a:ext>
            </a:extLst>
          </p:cNvPr>
          <p:cNvSpPr/>
          <p:nvPr/>
        </p:nvSpPr>
        <p:spPr>
          <a:xfrm>
            <a:off x="2727460" y="518085"/>
            <a:ext cx="1676400"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75" name="TextBox 74">
            <a:extLst>
              <a:ext uri="{FF2B5EF4-FFF2-40B4-BE49-F238E27FC236}">
                <a16:creationId xmlns:a16="http://schemas.microsoft.com/office/drawing/2014/main" id="{5CDC137F-CF64-461B-A860-E70995280AB0}"/>
              </a:ext>
            </a:extLst>
          </p:cNvPr>
          <p:cNvSpPr txBox="1"/>
          <p:nvPr/>
        </p:nvSpPr>
        <p:spPr>
          <a:xfrm rot="5400000">
            <a:off x="4295907" y="1489611"/>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sp>
        <p:nvSpPr>
          <p:cNvPr id="78" name="Rectangle 77">
            <a:extLst>
              <a:ext uri="{FF2B5EF4-FFF2-40B4-BE49-F238E27FC236}">
                <a16:creationId xmlns:a16="http://schemas.microsoft.com/office/drawing/2014/main" id="{00284767-E0E7-4A72-9901-65BDC75F5344}"/>
              </a:ext>
            </a:extLst>
          </p:cNvPr>
          <p:cNvSpPr/>
          <p:nvPr/>
        </p:nvSpPr>
        <p:spPr>
          <a:xfrm rot="5400000">
            <a:off x="3738693" y="1186425"/>
            <a:ext cx="1882775"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82" name="Straight Connector 81">
            <a:extLst>
              <a:ext uri="{FF2B5EF4-FFF2-40B4-BE49-F238E27FC236}">
                <a16:creationId xmlns:a16="http://schemas.microsoft.com/office/drawing/2014/main" id="{F12C2F24-D9A2-45D0-AB8C-376799302306}"/>
              </a:ext>
            </a:extLst>
          </p:cNvPr>
          <p:cNvCxnSpPr>
            <a:cxnSpLocks/>
          </p:cNvCxnSpPr>
          <p:nvPr/>
        </p:nvCxnSpPr>
        <p:spPr>
          <a:xfrm>
            <a:off x="4403859" y="787961"/>
            <a:ext cx="276223" cy="0"/>
          </a:xfrm>
          <a:prstGeom prst="line">
            <a:avLst/>
          </a:prstGeom>
          <a:ln w="12700">
            <a:head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A7E2EE-796A-4A4C-A752-B55A5E588B51}"/>
              </a:ext>
            </a:extLst>
          </p:cNvPr>
          <p:cNvCxnSpPr>
            <a:cxnSpLocks/>
            <a:stCxn id="75" idx="1"/>
          </p:cNvCxnSpPr>
          <p:nvPr/>
        </p:nvCxnSpPr>
        <p:spPr>
          <a:xfrm flipV="1">
            <a:off x="4680082" y="787961"/>
            <a:ext cx="0" cy="51753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25D6223-FF2A-47B5-82A7-C2B32F224500}"/>
              </a:ext>
            </a:extLst>
          </p:cNvPr>
          <p:cNvCxnSpPr>
            <a:cxnSpLocks/>
            <a:stCxn id="78" idx="3"/>
          </p:cNvCxnSpPr>
          <p:nvPr/>
        </p:nvCxnSpPr>
        <p:spPr>
          <a:xfrm flipV="1">
            <a:off x="4680080" y="2073841"/>
            <a:ext cx="2" cy="330194"/>
          </a:xfrm>
          <a:prstGeom prst="line">
            <a:avLst/>
          </a:prstGeom>
          <a:ln w="12700">
            <a:headEnd type="ova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A60E365-E0A0-4C53-9DB2-13CC811D4E3A}"/>
              </a:ext>
            </a:extLst>
          </p:cNvPr>
          <p:cNvSpPr txBox="1"/>
          <p:nvPr/>
        </p:nvSpPr>
        <p:spPr>
          <a:xfrm>
            <a:off x="1574935" y="253352"/>
            <a:ext cx="747903" cy="276999"/>
          </a:xfrm>
          <a:prstGeom prst="rect">
            <a:avLst/>
          </a:prstGeom>
          <a:noFill/>
        </p:spPr>
        <p:txBody>
          <a:bodyPr wrap="square" rtlCol="0">
            <a:spAutoFit/>
          </a:bodyPr>
          <a:lstStyle/>
          <a:p>
            <a:r>
              <a:rPr lang="en-US" sz="1200" noProof="1"/>
              <a:t>DUCT_1</a:t>
            </a:r>
          </a:p>
        </p:txBody>
      </p:sp>
      <p:sp>
        <p:nvSpPr>
          <p:cNvPr id="95" name="TextBox 94">
            <a:extLst>
              <a:ext uri="{FF2B5EF4-FFF2-40B4-BE49-F238E27FC236}">
                <a16:creationId xmlns:a16="http://schemas.microsoft.com/office/drawing/2014/main" id="{E26E1528-A33F-4F43-8D7B-17F1A72E3459}"/>
              </a:ext>
            </a:extLst>
          </p:cNvPr>
          <p:cNvSpPr txBox="1"/>
          <p:nvPr/>
        </p:nvSpPr>
        <p:spPr>
          <a:xfrm rot="5400000">
            <a:off x="4295907" y="2938998"/>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sp>
        <p:nvSpPr>
          <p:cNvPr id="96" name="Rectangle 95">
            <a:extLst>
              <a:ext uri="{FF2B5EF4-FFF2-40B4-BE49-F238E27FC236}">
                <a16:creationId xmlns:a16="http://schemas.microsoft.com/office/drawing/2014/main" id="{B7F63ABD-3237-45CC-9878-C8DA66F6884D}"/>
              </a:ext>
            </a:extLst>
          </p:cNvPr>
          <p:cNvSpPr/>
          <p:nvPr/>
        </p:nvSpPr>
        <p:spPr>
          <a:xfrm rot="5400000">
            <a:off x="3944748" y="2863143"/>
            <a:ext cx="1470661"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98" name="Straight Connector 97">
            <a:extLst>
              <a:ext uri="{FF2B5EF4-FFF2-40B4-BE49-F238E27FC236}">
                <a16:creationId xmlns:a16="http://schemas.microsoft.com/office/drawing/2014/main" id="{1DC15221-634F-4FE9-8391-79B952FF4718}"/>
              </a:ext>
            </a:extLst>
          </p:cNvPr>
          <p:cNvCxnSpPr>
            <a:cxnSpLocks/>
            <a:stCxn id="95" idx="1"/>
            <a:endCxn id="96" idx="1"/>
          </p:cNvCxnSpPr>
          <p:nvPr/>
        </p:nvCxnSpPr>
        <p:spPr>
          <a:xfrm flipH="1" flipV="1">
            <a:off x="4680078" y="2404035"/>
            <a:ext cx="4" cy="350843"/>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FA6A8C-FFD5-4AE7-BACD-6B0D086C95D4}"/>
              </a:ext>
            </a:extLst>
          </p:cNvPr>
          <p:cNvCxnSpPr>
            <a:cxnSpLocks/>
            <a:stCxn id="96" idx="3"/>
          </p:cNvCxnSpPr>
          <p:nvPr/>
        </p:nvCxnSpPr>
        <p:spPr>
          <a:xfrm flipV="1">
            <a:off x="4680078" y="3523228"/>
            <a:ext cx="4" cy="351468"/>
          </a:xfrm>
          <a:prstGeom prst="line">
            <a:avLst/>
          </a:prstGeom>
          <a:ln w="12700">
            <a:headEnd type="oval"/>
          </a:ln>
        </p:spPr>
        <p:style>
          <a:lnRef idx="1">
            <a:schemeClr val="accent1"/>
          </a:lnRef>
          <a:fillRef idx="0">
            <a:schemeClr val="accent1"/>
          </a:fillRef>
          <a:effectRef idx="0">
            <a:schemeClr val="accent1"/>
          </a:effectRef>
          <a:fontRef idx="minor">
            <a:schemeClr val="tx1"/>
          </a:fontRef>
        </p:style>
      </p:cxnSp>
      <p:grpSp>
        <p:nvGrpSpPr>
          <p:cNvPr id="321" name="Group 320">
            <a:extLst>
              <a:ext uri="{FF2B5EF4-FFF2-40B4-BE49-F238E27FC236}">
                <a16:creationId xmlns:a16="http://schemas.microsoft.com/office/drawing/2014/main" id="{0B8ACADA-C0EA-4CCE-A95D-B62140E1B0E0}"/>
              </a:ext>
            </a:extLst>
          </p:cNvPr>
          <p:cNvGrpSpPr/>
          <p:nvPr/>
        </p:nvGrpSpPr>
        <p:grpSpPr>
          <a:xfrm>
            <a:off x="358885" y="1589010"/>
            <a:ext cx="3401219" cy="2373032"/>
            <a:chOff x="500345" y="2049263"/>
            <a:chExt cx="3401219" cy="2373032"/>
          </a:xfrm>
        </p:grpSpPr>
        <p:grpSp>
          <p:nvGrpSpPr>
            <p:cNvPr id="122" name="Group 121">
              <a:extLst>
                <a:ext uri="{FF2B5EF4-FFF2-40B4-BE49-F238E27FC236}">
                  <a16:creationId xmlns:a16="http://schemas.microsoft.com/office/drawing/2014/main" id="{F941B561-61BD-4C2C-8A38-65F7F39078E4}"/>
                </a:ext>
              </a:extLst>
            </p:cNvPr>
            <p:cNvGrpSpPr/>
            <p:nvPr/>
          </p:nvGrpSpPr>
          <p:grpSpPr>
            <a:xfrm>
              <a:off x="500345" y="2049263"/>
              <a:ext cx="1185069" cy="302418"/>
              <a:chOff x="796131" y="1423988"/>
              <a:chExt cx="1721644" cy="302418"/>
            </a:xfrm>
          </p:grpSpPr>
          <p:cxnSp>
            <p:nvCxnSpPr>
              <p:cNvPr id="104" name="Straight Connector 103">
                <a:extLst>
                  <a:ext uri="{FF2B5EF4-FFF2-40B4-BE49-F238E27FC236}">
                    <a16:creationId xmlns:a16="http://schemas.microsoft.com/office/drawing/2014/main" id="{CB7DD3BA-BEF2-4BAB-AFA4-8EB7A116B706}"/>
                  </a:ext>
                </a:extLst>
              </p:cNvPr>
              <p:cNvCxnSpPr/>
              <p:nvPr/>
            </p:nvCxnSpPr>
            <p:spPr>
              <a:xfrm>
                <a:off x="800100" y="1453776"/>
                <a:ext cx="1717675" cy="0"/>
              </a:xfrm>
              <a:prstGeom prst="line">
                <a:avLst/>
              </a:prstGeom>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B94DBCB8-2865-4893-A5F6-5E14291F9D21}"/>
                  </a:ext>
                </a:extLst>
              </p:cNvPr>
              <p:cNvCxnSpPr/>
              <p:nvPr/>
            </p:nvCxnSpPr>
            <p:spPr>
              <a:xfrm>
                <a:off x="800100" y="1691901"/>
                <a:ext cx="1717675" cy="0"/>
              </a:xfrm>
              <a:prstGeom prst="line">
                <a:avLst/>
              </a:prstGeom>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5E96A57D-6A4A-4BEB-972E-44B798AFCFA9}"/>
                  </a:ext>
                </a:extLst>
              </p:cNvPr>
              <p:cNvCxnSpPr>
                <a:cxnSpLocks/>
              </p:cNvCxnSpPr>
              <p:nvPr/>
            </p:nvCxnSpPr>
            <p:spPr>
              <a:xfrm>
                <a:off x="2517775" y="1423988"/>
                <a:ext cx="0" cy="302418"/>
              </a:xfrm>
              <a:prstGeom prst="line">
                <a:avLst/>
              </a:prstGeom>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E5DF3BD8-922D-41B6-A73D-5A8C532362DE}"/>
                  </a:ext>
                </a:extLst>
              </p:cNvPr>
              <p:cNvCxnSpPr>
                <a:cxnSpLocks/>
              </p:cNvCxnSpPr>
              <p:nvPr/>
            </p:nvCxnSpPr>
            <p:spPr>
              <a:xfrm>
                <a:off x="796131" y="1423988"/>
                <a:ext cx="0" cy="302418"/>
              </a:xfrm>
              <a:prstGeom prst="line">
                <a:avLst/>
              </a:prstGeom>
              <a:ln/>
            </p:spPr>
            <p:style>
              <a:lnRef idx="1">
                <a:schemeClr val="dk1"/>
              </a:lnRef>
              <a:fillRef idx="0">
                <a:schemeClr val="dk1"/>
              </a:fillRef>
              <a:effectRef idx="0">
                <a:schemeClr val="dk1"/>
              </a:effectRef>
              <a:fontRef idx="minor">
                <a:schemeClr val="tx1"/>
              </a:fontRef>
            </p:style>
          </p:cxnSp>
        </p:grpSp>
        <p:grpSp>
          <p:nvGrpSpPr>
            <p:cNvPr id="123" name="Group 122">
              <a:extLst>
                <a:ext uri="{FF2B5EF4-FFF2-40B4-BE49-F238E27FC236}">
                  <a16:creationId xmlns:a16="http://schemas.microsoft.com/office/drawing/2014/main" id="{ACCCDBC0-30B1-42B0-92B1-8EB7AE4C01EA}"/>
                </a:ext>
              </a:extLst>
            </p:cNvPr>
            <p:cNvGrpSpPr/>
            <p:nvPr/>
          </p:nvGrpSpPr>
          <p:grpSpPr>
            <a:xfrm>
              <a:off x="1685414" y="2049263"/>
              <a:ext cx="1146967" cy="302418"/>
              <a:chOff x="796131" y="1423988"/>
              <a:chExt cx="1721644" cy="302418"/>
            </a:xfrm>
          </p:grpSpPr>
          <p:cxnSp>
            <p:nvCxnSpPr>
              <p:cNvPr id="124" name="Straight Connector 123">
                <a:extLst>
                  <a:ext uri="{FF2B5EF4-FFF2-40B4-BE49-F238E27FC236}">
                    <a16:creationId xmlns:a16="http://schemas.microsoft.com/office/drawing/2014/main" id="{6E00BBBF-2E9D-42B4-A7F4-9B7458C87AA2}"/>
                  </a:ext>
                </a:extLst>
              </p:cNvPr>
              <p:cNvCxnSpPr/>
              <p:nvPr/>
            </p:nvCxnSpPr>
            <p:spPr>
              <a:xfrm>
                <a:off x="800100" y="1453776"/>
                <a:ext cx="1717675" cy="0"/>
              </a:xfrm>
              <a:prstGeom prst="line">
                <a:avLst/>
              </a:prstGeom>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8E45E33-D615-445D-8E7F-C8DF35733811}"/>
                  </a:ext>
                </a:extLst>
              </p:cNvPr>
              <p:cNvCxnSpPr/>
              <p:nvPr/>
            </p:nvCxnSpPr>
            <p:spPr>
              <a:xfrm>
                <a:off x="800100" y="1691901"/>
                <a:ext cx="1717675" cy="0"/>
              </a:xfrm>
              <a:prstGeom prst="line">
                <a:avLst/>
              </a:prstGeom>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347D4807-4B08-4397-B2D4-2554968329B8}"/>
                  </a:ext>
                </a:extLst>
              </p:cNvPr>
              <p:cNvCxnSpPr>
                <a:cxnSpLocks/>
              </p:cNvCxnSpPr>
              <p:nvPr/>
            </p:nvCxnSpPr>
            <p:spPr>
              <a:xfrm>
                <a:off x="2517775" y="1423988"/>
                <a:ext cx="0" cy="302418"/>
              </a:xfrm>
              <a:prstGeom prst="line">
                <a:avLst/>
              </a:prstGeom>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F2B019D3-3348-473F-8FBB-B9AEC949226E}"/>
                  </a:ext>
                </a:extLst>
              </p:cNvPr>
              <p:cNvCxnSpPr>
                <a:cxnSpLocks/>
              </p:cNvCxnSpPr>
              <p:nvPr/>
            </p:nvCxnSpPr>
            <p:spPr>
              <a:xfrm>
                <a:off x="796131" y="1423988"/>
                <a:ext cx="0" cy="302418"/>
              </a:xfrm>
              <a:prstGeom prst="line">
                <a:avLst/>
              </a:prstGeom>
              <a:ln/>
            </p:spPr>
            <p:style>
              <a:lnRef idx="1">
                <a:schemeClr val="dk1"/>
              </a:lnRef>
              <a:fillRef idx="0">
                <a:schemeClr val="dk1"/>
              </a:fillRef>
              <a:effectRef idx="0">
                <a:schemeClr val="dk1"/>
              </a:effectRef>
              <a:fontRef idx="minor">
                <a:schemeClr val="tx1"/>
              </a:fontRef>
            </p:style>
          </p:cxnSp>
        </p:grpSp>
        <p:grpSp>
          <p:nvGrpSpPr>
            <p:cNvPr id="172" name="Group 171">
              <a:extLst>
                <a:ext uri="{FF2B5EF4-FFF2-40B4-BE49-F238E27FC236}">
                  <a16:creationId xmlns:a16="http://schemas.microsoft.com/office/drawing/2014/main" id="{9E20AA83-E99D-4FCB-9846-9458F7B2DEE9}"/>
                </a:ext>
              </a:extLst>
            </p:cNvPr>
            <p:cNvGrpSpPr/>
            <p:nvPr/>
          </p:nvGrpSpPr>
          <p:grpSpPr>
            <a:xfrm>
              <a:off x="2832381" y="2049263"/>
              <a:ext cx="361778" cy="378571"/>
              <a:chOff x="2897361" y="2333677"/>
              <a:chExt cx="361778" cy="378571"/>
            </a:xfrm>
          </p:grpSpPr>
          <p:cxnSp>
            <p:nvCxnSpPr>
              <p:cNvPr id="129" name="Straight Connector 128">
                <a:extLst>
                  <a:ext uri="{FF2B5EF4-FFF2-40B4-BE49-F238E27FC236}">
                    <a16:creationId xmlns:a16="http://schemas.microsoft.com/office/drawing/2014/main" id="{783649FD-1E73-4FF1-B64B-1D26E4CF878E}"/>
                  </a:ext>
                </a:extLst>
              </p:cNvPr>
              <p:cNvCxnSpPr>
                <a:cxnSpLocks/>
                <a:endCxn id="142" idx="0"/>
              </p:cNvCxnSpPr>
              <p:nvPr/>
            </p:nvCxnSpPr>
            <p:spPr>
              <a:xfrm>
                <a:off x="2900364" y="2364455"/>
                <a:ext cx="218444" cy="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8A4EDE0-0CED-4C74-9AD8-F69BF704DF14}"/>
                  </a:ext>
                </a:extLst>
              </p:cNvPr>
              <p:cNvCxnSpPr>
                <a:cxnSpLocks/>
                <a:endCxn id="146" idx="0"/>
              </p:cNvCxnSpPr>
              <p:nvPr/>
            </p:nvCxnSpPr>
            <p:spPr>
              <a:xfrm>
                <a:off x="2900364" y="2602755"/>
                <a:ext cx="81596" cy="0"/>
              </a:xfrm>
              <a:prstGeom prst="line">
                <a:avLst/>
              </a:prstGeom>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71FEDB4A-2EED-466B-9BEA-09E9C6E728E3}"/>
                  </a:ext>
                </a:extLst>
              </p:cNvPr>
              <p:cNvCxnSpPr>
                <a:cxnSpLocks/>
              </p:cNvCxnSpPr>
              <p:nvPr/>
            </p:nvCxnSpPr>
            <p:spPr>
              <a:xfrm>
                <a:off x="3237866" y="2462431"/>
                <a:ext cx="0" cy="249817"/>
              </a:xfrm>
              <a:prstGeom prst="line">
                <a:avLst/>
              </a:prstGeom>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764ED32-716B-4C5A-BE55-B5D62F387543}"/>
                  </a:ext>
                </a:extLst>
              </p:cNvPr>
              <p:cNvCxnSpPr>
                <a:cxnSpLocks/>
                <a:stCxn id="146" idx="2"/>
              </p:cNvCxnSpPr>
              <p:nvPr/>
            </p:nvCxnSpPr>
            <p:spPr>
              <a:xfrm>
                <a:off x="3004820" y="2625615"/>
                <a:ext cx="0" cy="86633"/>
              </a:xfrm>
              <a:prstGeom prst="line">
                <a:avLst/>
              </a:prstGeom>
              <a:ln/>
            </p:spPr>
            <p:style>
              <a:lnRef idx="1">
                <a:schemeClr val="dk1"/>
              </a:lnRef>
              <a:fillRef idx="0">
                <a:schemeClr val="dk1"/>
              </a:fillRef>
              <a:effectRef idx="0">
                <a:schemeClr val="dk1"/>
              </a:effectRef>
              <a:fontRef idx="minor">
                <a:schemeClr val="tx1"/>
              </a:fontRef>
            </p:style>
          </p:cxnSp>
          <p:sp>
            <p:nvSpPr>
              <p:cNvPr id="142" name="Arc 141">
                <a:extLst>
                  <a:ext uri="{FF2B5EF4-FFF2-40B4-BE49-F238E27FC236}">
                    <a16:creationId xmlns:a16="http://schemas.microsoft.com/office/drawing/2014/main" id="{67D9A15C-A661-4FE0-8E12-1DE44B543964}"/>
                  </a:ext>
                </a:extLst>
              </p:cNvPr>
              <p:cNvSpPr/>
              <p:nvPr/>
            </p:nvSpPr>
            <p:spPr>
              <a:xfrm>
                <a:off x="2999749" y="2364455"/>
                <a:ext cx="238118" cy="195951"/>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noProof="1"/>
              </a:p>
            </p:txBody>
          </p:sp>
          <p:sp>
            <p:nvSpPr>
              <p:cNvPr id="146" name="Arc 145">
                <a:extLst>
                  <a:ext uri="{FF2B5EF4-FFF2-40B4-BE49-F238E27FC236}">
                    <a16:creationId xmlns:a16="http://schemas.microsoft.com/office/drawing/2014/main" id="{B7AA009F-A42B-48BE-BFA1-E227155128BB}"/>
                  </a:ext>
                </a:extLst>
              </p:cNvPr>
              <p:cNvSpPr/>
              <p:nvPr/>
            </p:nvSpPr>
            <p:spPr>
              <a:xfrm>
                <a:off x="2959101" y="2602755"/>
                <a:ext cx="45719" cy="45719"/>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noProof="1"/>
              </a:p>
            </p:txBody>
          </p:sp>
          <p:cxnSp>
            <p:nvCxnSpPr>
              <p:cNvPr id="155" name="Straight Connector 154">
                <a:extLst>
                  <a:ext uri="{FF2B5EF4-FFF2-40B4-BE49-F238E27FC236}">
                    <a16:creationId xmlns:a16="http://schemas.microsoft.com/office/drawing/2014/main" id="{4E40D9DD-739D-4F7C-9E8C-EE764D7C546E}"/>
                  </a:ext>
                </a:extLst>
              </p:cNvPr>
              <p:cNvCxnSpPr>
                <a:cxnSpLocks/>
              </p:cNvCxnSpPr>
              <p:nvPr/>
            </p:nvCxnSpPr>
            <p:spPr>
              <a:xfrm>
                <a:off x="2981960" y="2712248"/>
                <a:ext cx="277179" cy="0"/>
              </a:xfrm>
              <a:prstGeom prst="line">
                <a:avLst/>
              </a:prstGeom>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C7A6244D-9633-4B8F-9D61-06C08A4C4640}"/>
                  </a:ext>
                </a:extLst>
              </p:cNvPr>
              <p:cNvCxnSpPr>
                <a:cxnSpLocks/>
              </p:cNvCxnSpPr>
              <p:nvPr/>
            </p:nvCxnSpPr>
            <p:spPr>
              <a:xfrm>
                <a:off x="2897361" y="2333677"/>
                <a:ext cx="0" cy="302418"/>
              </a:xfrm>
              <a:prstGeom prst="line">
                <a:avLst/>
              </a:prstGeom>
              <a:ln/>
            </p:spPr>
            <p:style>
              <a:lnRef idx="1">
                <a:schemeClr val="dk1"/>
              </a:lnRef>
              <a:fillRef idx="0">
                <a:schemeClr val="dk1"/>
              </a:fillRef>
              <a:effectRef idx="0">
                <a:schemeClr val="dk1"/>
              </a:effectRef>
              <a:fontRef idx="minor">
                <a:schemeClr val="tx1"/>
              </a:fontRef>
            </p:style>
          </p:cxnSp>
        </p:grpSp>
        <p:grpSp>
          <p:nvGrpSpPr>
            <p:cNvPr id="188" name="Group 187">
              <a:extLst>
                <a:ext uri="{FF2B5EF4-FFF2-40B4-BE49-F238E27FC236}">
                  <a16:creationId xmlns:a16="http://schemas.microsoft.com/office/drawing/2014/main" id="{855BA38C-8B9E-4B48-A2D3-6E32D9ECC7A3}"/>
                </a:ext>
              </a:extLst>
            </p:cNvPr>
            <p:cNvGrpSpPr/>
            <p:nvPr/>
          </p:nvGrpSpPr>
          <p:grpSpPr>
            <a:xfrm>
              <a:off x="2921598" y="2427834"/>
              <a:ext cx="277180" cy="823958"/>
              <a:chOff x="3198334" y="2127618"/>
              <a:chExt cx="277180" cy="505193"/>
            </a:xfrm>
          </p:grpSpPr>
          <p:cxnSp>
            <p:nvCxnSpPr>
              <p:cNvPr id="174" name="Straight Connector 173">
                <a:extLst>
                  <a:ext uri="{FF2B5EF4-FFF2-40B4-BE49-F238E27FC236}">
                    <a16:creationId xmlns:a16="http://schemas.microsoft.com/office/drawing/2014/main" id="{93D48CF4-CE1F-4257-A2A8-03CEEF525D6C}"/>
                  </a:ext>
                </a:extLst>
              </p:cNvPr>
              <p:cNvCxnSpPr>
                <a:cxnSpLocks/>
              </p:cNvCxnSpPr>
              <p:nvPr/>
            </p:nvCxnSpPr>
            <p:spPr>
              <a:xfrm>
                <a:off x="3216727" y="2128790"/>
                <a:ext cx="0" cy="501650"/>
              </a:xfrm>
              <a:prstGeom prst="line">
                <a:avLst/>
              </a:prstGeom>
              <a:ln/>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B30B8E7C-B333-4C91-B554-8EEB4DC11FB1}"/>
                  </a:ext>
                </a:extLst>
              </p:cNvPr>
              <p:cNvCxnSpPr>
                <a:cxnSpLocks/>
              </p:cNvCxnSpPr>
              <p:nvPr/>
            </p:nvCxnSpPr>
            <p:spPr>
              <a:xfrm>
                <a:off x="3450883" y="2127618"/>
                <a:ext cx="0" cy="501650"/>
              </a:xfrm>
              <a:prstGeom prst="line">
                <a:avLst/>
              </a:prstGeom>
              <a:ln/>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757F4A80-A35E-47B9-A717-A124AC5A2987}"/>
                  </a:ext>
                </a:extLst>
              </p:cNvPr>
              <p:cNvCxnSpPr>
                <a:cxnSpLocks/>
              </p:cNvCxnSpPr>
              <p:nvPr/>
            </p:nvCxnSpPr>
            <p:spPr>
              <a:xfrm>
                <a:off x="3198335" y="2127618"/>
                <a:ext cx="277179" cy="0"/>
              </a:xfrm>
              <a:prstGeom prst="line">
                <a:avLst/>
              </a:prstGeom>
              <a:ln/>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447B5A39-8158-4FB8-9187-75953482B47B}"/>
                  </a:ext>
                </a:extLst>
              </p:cNvPr>
              <p:cNvCxnSpPr>
                <a:cxnSpLocks/>
              </p:cNvCxnSpPr>
              <p:nvPr/>
            </p:nvCxnSpPr>
            <p:spPr>
              <a:xfrm>
                <a:off x="3198334" y="2632811"/>
                <a:ext cx="277179" cy="0"/>
              </a:xfrm>
              <a:prstGeom prst="line">
                <a:avLst/>
              </a:prstGeom>
              <a:ln/>
            </p:spPr>
            <p:style>
              <a:lnRef idx="1">
                <a:schemeClr val="dk1"/>
              </a:lnRef>
              <a:fillRef idx="0">
                <a:schemeClr val="dk1"/>
              </a:fillRef>
              <a:effectRef idx="0">
                <a:schemeClr val="dk1"/>
              </a:effectRef>
              <a:fontRef idx="minor">
                <a:schemeClr val="tx1"/>
              </a:fontRef>
            </p:style>
          </p:cxnSp>
        </p:grpSp>
        <p:grpSp>
          <p:nvGrpSpPr>
            <p:cNvPr id="223" name="Group 222">
              <a:extLst>
                <a:ext uri="{FF2B5EF4-FFF2-40B4-BE49-F238E27FC236}">
                  <a16:creationId xmlns:a16="http://schemas.microsoft.com/office/drawing/2014/main" id="{473842DC-D35B-4217-96C1-CCD904A15791}"/>
                </a:ext>
              </a:extLst>
            </p:cNvPr>
            <p:cNvGrpSpPr/>
            <p:nvPr/>
          </p:nvGrpSpPr>
          <p:grpSpPr>
            <a:xfrm>
              <a:off x="2916980" y="3253704"/>
              <a:ext cx="387539" cy="350412"/>
              <a:chOff x="3211024" y="2799007"/>
              <a:chExt cx="387539" cy="350412"/>
            </a:xfrm>
          </p:grpSpPr>
          <p:cxnSp>
            <p:nvCxnSpPr>
              <p:cNvPr id="190" name="Straight Connector 189">
                <a:extLst>
                  <a:ext uri="{FF2B5EF4-FFF2-40B4-BE49-F238E27FC236}">
                    <a16:creationId xmlns:a16="http://schemas.microsoft.com/office/drawing/2014/main" id="{99B05741-83FF-4B30-841D-ED5C3E1E68E6}"/>
                  </a:ext>
                </a:extLst>
              </p:cNvPr>
              <p:cNvCxnSpPr>
                <a:cxnSpLocks/>
              </p:cNvCxnSpPr>
              <p:nvPr/>
            </p:nvCxnSpPr>
            <p:spPr>
              <a:xfrm>
                <a:off x="3238650" y="2800179"/>
                <a:ext cx="0" cy="349240"/>
              </a:xfrm>
              <a:prstGeom prst="line">
                <a:avLst/>
              </a:prstGeom>
              <a:ln/>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4BB6D653-0240-435E-B891-33B0E9DDF551}"/>
                  </a:ext>
                </a:extLst>
              </p:cNvPr>
              <p:cNvCxnSpPr>
                <a:cxnSpLocks/>
              </p:cNvCxnSpPr>
              <p:nvPr/>
            </p:nvCxnSpPr>
            <p:spPr>
              <a:xfrm>
                <a:off x="3211024" y="3149419"/>
                <a:ext cx="277179" cy="0"/>
              </a:xfrm>
              <a:prstGeom prst="line">
                <a:avLst/>
              </a:prstGeom>
              <a:ln/>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71A854E1-F0EF-4397-811C-8195807EDD45}"/>
                  </a:ext>
                </a:extLst>
              </p:cNvPr>
              <p:cNvCxnSpPr/>
              <p:nvPr/>
            </p:nvCxnSpPr>
            <p:spPr>
              <a:xfrm>
                <a:off x="3491844" y="2918808"/>
                <a:ext cx="106719" cy="0"/>
              </a:xfrm>
              <a:prstGeom prst="line">
                <a:avLst/>
              </a:prstGeom>
              <a:ln/>
            </p:spPr>
            <p:style>
              <a:lnRef idx="1">
                <a:schemeClr val="dk1"/>
              </a:lnRef>
              <a:fillRef idx="0">
                <a:schemeClr val="dk1"/>
              </a:fillRef>
              <a:effectRef idx="0">
                <a:schemeClr val="dk1"/>
              </a:effectRef>
              <a:fontRef idx="minor">
                <a:schemeClr val="tx1"/>
              </a:fontRef>
            </p:style>
          </p:cxnSp>
          <p:sp>
            <p:nvSpPr>
              <p:cNvPr id="201" name="Arc 200">
                <a:extLst>
                  <a:ext uri="{FF2B5EF4-FFF2-40B4-BE49-F238E27FC236}">
                    <a16:creationId xmlns:a16="http://schemas.microsoft.com/office/drawing/2014/main" id="{A96ABEA4-B066-44C1-BC6A-84B511163109}"/>
                  </a:ext>
                </a:extLst>
              </p:cNvPr>
              <p:cNvSpPr/>
              <p:nvPr/>
            </p:nvSpPr>
            <p:spPr>
              <a:xfrm rot="10800000">
                <a:off x="3467897" y="2873060"/>
                <a:ext cx="45719" cy="45719"/>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noProof="1"/>
              </a:p>
            </p:txBody>
          </p:sp>
          <p:cxnSp>
            <p:nvCxnSpPr>
              <p:cNvPr id="202" name="Straight Connector 201">
                <a:extLst>
                  <a:ext uri="{FF2B5EF4-FFF2-40B4-BE49-F238E27FC236}">
                    <a16:creationId xmlns:a16="http://schemas.microsoft.com/office/drawing/2014/main" id="{B123DBF9-F012-41F4-9D9B-D55E45812A7F}"/>
                  </a:ext>
                </a:extLst>
              </p:cNvPr>
              <p:cNvCxnSpPr/>
              <p:nvPr/>
            </p:nvCxnSpPr>
            <p:spPr>
              <a:xfrm>
                <a:off x="3491844" y="3020355"/>
                <a:ext cx="106719" cy="0"/>
              </a:xfrm>
              <a:prstGeom prst="line">
                <a:avLst/>
              </a:prstGeom>
              <a:ln/>
            </p:spPr>
            <p:style>
              <a:lnRef idx="1">
                <a:schemeClr val="dk1"/>
              </a:lnRef>
              <a:fillRef idx="0">
                <a:schemeClr val="dk1"/>
              </a:fillRef>
              <a:effectRef idx="0">
                <a:schemeClr val="dk1"/>
              </a:effectRef>
              <a:fontRef idx="minor">
                <a:schemeClr val="tx1"/>
              </a:fontRef>
            </p:style>
          </p:cxnSp>
          <p:sp>
            <p:nvSpPr>
              <p:cNvPr id="203" name="Arc 202">
                <a:extLst>
                  <a:ext uri="{FF2B5EF4-FFF2-40B4-BE49-F238E27FC236}">
                    <a16:creationId xmlns:a16="http://schemas.microsoft.com/office/drawing/2014/main" id="{DEE78979-69DF-4ADB-8263-CC1A1536FDEB}"/>
                  </a:ext>
                </a:extLst>
              </p:cNvPr>
              <p:cNvSpPr/>
              <p:nvPr/>
            </p:nvSpPr>
            <p:spPr>
              <a:xfrm rot="16200000">
                <a:off x="3468985" y="3020356"/>
                <a:ext cx="45719" cy="45719"/>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noProof="1"/>
              </a:p>
            </p:txBody>
          </p:sp>
          <p:cxnSp>
            <p:nvCxnSpPr>
              <p:cNvPr id="206" name="Straight Connector 205">
                <a:extLst>
                  <a:ext uri="{FF2B5EF4-FFF2-40B4-BE49-F238E27FC236}">
                    <a16:creationId xmlns:a16="http://schemas.microsoft.com/office/drawing/2014/main" id="{6416EB15-2110-41A5-8C86-B08459DD8604}"/>
                  </a:ext>
                </a:extLst>
              </p:cNvPr>
              <p:cNvCxnSpPr>
                <a:stCxn id="201" idx="2"/>
              </p:cNvCxnSpPr>
              <p:nvPr/>
            </p:nvCxnSpPr>
            <p:spPr>
              <a:xfrm flipH="1" flipV="1">
                <a:off x="3467896" y="2799007"/>
                <a:ext cx="1" cy="96912"/>
              </a:xfrm>
              <a:prstGeom prst="line">
                <a:avLst/>
              </a:prstGeom>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40B062AA-931F-466C-9F35-1FDEFB8B9347}"/>
                  </a:ext>
                </a:extLst>
              </p:cNvPr>
              <p:cNvCxnSpPr>
                <a:cxnSpLocks/>
                <a:stCxn id="203" idx="0"/>
              </p:cNvCxnSpPr>
              <p:nvPr/>
            </p:nvCxnSpPr>
            <p:spPr>
              <a:xfrm flipH="1">
                <a:off x="3466930" y="3043216"/>
                <a:ext cx="2055" cy="106203"/>
              </a:xfrm>
              <a:prstGeom prst="line">
                <a:avLst/>
              </a:prstGeom>
              <a:ln/>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1BDB501F-25FF-4D66-90A9-34C62BA82671}"/>
                  </a:ext>
                </a:extLst>
              </p:cNvPr>
              <p:cNvCxnSpPr>
                <a:cxnSpLocks/>
              </p:cNvCxnSpPr>
              <p:nvPr/>
            </p:nvCxnSpPr>
            <p:spPr>
              <a:xfrm>
                <a:off x="3594899" y="2895919"/>
                <a:ext cx="0" cy="147297"/>
              </a:xfrm>
              <a:prstGeom prst="line">
                <a:avLst/>
              </a:prstGeom>
              <a:ln/>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4E23E370-9BFD-4F39-A62A-52633A51D537}"/>
                  </a:ext>
                </a:extLst>
              </p:cNvPr>
              <p:cNvCxnSpPr>
                <a:cxnSpLocks/>
              </p:cNvCxnSpPr>
              <p:nvPr/>
            </p:nvCxnSpPr>
            <p:spPr>
              <a:xfrm>
                <a:off x="3211024" y="2799007"/>
                <a:ext cx="277179" cy="0"/>
              </a:xfrm>
              <a:prstGeom prst="line">
                <a:avLst/>
              </a:prstGeom>
              <a:ln/>
            </p:spPr>
            <p:style>
              <a:lnRef idx="1">
                <a:schemeClr val="dk1"/>
              </a:lnRef>
              <a:fillRef idx="0">
                <a:schemeClr val="dk1"/>
              </a:fillRef>
              <a:effectRef idx="0">
                <a:schemeClr val="dk1"/>
              </a:effectRef>
              <a:fontRef idx="minor">
                <a:schemeClr val="tx1"/>
              </a:fontRef>
            </p:style>
          </p:cxnSp>
        </p:grpSp>
        <p:grpSp>
          <p:nvGrpSpPr>
            <p:cNvPr id="231" name="Group 230">
              <a:extLst>
                <a:ext uri="{FF2B5EF4-FFF2-40B4-BE49-F238E27FC236}">
                  <a16:creationId xmlns:a16="http://schemas.microsoft.com/office/drawing/2014/main" id="{7DB14623-C171-4B1C-AC0A-17C99B600FC8}"/>
                </a:ext>
              </a:extLst>
            </p:cNvPr>
            <p:cNvGrpSpPr/>
            <p:nvPr/>
          </p:nvGrpSpPr>
          <p:grpSpPr>
            <a:xfrm>
              <a:off x="2921597" y="3602204"/>
              <a:ext cx="277179" cy="820091"/>
              <a:chOff x="3187028" y="3167844"/>
              <a:chExt cx="277179" cy="820091"/>
            </a:xfrm>
          </p:grpSpPr>
          <p:cxnSp>
            <p:nvCxnSpPr>
              <p:cNvPr id="225" name="Straight Connector 224">
                <a:extLst>
                  <a:ext uri="{FF2B5EF4-FFF2-40B4-BE49-F238E27FC236}">
                    <a16:creationId xmlns:a16="http://schemas.microsoft.com/office/drawing/2014/main" id="{6BB964D2-6753-4728-9EA4-640FA7194D39}"/>
                  </a:ext>
                </a:extLst>
              </p:cNvPr>
              <p:cNvCxnSpPr>
                <a:cxnSpLocks/>
              </p:cNvCxnSpPr>
              <p:nvPr/>
            </p:nvCxnSpPr>
            <p:spPr>
              <a:xfrm>
                <a:off x="3212766" y="3169756"/>
                <a:ext cx="0" cy="818179"/>
              </a:xfrm>
              <a:prstGeom prst="line">
                <a:avLst/>
              </a:prstGeom>
              <a:ln/>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1BE6B209-D0EB-47E5-AAED-66CBECF3776F}"/>
                  </a:ext>
                </a:extLst>
              </p:cNvPr>
              <p:cNvCxnSpPr>
                <a:cxnSpLocks/>
              </p:cNvCxnSpPr>
              <p:nvPr/>
            </p:nvCxnSpPr>
            <p:spPr>
              <a:xfrm>
                <a:off x="3438843" y="3167844"/>
                <a:ext cx="0" cy="818179"/>
              </a:xfrm>
              <a:prstGeom prst="line">
                <a:avLst/>
              </a:prstGeom>
              <a:ln/>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D2F1821D-A323-41AE-A650-77FFF452D28F}"/>
                  </a:ext>
                </a:extLst>
              </p:cNvPr>
              <p:cNvCxnSpPr>
                <a:cxnSpLocks/>
              </p:cNvCxnSpPr>
              <p:nvPr/>
            </p:nvCxnSpPr>
            <p:spPr>
              <a:xfrm flipV="1">
                <a:off x="3189907" y="3169755"/>
                <a:ext cx="274300" cy="473"/>
              </a:xfrm>
              <a:prstGeom prst="line">
                <a:avLst/>
              </a:prstGeom>
              <a:ln/>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2A0B4D30-B58A-4D0B-9AB1-107F6BAE34F4}"/>
                  </a:ext>
                </a:extLst>
              </p:cNvPr>
              <p:cNvCxnSpPr>
                <a:cxnSpLocks/>
              </p:cNvCxnSpPr>
              <p:nvPr/>
            </p:nvCxnSpPr>
            <p:spPr>
              <a:xfrm>
                <a:off x="3187028" y="3986023"/>
                <a:ext cx="277179" cy="0"/>
              </a:xfrm>
              <a:prstGeom prst="line">
                <a:avLst/>
              </a:prstGeom>
              <a:ln/>
            </p:spPr>
            <p:style>
              <a:lnRef idx="1">
                <a:schemeClr val="dk1"/>
              </a:lnRef>
              <a:fillRef idx="0">
                <a:schemeClr val="dk1"/>
              </a:fillRef>
              <a:effectRef idx="0">
                <a:schemeClr val="dk1"/>
              </a:effectRef>
              <a:fontRef idx="minor">
                <a:schemeClr val="tx1"/>
              </a:fontRef>
            </p:style>
          </p:cxnSp>
        </p:grpSp>
        <p:cxnSp>
          <p:nvCxnSpPr>
            <p:cNvPr id="239" name="Straight Connector 238">
              <a:extLst>
                <a:ext uri="{FF2B5EF4-FFF2-40B4-BE49-F238E27FC236}">
                  <a16:creationId xmlns:a16="http://schemas.microsoft.com/office/drawing/2014/main" id="{C6773586-603F-4B44-8059-9C7562D7F94D}"/>
                </a:ext>
              </a:extLst>
            </p:cNvPr>
            <p:cNvCxnSpPr/>
            <p:nvPr/>
          </p:nvCxnSpPr>
          <p:spPr>
            <a:xfrm>
              <a:off x="3300855" y="3373477"/>
              <a:ext cx="600709" cy="0"/>
            </a:xfrm>
            <a:prstGeom prst="line">
              <a:avLst/>
            </a:prstGeom>
            <a:ln/>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0CD9EC4E-FDE1-42B7-8E10-48F2C9BF59F3}"/>
                </a:ext>
              </a:extLst>
            </p:cNvPr>
            <p:cNvCxnSpPr/>
            <p:nvPr/>
          </p:nvCxnSpPr>
          <p:spPr>
            <a:xfrm>
              <a:off x="3300854" y="3475052"/>
              <a:ext cx="600709" cy="0"/>
            </a:xfrm>
            <a:prstGeom prst="line">
              <a:avLst/>
            </a:prstGeom>
            <a:ln/>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2C46FA46-FD19-4696-8BFF-B340B570E2EC}"/>
                </a:ext>
              </a:extLst>
            </p:cNvPr>
            <p:cNvCxnSpPr>
              <a:cxnSpLocks/>
            </p:cNvCxnSpPr>
            <p:nvPr/>
          </p:nvCxnSpPr>
          <p:spPr>
            <a:xfrm>
              <a:off x="3901563" y="3350616"/>
              <a:ext cx="0" cy="147296"/>
            </a:xfrm>
            <a:prstGeom prst="line">
              <a:avLst/>
            </a:prstGeom>
            <a:ln/>
          </p:spPr>
          <p:style>
            <a:lnRef idx="1">
              <a:schemeClr val="dk1"/>
            </a:lnRef>
            <a:fillRef idx="0">
              <a:schemeClr val="dk1"/>
            </a:fillRef>
            <a:effectRef idx="0">
              <a:schemeClr val="dk1"/>
            </a:effectRef>
            <a:fontRef idx="minor">
              <a:schemeClr val="tx1"/>
            </a:fontRef>
          </p:style>
        </p:cxnSp>
      </p:grpSp>
      <p:sp>
        <p:nvSpPr>
          <p:cNvPr id="250" name="TextBox 249">
            <a:extLst>
              <a:ext uri="{FF2B5EF4-FFF2-40B4-BE49-F238E27FC236}">
                <a16:creationId xmlns:a16="http://schemas.microsoft.com/office/drawing/2014/main" id="{C468CD74-875C-44DD-A321-498EF13905CC}"/>
              </a:ext>
            </a:extLst>
          </p:cNvPr>
          <p:cNvSpPr txBox="1"/>
          <p:nvPr/>
        </p:nvSpPr>
        <p:spPr>
          <a:xfrm>
            <a:off x="6473361" y="628459"/>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cxnSp>
        <p:nvCxnSpPr>
          <p:cNvPr id="251" name="Straight Connector 250">
            <a:extLst>
              <a:ext uri="{FF2B5EF4-FFF2-40B4-BE49-F238E27FC236}">
                <a16:creationId xmlns:a16="http://schemas.microsoft.com/office/drawing/2014/main" id="{C8A00C17-C86A-4221-902C-273762060869}"/>
              </a:ext>
            </a:extLst>
          </p:cNvPr>
          <p:cNvCxnSpPr>
            <a:cxnSpLocks/>
            <a:stCxn id="250" idx="1"/>
          </p:cNvCxnSpPr>
          <p:nvPr/>
        </p:nvCxnSpPr>
        <p:spPr>
          <a:xfrm flipH="1">
            <a:off x="6124455" y="828514"/>
            <a:ext cx="348906" cy="2347"/>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BDEDF20-063B-4B14-A451-61DB542476AD}"/>
              </a:ext>
            </a:extLst>
          </p:cNvPr>
          <p:cNvCxnSpPr>
            <a:cxnSpLocks/>
            <a:stCxn id="250" idx="3"/>
          </p:cNvCxnSpPr>
          <p:nvPr/>
        </p:nvCxnSpPr>
        <p:spPr>
          <a:xfrm>
            <a:off x="7241711" y="828514"/>
            <a:ext cx="401066" cy="2347"/>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DAFC4390-BA19-4733-912B-C59AB41E7F1C}"/>
              </a:ext>
            </a:extLst>
          </p:cNvPr>
          <p:cNvSpPr txBox="1"/>
          <p:nvPr/>
        </p:nvSpPr>
        <p:spPr>
          <a:xfrm>
            <a:off x="6483134" y="50748"/>
            <a:ext cx="768350" cy="276999"/>
          </a:xfrm>
          <a:prstGeom prst="rect">
            <a:avLst/>
          </a:prstGeom>
          <a:noFill/>
        </p:spPr>
        <p:txBody>
          <a:bodyPr wrap="square" rtlCol="0">
            <a:spAutoFit/>
          </a:bodyPr>
          <a:lstStyle/>
          <a:p>
            <a:r>
              <a:rPr lang="en-US" sz="1200" noProof="1"/>
              <a:t>AcuItem</a:t>
            </a:r>
          </a:p>
        </p:txBody>
      </p:sp>
      <p:sp>
        <p:nvSpPr>
          <p:cNvPr id="255" name="TextBox 254">
            <a:extLst>
              <a:ext uri="{FF2B5EF4-FFF2-40B4-BE49-F238E27FC236}">
                <a16:creationId xmlns:a16="http://schemas.microsoft.com/office/drawing/2014/main" id="{2233F2F5-E4D8-40D5-B313-C431CBA989CF}"/>
              </a:ext>
            </a:extLst>
          </p:cNvPr>
          <p:cNvSpPr txBox="1"/>
          <p:nvPr/>
        </p:nvSpPr>
        <p:spPr>
          <a:xfrm rot="16200000">
            <a:off x="5498386" y="548997"/>
            <a:ext cx="869950" cy="246221"/>
          </a:xfrm>
          <a:prstGeom prst="rect">
            <a:avLst/>
          </a:prstGeom>
          <a:noFill/>
        </p:spPr>
        <p:txBody>
          <a:bodyPr wrap="square" rtlCol="0">
            <a:spAutoFit/>
          </a:bodyPr>
          <a:lstStyle/>
          <a:p>
            <a:r>
              <a:rPr lang="en-US" sz="1000" noProof="1"/>
              <a:t>InputLw</a:t>
            </a:r>
          </a:p>
        </p:txBody>
      </p:sp>
      <p:sp>
        <p:nvSpPr>
          <p:cNvPr id="256" name="TextBox 255">
            <a:extLst>
              <a:ext uri="{FF2B5EF4-FFF2-40B4-BE49-F238E27FC236}">
                <a16:creationId xmlns:a16="http://schemas.microsoft.com/office/drawing/2014/main" id="{BE60EAFB-B193-4991-A595-FE50F5DE675A}"/>
              </a:ext>
            </a:extLst>
          </p:cNvPr>
          <p:cNvSpPr txBox="1"/>
          <p:nvPr/>
        </p:nvSpPr>
        <p:spPr>
          <a:xfrm rot="16200000">
            <a:off x="7214737" y="505348"/>
            <a:ext cx="1082675" cy="246221"/>
          </a:xfrm>
          <a:prstGeom prst="rect">
            <a:avLst/>
          </a:prstGeom>
          <a:noFill/>
        </p:spPr>
        <p:txBody>
          <a:bodyPr wrap="square" rtlCol="0">
            <a:spAutoFit/>
          </a:bodyPr>
          <a:lstStyle/>
          <a:p>
            <a:r>
              <a:rPr lang="en-US" sz="1000" noProof="1"/>
              <a:t>OutputLw</a:t>
            </a:r>
          </a:p>
        </p:txBody>
      </p:sp>
      <p:sp>
        <p:nvSpPr>
          <p:cNvPr id="291" name="TextBox 290">
            <a:extLst>
              <a:ext uri="{FF2B5EF4-FFF2-40B4-BE49-F238E27FC236}">
                <a16:creationId xmlns:a16="http://schemas.microsoft.com/office/drawing/2014/main" id="{BD57DF7E-E154-40FC-8D7A-B35EA743CAC7}"/>
              </a:ext>
            </a:extLst>
          </p:cNvPr>
          <p:cNvSpPr txBox="1"/>
          <p:nvPr/>
        </p:nvSpPr>
        <p:spPr>
          <a:xfrm>
            <a:off x="86047" y="509881"/>
            <a:ext cx="850713" cy="553998"/>
          </a:xfrm>
          <a:prstGeom prst="rect">
            <a:avLst/>
          </a:prstGeom>
          <a:noFill/>
        </p:spPr>
        <p:txBody>
          <a:bodyPr wrap="square" rtlCol="0">
            <a:spAutoFit/>
          </a:bodyPr>
          <a:lstStyle/>
          <a:p>
            <a:r>
              <a:rPr lang="en-US" sz="1000" noProof="1"/>
              <a:t>FLOW DATA:</a:t>
            </a:r>
          </a:p>
          <a:p>
            <a:r>
              <a:rPr lang="en-US" sz="1000" noProof="1"/>
              <a:t>V</a:t>
            </a:r>
            <a:r>
              <a:rPr lang="en-US" sz="1000" baseline="-25000" noProof="1"/>
              <a:t>1</a:t>
            </a:r>
            <a:r>
              <a:rPr lang="en-US" sz="1000" noProof="1"/>
              <a:t> [m</a:t>
            </a:r>
            <a:r>
              <a:rPr lang="en-US" sz="1000" baseline="30000" noProof="1"/>
              <a:t>3</a:t>
            </a:r>
            <a:r>
              <a:rPr lang="en-US" sz="1000" noProof="1"/>
              <a:t>/s]</a:t>
            </a:r>
          </a:p>
          <a:p>
            <a:r>
              <a:rPr lang="en-US" sz="1000" noProof="1"/>
              <a:t>W</a:t>
            </a:r>
            <a:r>
              <a:rPr lang="en-US" sz="1000" baseline="-25000" noProof="1"/>
              <a:t>1</a:t>
            </a:r>
            <a:r>
              <a:rPr lang="en-US" sz="1000" noProof="1"/>
              <a:t> [m/s]</a:t>
            </a:r>
          </a:p>
        </p:txBody>
      </p:sp>
      <p:grpSp>
        <p:nvGrpSpPr>
          <p:cNvPr id="305" name="Group 304">
            <a:extLst>
              <a:ext uri="{FF2B5EF4-FFF2-40B4-BE49-F238E27FC236}">
                <a16:creationId xmlns:a16="http://schemas.microsoft.com/office/drawing/2014/main" id="{40EA56ED-8766-4639-88CC-96E31A454C87}"/>
              </a:ext>
            </a:extLst>
          </p:cNvPr>
          <p:cNvGrpSpPr/>
          <p:nvPr/>
        </p:nvGrpSpPr>
        <p:grpSpPr>
          <a:xfrm>
            <a:off x="4400614" y="3851930"/>
            <a:ext cx="2005014" cy="1539684"/>
            <a:chOff x="5438774" y="4150167"/>
            <a:chExt cx="2005014" cy="1539684"/>
          </a:xfrm>
        </p:grpSpPr>
        <p:sp>
          <p:nvSpPr>
            <p:cNvPr id="232" name="TextBox 231">
              <a:extLst>
                <a:ext uri="{FF2B5EF4-FFF2-40B4-BE49-F238E27FC236}">
                  <a16:creationId xmlns:a16="http://schemas.microsoft.com/office/drawing/2014/main" id="{41292821-1133-43C5-9DDD-D72106B4194A}"/>
                </a:ext>
              </a:extLst>
            </p:cNvPr>
            <p:cNvSpPr txBox="1"/>
            <p:nvPr/>
          </p:nvSpPr>
          <p:spPr>
            <a:xfrm rot="5400000">
              <a:off x="5328523" y="4710859"/>
              <a:ext cx="7896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sp>
          <p:nvSpPr>
            <p:cNvPr id="233" name="Rectangle 232">
              <a:extLst>
                <a:ext uri="{FF2B5EF4-FFF2-40B4-BE49-F238E27FC236}">
                  <a16:creationId xmlns:a16="http://schemas.microsoft.com/office/drawing/2014/main" id="{868330A7-9D2A-40E5-8217-04538A32DEA1}"/>
                </a:ext>
              </a:extLst>
            </p:cNvPr>
            <p:cNvSpPr/>
            <p:nvPr/>
          </p:nvSpPr>
          <p:spPr>
            <a:xfrm rot="5400000">
              <a:off x="5687118" y="3924190"/>
              <a:ext cx="1508326" cy="2005014"/>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261" name="Straight Connector 260">
              <a:extLst>
                <a:ext uri="{FF2B5EF4-FFF2-40B4-BE49-F238E27FC236}">
                  <a16:creationId xmlns:a16="http://schemas.microsoft.com/office/drawing/2014/main" id="{3DC8F472-323D-4A07-AEE2-C67C99C0351E}"/>
                </a:ext>
              </a:extLst>
            </p:cNvPr>
            <p:cNvCxnSpPr>
              <a:cxnSpLocks/>
              <a:stCxn id="274" idx="3"/>
              <a:endCxn id="233" idx="0"/>
            </p:cNvCxnSpPr>
            <p:nvPr/>
          </p:nvCxnSpPr>
          <p:spPr>
            <a:xfrm>
              <a:off x="7135301" y="4926697"/>
              <a:ext cx="308487"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FB726CC9-96C4-434A-9E80-01BE8BFFB58D}"/>
                </a:ext>
              </a:extLst>
            </p:cNvPr>
            <p:cNvCxnSpPr>
              <a:cxnSpLocks/>
            </p:cNvCxnSpPr>
            <p:nvPr/>
          </p:nvCxnSpPr>
          <p:spPr>
            <a:xfrm>
              <a:off x="5732903" y="5297058"/>
              <a:ext cx="0" cy="374603"/>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04345A4-B83A-459F-BE1A-4B06C8F6B3E9}"/>
                </a:ext>
              </a:extLst>
            </p:cNvPr>
            <p:cNvCxnSpPr>
              <a:cxnSpLocks/>
            </p:cNvCxnSpPr>
            <p:nvPr/>
          </p:nvCxnSpPr>
          <p:spPr>
            <a:xfrm flipV="1">
              <a:off x="5723348" y="4163335"/>
              <a:ext cx="0" cy="352754"/>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sp>
          <p:nvSpPr>
            <p:cNvPr id="274" name="TextBox 273">
              <a:extLst>
                <a:ext uri="{FF2B5EF4-FFF2-40B4-BE49-F238E27FC236}">
                  <a16:creationId xmlns:a16="http://schemas.microsoft.com/office/drawing/2014/main" id="{CA28FB3D-0C9F-4FC0-83B8-9BF088AA3F14}"/>
                </a:ext>
              </a:extLst>
            </p:cNvPr>
            <p:cNvSpPr txBox="1"/>
            <p:nvPr/>
          </p:nvSpPr>
          <p:spPr>
            <a:xfrm>
              <a:off x="6216700" y="4721096"/>
              <a:ext cx="918601" cy="411202"/>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_brSourceLW</a:t>
              </a:r>
            </a:p>
            <a:p>
              <a:r>
                <a:rPr lang="en-US" sz="1000" noProof="1"/>
                <a:t>_brSourceDa</a:t>
              </a:r>
            </a:p>
          </p:txBody>
        </p:sp>
        <p:cxnSp>
          <p:nvCxnSpPr>
            <p:cNvPr id="287" name="Straight Connector 286">
              <a:extLst>
                <a:ext uri="{FF2B5EF4-FFF2-40B4-BE49-F238E27FC236}">
                  <a16:creationId xmlns:a16="http://schemas.microsoft.com/office/drawing/2014/main" id="{7DBB5DB4-7443-4B72-A01F-E10901C21C67}"/>
                </a:ext>
              </a:extLst>
            </p:cNvPr>
            <p:cNvCxnSpPr>
              <a:cxnSpLocks/>
              <a:endCxn id="274" idx="1"/>
            </p:cNvCxnSpPr>
            <p:nvPr/>
          </p:nvCxnSpPr>
          <p:spPr>
            <a:xfrm>
              <a:off x="5923403" y="4926697"/>
              <a:ext cx="293297"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F562C6F-A9FE-4D46-959E-7BCC7B71F409}"/>
                </a:ext>
              </a:extLst>
            </p:cNvPr>
            <p:cNvSpPr txBox="1"/>
            <p:nvPr/>
          </p:nvSpPr>
          <p:spPr>
            <a:xfrm>
              <a:off x="5705753" y="4150167"/>
              <a:ext cx="728598" cy="347939"/>
            </a:xfrm>
            <a:prstGeom prst="rect">
              <a:avLst/>
            </a:prstGeom>
            <a:noFill/>
          </p:spPr>
          <p:txBody>
            <a:bodyPr wrap="square" rtlCol="0">
              <a:spAutoFit/>
            </a:bodyPr>
            <a:lstStyle/>
            <a:p>
              <a:r>
                <a:rPr lang="en-US" sz="800" noProof="1"/>
                <a:t>V</a:t>
              </a:r>
              <a:r>
                <a:rPr lang="en-US" sz="800" baseline="-25000" noProof="1"/>
                <a:t>1</a:t>
              </a:r>
              <a:r>
                <a:rPr lang="en-US" sz="800" noProof="1"/>
                <a:t> [m</a:t>
              </a:r>
              <a:r>
                <a:rPr lang="en-US" sz="800" baseline="30000" noProof="1"/>
                <a:t>3</a:t>
              </a:r>
              <a:r>
                <a:rPr lang="en-US" sz="800" noProof="1"/>
                <a:t>/s]</a:t>
              </a:r>
            </a:p>
            <a:p>
              <a:r>
                <a:rPr lang="en-US" sz="800" noProof="1"/>
                <a:t>W</a:t>
              </a:r>
              <a:r>
                <a:rPr lang="en-US" sz="800" baseline="-25000" noProof="1"/>
                <a:t>1</a:t>
              </a:r>
              <a:r>
                <a:rPr lang="en-US" sz="800" noProof="1"/>
                <a:t> [m/s]</a:t>
              </a:r>
            </a:p>
          </p:txBody>
        </p:sp>
        <p:sp>
          <p:nvSpPr>
            <p:cNvPr id="294" name="TextBox 293">
              <a:extLst>
                <a:ext uri="{FF2B5EF4-FFF2-40B4-BE49-F238E27FC236}">
                  <a16:creationId xmlns:a16="http://schemas.microsoft.com/office/drawing/2014/main" id="{165469DA-F1F1-4A40-823F-A72D93D2AB0D}"/>
                </a:ext>
              </a:extLst>
            </p:cNvPr>
            <p:cNvSpPr txBox="1"/>
            <p:nvPr/>
          </p:nvSpPr>
          <p:spPr>
            <a:xfrm>
              <a:off x="6406703" y="4375646"/>
              <a:ext cx="728598" cy="347939"/>
            </a:xfrm>
            <a:prstGeom prst="rect">
              <a:avLst/>
            </a:prstGeom>
            <a:noFill/>
          </p:spPr>
          <p:txBody>
            <a:bodyPr wrap="square" rtlCol="0">
              <a:spAutoFit/>
            </a:bodyPr>
            <a:lstStyle/>
            <a:p>
              <a:r>
                <a:rPr lang="en-US" sz="800" noProof="1"/>
                <a:t>V</a:t>
              </a:r>
              <a:r>
                <a:rPr lang="en-US" sz="800" baseline="-25000" noProof="1"/>
                <a:t>br</a:t>
              </a:r>
              <a:r>
                <a:rPr lang="en-US" sz="800" noProof="1"/>
                <a:t> [m</a:t>
              </a:r>
              <a:r>
                <a:rPr lang="en-US" sz="800" baseline="30000" noProof="1"/>
                <a:t>3</a:t>
              </a:r>
              <a:r>
                <a:rPr lang="en-US" sz="800" noProof="1"/>
                <a:t>/s]</a:t>
              </a:r>
            </a:p>
            <a:p>
              <a:r>
                <a:rPr lang="en-US" sz="800" noProof="1"/>
                <a:t>W</a:t>
              </a:r>
              <a:r>
                <a:rPr lang="en-US" sz="800" baseline="-25000" noProof="1"/>
                <a:t>br</a:t>
              </a:r>
              <a:r>
                <a:rPr lang="en-US" sz="800" noProof="1"/>
                <a:t> [m/s]</a:t>
              </a:r>
            </a:p>
          </p:txBody>
        </p:sp>
        <p:sp>
          <p:nvSpPr>
            <p:cNvPr id="295" name="TextBox 294">
              <a:extLst>
                <a:ext uri="{FF2B5EF4-FFF2-40B4-BE49-F238E27FC236}">
                  <a16:creationId xmlns:a16="http://schemas.microsoft.com/office/drawing/2014/main" id="{FF1BD9D8-549F-4457-9497-56290F7BCE53}"/>
                </a:ext>
              </a:extLst>
            </p:cNvPr>
            <p:cNvSpPr txBox="1"/>
            <p:nvPr/>
          </p:nvSpPr>
          <p:spPr>
            <a:xfrm>
              <a:off x="5732903" y="5341912"/>
              <a:ext cx="1047647" cy="347939"/>
            </a:xfrm>
            <a:prstGeom prst="rect">
              <a:avLst/>
            </a:prstGeom>
            <a:noFill/>
          </p:spPr>
          <p:txBody>
            <a:bodyPr wrap="square" rtlCol="0">
              <a:spAutoFit/>
            </a:bodyPr>
            <a:lstStyle/>
            <a:p>
              <a:r>
                <a:rPr lang="en-US" sz="800" noProof="1"/>
                <a:t>V</a:t>
              </a:r>
              <a:r>
                <a:rPr lang="en-US" sz="800" baseline="-25000" noProof="1"/>
                <a:t>2</a:t>
              </a:r>
              <a:r>
                <a:rPr lang="en-US" sz="800" noProof="1"/>
                <a:t> = V</a:t>
              </a:r>
              <a:r>
                <a:rPr lang="en-US" sz="800" baseline="-25000" noProof="1"/>
                <a:t>1</a:t>
              </a:r>
              <a:r>
                <a:rPr lang="en-US" sz="800" noProof="1"/>
                <a:t> – V</a:t>
              </a:r>
              <a:r>
                <a:rPr lang="en-US" sz="800" baseline="-25000" noProof="1"/>
                <a:t>br</a:t>
              </a:r>
              <a:r>
                <a:rPr lang="en-US" sz="800" noProof="1"/>
                <a:t>  [m</a:t>
              </a:r>
              <a:r>
                <a:rPr lang="en-US" sz="800" baseline="30000" noProof="1"/>
                <a:t>3</a:t>
              </a:r>
              <a:r>
                <a:rPr lang="en-US" sz="800" noProof="1"/>
                <a:t>/s]</a:t>
              </a:r>
            </a:p>
            <a:p>
              <a:r>
                <a:rPr lang="en-US" sz="800" noProof="1"/>
                <a:t>W</a:t>
              </a:r>
              <a:r>
                <a:rPr lang="en-US" sz="800" baseline="-25000" noProof="1"/>
                <a:t>2</a:t>
              </a:r>
              <a:r>
                <a:rPr lang="en-US" sz="800" noProof="1"/>
                <a:t> [m/s]</a:t>
              </a:r>
            </a:p>
          </p:txBody>
        </p:sp>
      </p:grpSp>
      <p:sp>
        <p:nvSpPr>
          <p:cNvPr id="311" name="TextBox 310">
            <a:extLst>
              <a:ext uri="{FF2B5EF4-FFF2-40B4-BE49-F238E27FC236}">
                <a16:creationId xmlns:a16="http://schemas.microsoft.com/office/drawing/2014/main" id="{43F9F9D1-1121-4E3C-BC5B-F3D0C038D5BA}"/>
              </a:ext>
            </a:extLst>
          </p:cNvPr>
          <p:cNvSpPr txBox="1"/>
          <p:nvPr/>
        </p:nvSpPr>
        <p:spPr>
          <a:xfrm rot="5400000">
            <a:off x="4310570" y="5908387"/>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sp>
        <p:nvSpPr>
          <p:cNvPr id="312" name="Rectangle 311">
            <a:extLst>
              <a:ext uri="{FF2B5EF4-FFF2-40B4-BE49-F238E27FC236}">
                <a16:creationId xmlns:a16="http://schemas.microsoft.com/office/drawing/2014/main" id="{088A608F-B391-42DD-A27F-0FCCEFE8DBF7}"/>
              </a:ext>
            </a:extLst>
          </p:cNvPr>
          <p:cNvSpPr/>
          <p:nvPr/>
        </p:nvSpPr>
        <p:spPr>
          <a:xfrm rot="5400000">
            <a:off x="4013197" y="5778746"/>
            <a:ext cx="1363088"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313" name="Straight Connector 312">
            <a:extLst>
              <a:ext uri="{FF2B5EF4-FFF2-40B4-BE49-F238E27FC236}">
                <a16:creationId xmlns:a16="http://schemas.microsoft.com/office/drawing/2014/main" id="{7C561955-658A-4656-9BFF-822B141D8A92}"/>
              </a:ext>
            </a:extLst>
          </p:cNvPr>
          <p:cNvCxnSpPr>
            <a:cxnSpLocks/>
            <a:stCxn id="311" idx="1"/>
            <a:endCxn id="312" idx="1"/>
          </p:cNvCxnSpPr>
          <p:nvPr/>
        </p:nvCxnSpPr>
        <p:spPr>
          <a:xfrm flipH="1" flipV="1">
            <a:off x="4694741" y="5373425"/>
            <a:ext cx="4" cy="350842"/>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C748FFF-EC8C-485A-B28D-B6314FD22C17}"/>
              </a:ext>
            </a:extLst>
          </p:cNvPr>
          <p:cNvCxnSpPr>
            <a:cxnSpLocks/>
            <a:stCxn id="312" idx="3"/>
          </p:cNvCxnSpPr>
          <p:nvPr/>
        </p:nvCxnSpPr>
        <p:spPr>
          <a:xfrm flipV="1">
            <a:off x="4694741" y="6492617"/>
            <a:ext cx="4" cy="243896"/>
          </a:xfrm>
          <a:prstGeom prst="line">
            <a:avLst/>
          </a:prstGeom>
          <a:ln w="12700">
            <a:headEnd type="oval"/>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D5E74DA3-C8BD-4B1F-9E2F-16C89F70591B}"/>
              </a:ext>
            </a:extLst>
          </p:cNvPr>
          <p:cNvSpPr txBox="1"/>
          <p:nvPr/>
        </p:nvSpPr>
        <p:spPr>
          <a:xfrm>
            <a:off x="6840603" y="4426058"/>
            <a:ext cx="768350"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noProof="1"/>
              <a:t>_sourceLW</a:t>
            </a:r>
          </a:p>
          <a:p>
            <a:r>
              <a:rPr lang="en-US" sz="1000" noProof="1"/>
              <a:t>_sourceDa</a:t>
            </a:r>
          </a:p>
        </p:txBody>
      </p:sp>
      <p:cxnSp>
        <p:nvCxnSpPr>
          <p:cNvPr id="317" name="Straight Connector 316">
            <a:extLst>
              <a:ext uri="{FF2B5EF4-FFF2-40B4-BE49-F238E27FC236}">
                <a16:creationId xmlns:a16="http://schemas.microsoft.com/office/drawing/2014/main" id="{48560C34-DC77-44E9-AC78-AD8EEA38225A}"/>
              </a:ext>
            </a:extLst>
          </p:cNvPr>
          <p:cNvCxnSpPr>
            <a:stCxn id="316" idx="1"/>
          </p:cNvCxnSpPr>
          <p:nvPr/>
        </p:nvCxnSpPr>
        <p:spPr>
          <a:xfrm flipH="1">
            <a:off x="6405628" y="4626113"/>
            <a:ext cx="434975"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A81924BC-046C-4FED-B5B6-BBAF65C3008E}"/>
              </a:ext>
            </a:extLst>
          </p:cNvPr>
          <p:cNvCxnSpPr>
            <a:cxnSpLocks/>
            <a:stCxn id="316" idx="3"/>
            <a:endCxn id="319" idx="3"/>
          </p:cNvCxnSpPr>
          <p:nvPr/>
        </p:nvCxnSpPr>
        <p:spPr>
          <a:xfrm>
            <a:off x="7608953" y="4626113"/>
            <a:ext cx="235075" cy="2347"/>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A23E07C4-2F89-45FD-8422-9DEEBB217BB0}"/>
              </a:ext>
            </a:extLst>
          </p:cNvPr>
          <p:cNvSpPr/>
          <p:nvPr/>
        </p:nvSpPr>
        <p:spPr>
          <a:xfrm>
            <a:off x="6405628" y="4352237"/>
            <a:ext cx="1438400" cy="552445"/>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323" name="Straight Arrow Connector 322">
            <a:extLst>
              <a:ext uri="{FF2B5EF4-FFF2-40B4-BE49-F238E27FC236}">
                <a16:creationId xmlns:a16="http://schemas.microsoft.com/office/drawing/2014/main" id="{D2C443F9-9BA4-44AC-8579-C10EB3506DDA}"/>
              </a:ext>
            </a:extLst>
          </p:cNvPr>
          <p:cNvCxnSpPr>
            <a:cxnSpLocks/>
          </p:cNvCxnSpPr>
          <p:nvPr/>
        </p:nvCxnSpPr>
        <p:spPr>
          <a:xfrm>
            <a:off x="674340" y="794307"/>
            <a:ext cx="262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TextBox 328">
            <a:extLst>
              <a:ext uri="{FF2B5EF4-FFF2-40B4-BE49-F238E27FC236}">
                <a16:creationId xmlns:a16="http://schemas.microsoft.com/office/drawing/2014/main" id="{26C71343-13DB-4B9B-8C5B-5BFF8DCE73BA}"/>
              </a:ext>
            </a:extLst>
          </p:cNvPr>
          <p:cNvSpPr txBox="1"/>
          <p:nvPr/>
        </p:nvSpPr>
        <p:spPr>
          <a:xfrm>
            <a:off x="3265382" y="235423"/>
            <a:ext cx="747903" cy="276999"/>
          </a:xfrm>
          <a:prstGeom prst="rect">
            <a:avLst/>
          </a:prstGeom>
          <a:noFill/>
        </p:spPr>
        <p:txBody>
          <a:bodyPr wrap="square" rtlCol="0">
            <a:spAutoFit/>
          </a:bodyPr>
          <a:lstStyle/>
          <a:p>
            <a:r>
              <a:rPr lang="en-US" sz="1200" noProof="1"/>
              <a:t>DUCT_2</a:t>
            </a:r>
          </a:p>
        </p:txBody>
      </p:sp>
      <p:sp>
        <p:nvSpPr>
          <p:cNvPr id="330" name="TextBox 329">
            <a:extLst>
              <a:ext uri="{FF2B5EF4-FFF2-40B4-BE49-F238E27FC236}">
                <a16:creationId xmlns:a16="http://schemas.microsoft.com/office/drawing/2014/main" id="{89BB8DD9-620C-47F5-9020-C42B8C7D44FC}"/>
              </a:ext>
            </a:extLst>
          </p:cNvPr>
          <p:cNvSpPr txBox="1"/>
          <p:nvPr/>
        </p:nvSpPr>
        <p:spPr>
          <a:xfrm rot="16200000">
            <a:off x="4718565" y="1513731"/>
            <a:ext cx="747903" cy="276999"/>
          </a:xfrm>
          <a:prstGeom prst="rect">
            <a:avLst/>
          </a:prstGeom>
          <a:noFill/>
        </p:spPr>
        <p:txBody>
          <a:bodyPr wrap="square" rtlCol="0">
            <a:spAutoFit/>
          </a:bodyPr>
          <a:lstStyle/>
          <a:p>
            <a:r>
              <a:rPr lang="en-US" sz="1200" noProof="1"/>
              <a:t>BEND</a:t>
            </a:r>
          </a:p>
        </p:txBody>
      </p:sp>
      <p:sp>
        <p:nvSpPr>
          <p:cNvPr id="331" name="TextBox 330">
            <a:extLst>
              <a:ext uri="{FF2B5EF4-FFF2-40B4-BE49-F238E27FC236}">
                <a16:creationId xmlns:a16="http://schemas.microsoft.com/office/drawing/2014/main" id="{6F39D9A8-A37D-483C-9012-708D7C0439E6}"/>
              </a:ext>
            </a:extLst>
          </p:cNvPr>
          <p:cNvSpPr txBox="1"/>
          <p:nvPr/>
        </p:nvSpPr>
        <p:spPr>
          <a:xfrm rot="16200000">
            <a:off x="4706115" y="2969808"/>
            <a:ext cx="747903" cy="276999"/>
          </a:xfrm>
          <a:prstGeom prst="rect">
            <a:avLst/>
          </a:prstGeom>
          <a:noFill/>
        </p:spPr>
        <p:txBody>
          <a:bodyPr wrap="square" rtlCol="0">
            <a:spAutoFit/>
          </a:bodyPr>
          <a:lstStyle/>
          <a:p>
            <a:r>
              <a:rPr lang="en-US" sz="1200" noProof="1"/>
              <a:t>DUCT_3</a:t>
            </a:r>
          </a:p>
        </p:txBody>
      </p:sp>
      <p:sp>
        <p:nvSpPr>
          <p:cNvPr id="332" name="TextBox 331">
            <a:extLst>
              <a:ext uri="{FF2B5EF4-FFF2-40B4-BE49-F238E27FC236}">
                <a16:creationId xmlns:a16="http://schemas.microsoft.com/office/drawing/2014/main" id="{07124246-D20E-4446-9F7B-BDA9C409AAC1}"/>
              </a:ext>
            </a:extLst>
          </p:cNvPr>
          <p:cNvSpPr txBox="1"/>
          <p:nvPr/>
        </p:nvSpPr>
        <p:spPr>
          <a:xfrm>
            <a:off x="5403121" y="3616330"/>
            <a:ext cx="973360" cy="276999"/>
          </a:xfrm>
          <a:prstGeom prst="rect">
            <a:avLst/>
          </a:prstGeom>
          <a:noFill/>
        </p:spPr>
        <p:txBody>
          <a:bodyPr wrap="square" rtlCol="0">
            <a:spAutoFit/>
          </a:bodyPr>
          <a:lstStyle/>
          <a:p>
            <a:r>
              <a:rPr lang="en-US" sz="1200" noProof="1"/>
              <a:t>BRANCH TEE</a:t>
            </a:r>
          </a:p>
        </p:txBody>
      </p:sp>
      <p:sp>
        <p:nvSpPr>
          <p:cNvPr id="333" name="TextBox 332">
            <a:extLst>
              <a:ext uri="{FF2B5EF4-FFF2-40B4-BE49-F238E27FC236}">
                <a16:creationId xmlns:a16="http://schemas.microsoft.com/office/drawing/2014/main" id="{9E4C80DE-9CB2-4B82-B194-9AA17622F21A}"/>
              </a:ext>
            </a:extLst>
          </p:cNvPr>
          <p:cNvSpPr txBox="1"/>
          <p:nvPr/>
        </p:nvSpPr>
        <p:spPr>
          <a:xfrm>
            <a:off x="6918870" y="4056231"/>
            <a:ext cx="747903" cy="276999"/>
          </a:xfrm>
          <a:prstGeom prst="rect">
            <a:avLst/>
          </a:prstGeom>
          <a:noFill/>
        </p:spPr>
        <p:txBody>
          <a:bodyPr wrap="square" rtlCol="0">
            <a:spAutoFit/>
          </a:bodyPr>
          <a:lstStyle/>
          <a:p>
            <a:r>
              <a:rPr lang="en-US" sz="1200" noProof="1"/>
              <a:t>DUCT_4</a:t>
            </a:r>
          </a:p>
        </p:txBody>
      </p:sp>
      <p:sp>
        <p:nvSpPr>
          <p:cNvPr id="334" name="TextBox 333">
            <a:extLst>
              <a:ext uri="{FF2B5EF4-FFF2-40B4-BE49-F238E27FC236}">
                <a16:creationId xmlns:a16="http://schemas.microsoft.com/office/drawing/2014/main" id="{4E544F9C-AE39-4E95-B451-C5961B4BFA60}"/>
              </a:ext>
            </a:extLst>
          </p:cNvPr>
          <p:cNvSpPr txBox="1"/>
          <p:nvPr/>
        </p:nvSpPr>
        <p:spPr>
          <a:xfrm rot="16200000">
            <a:off x="4718564" y="5963525"/>
            <a:ext cx="747903" cy="276999"/>
          </a:xfrm>
          <a:prstGeom prst="rect">
            <a:avLst/>
          </a:prstGeom>
          <a:noFill/>
        </p:spPr>
        <p:txBody>
          <a:bodyPr wrap="square" rtlCol="0">
            <a:spAutoFit/>
          </a:bodyPr>
          <a:lstStyle/>
          <a:p>
            <a:r>
              <a:rPr lang="en-US" sz="1200" noProof="1"/>
              <a:t>DUCT_5</a:t>
            </a:r>
          </a:p>
        </p:txBody>
      </p:sp>
      <p:sp>
        <p:nvSpPr>
          <p:cNvPr id="335" name="TextBox 334">
            <a:extLst>
              <a:ext uri="{FF2B5EF4-FFF2-40B4-BE49-F238E27FC236}">
                <a16:creationId xmlns:a16="http://schemas.microsoft.com/office/drawing/2014/main" id="{F98B10CE-241C-4A79-85BB-4621714BC876}"/>
              </a:ext>
            </a:extLst>
          </p:cNvPr>
          <p:cNvSpPr txBox="1"/>
          <p:nvPr/>
        </p:nvSpPr>
        <p:spPr>
          <a:xfrm>
            <a:off x="618155" y="1589010"/>
            <a:ext cx="747903" cy="276999"/>
          </a:xfrm>
          <a:prstGeom prst="rect">
            <a:avLst/>
          </a:prstGeom>
          <a:noFill/>
        </p:spPr>
        <p:txBody>
          <a:bodyPr wrap="square" rtlCol="0">
            <a:spAutoFit/>
          </a:bodyPr>
          <a:lstStyle/>
          <a:p>
            <a:r>
              <a:rPr lang="en-US" sz="1200" noProof="1"/>
              <a:t>DUCT_1</a:t>
            </a:r>
          </a:p>
        </p:txBody>
      </p:sp>
      <p:sp>
        <p:nvSpPr>
          <p:cNvPr id="336" name="TextBox 335">
            <a:extLst>
              <a:ext uri="{FF2B5EF4-FFF2-40B4-BE49-F238E27FC236}">
                <a16:creationId xmlns:a16="http://schemas.microsoft.com/office/drawing/2014/main" id="{229C4A36-72E6-486F-908D-ECAF5EEF7B40}"/>
              </a:ext>
            </a:extLst>
          </p:cNvPr>
          <p:cNvSpPr txBox="1"/>
          <p:nvPr/>
        </p:nvSpPr>
        <p:spPr>
          <a:xfrm>
            <a:off x="1720049" y="1601719"/>
            <a:ext cx="747903" cy="276999"/>
          </a:xfrm>
          <a:prstGeom prst="rect">
            <a:avLst/>
          </a:prstGeom>
          <a:noFill/>
        </p:spPr>
        <p:txBody>
          <a:bodyPr wrap="square" rtlCol="0">
            <a:spAutoFit/>
          </a:bodyPr>
          <a:lstStyle/>
          <a:p>
            <a:r>
              <a:rPr lang="en-US" sz="1200" noProof="1"/>
              <a:t>DUCT_2</a:t>
            </a:r>
          </a:p>
        </p:txBody>
      </p:sp>
      <p:sp>
        <p:nvSpPr>
          <p:cNvPr id="337" name="TextBox 336">
            <a:extLst>
              <a:ext uri="{FF2B5EF4-FFF2-40B4-BE49-F238E27FC236}">
                <a16:creationId xmlns:a16="http://schemas.microsoft.com/office/drawing/2014/main" id="{E30D03CA-B649-4A5A-BB21-A43664AFB57F}"/>
              </a:ext>
            </a:extLst>
          </p:cNvPr>
          <p:cNvSpPr txBox="1"/>
          <p:nvPr/>
        </p:nvSpPr>
        <p:spPr>
          <a:xfrm rot="16200000">
            <a:off x="2532881" y="2203843"/>
            <a:ext cx="747903" cy="276999"/>
          </a:xfrm>
          <a:prstGeom prst="rect">
            <a:avLst/>
          </a:prstGeom>
          <a:noFill/>
        </p:spPr>
        <p:txBody>
          <a:bodyPr wrap="square" rtlCol="0">
            <a:spAutoFit/>
          </a:bodyPr>
          <a:lstStyle/>
          <a:p>
            <a:r>
              <a:rPr lang="en-US" sz="1200" noProof="1"/>
              <a:t>DUCT_3</a:t>
            </a:r>
          </a:p>
        </p:txBody>
      </p:sp>
      <p:sp>
        <p:nvSpPr>
          <p:cNvPr id="338" name="TextBox 337">
            <a:extLst>
              <a:ext uri="{FF2B5EF4-FFF2-40B4-BE49-F238E27FC236}">
                <a16:creationId xmlns:a16="http://schemas.microsoft.com/office/drawing/2014/main" id="{E82B64D8-A8A6-4F86-9AAF-EE722D2F9E89}"/>
              </a:ext>
            </a:extLst>
          </p:cNvPr>
          <p:cNvSpPr txBox="1"/>
          <p:nvPr/>
        </p:nvSpPr>
        <p:spPr>
          <a:xfrm rot="16200000">
            <a:off x="2532881" y="3410289"/>
            <a:ext cx="747903" cy="276999"/>
          </a:xfrm>
          <a:prstGeom prst="rect">
            <a:avLst/>
          </a:prstGeom>
          <a:noFill/>
        </p:spPr>
        <p:txBody>
          <a:bodyPr wrap="square" rtlCol="0">
            <a:spAutoFit/>
          </a:bodyPr>
          <a:lstStyle/>
          <a:p>
            <a:r>
              <a:rPr lang="en-US" sz="1200" noProof="1"/>
              <a:t>DUCT_5</a:t>
            </a:r>
          </a:p>
        </p:txBody>
      </p:sp>
      <p:sp>
        <p:nvSpPr>
          <p:cNvPr id="339" name="TextBox 338">
            <a:extLst>
              <a:ext uri="{FF2B5EF4-FFF2-40B4-BE49-F238E27FC236}">
                <a16:creationId xmlns:a16="http://schemas.microsoft.com/office/drawing/2014/main" id="{51FC145C-FB19-437E-827F-F4B0C8457CC7}"/>
              </a:ext>
            </a:extLst>
          </p:cNvPr>
          <p:cNvSpPr txBox="1"/>
          <p:nvPr/>
        </p:nvSpPr>
        <p:spPr>
          <a:xfrm>
            <a:off x="3159394" y="2977830"/>
            <a:ext cx="747903" cy="276999"/>
          </a:xfrm>
          <a:prstGeom prst="rect">
            <a:avLst/>
          </a:prstGeom>
          <a:noFill/>
        </p:spPr>
        <p:txBody>
          <a:bodyPr wrap="square" rtlCol="0">
            <a:spAutoFit/>
          </a:bodyPr>
          <a:lstStyle/>
          <a:p>
            <a:r>
              <a:rPr lang="en-US" sz="1200" noProof="1"/>
              <a:t>DUCT_4</a:t>
            </a:r>
          </a:p>
        </p:txBody>
      </p:sp>
      <p:sp>
        <p:nvSpPr>
          <p:cNvPr id="341" name="TextBox 340">
            <a:extLst>
              <a:ext uri="{FF2B5EF4-FFF2-40B4-BE49-F238E27FC236}">
                <a16:creationId xmlns:a16="http://schemas.microsoft.com/office/drawing/2014/main" id="{49C0C182-F271-4B0B-81E8-E7A915DDBE9B}"/>
              </a:ext>
            </a:extLst>
          </p:cNvPr>
          <p:cNvSpPr txBox="1"/>
          <p:nvPr/>
        </p:nvSpPr>
        <p:spPr>
          <a:xfrm>
            <a:off x="1694908" y="2986302"/>
            <a:ext cx="973360" cy="461665"/>
          </a:xfrm>
          <a:prstGeom prst="rect">
            <a:avLst/>
          </a:prstGeom>
          <a:noFill/>
        </p:spPr>
        <p:txBody>
          <a:bodyPr wrap="square" rtlCol="0">
            <a:spAutoFit/>
          </a:bodyPr>
          <a:lstStyle/>
          <a:p>
            <a:r>
              <a:rPr lang="en-US" sz="1200" noProof="1"/>
              <a:t>BRANCH</a:t>
            </a:r>
          </a:p>
          <a:p>
            <a:r>
              <a:rPr lang="en-US" sz="1200" noProof="1"/>
              <a:t>    TEE</a:t>
            </a:r>
          </a:p>
        </p:txBody>
      </p:sp>
      <p:cxnSp>
        <p:nvCxnSpPr>
          <p:cNvPr id="343" name="Straight Arrow Connector 342">
            <a:extLst>
              <a:ext uri="{FF2B5EF4-FFF2-40B4-BE49-F238E27FC236}">
                <a16:creationId xmlns:a16="http://schemas.microsoft.com/office/drawing/2014/main" id="{DCDC9BEE-6B10-4212-B9A7-DA73906C4EEE}"/>
              </a:ext>
            </a:extLst>
          </p:cNvPr>
          <p:cNvCxnSpPr>
            <a:cxnSpLocks/>
          </p:cNvCxnSpPr>
          <p:nvPr/>
        </p:nvCxnSpPr>
        <p:spPr>
          <a:xfrm flipV="1">
            <a:off x="2428358" y="2969243"/>
            <a:ext cx="485466" cy="225775"/>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sp>
        <p:nvSpPr>
          <p:cNvPr id="345" name="TextBox 344">
            <a:extLst>
              <a:ext uri="{FF2B5EF4-FFF2-40B4-BE49-F238E27FC236}">
                <a16:creationId xmlns:a16="http://schemas.microsoft.com/office/drawing/2014/main" id="{65CABBB1-9247-445F-B3BB-456663AA86E9}"/>
              </a:ext>
            </a:extLst>
          </p:cNvPr>
          <p:cNvSpPr txBox="1"/>
          <p:nvPr/>
        </p:nvSpPr>
        <p:spPr>
          <a:xfrm>
            <a:off x="3199302" y="3241804"/>
            <a:ext cx="570288" cy="461665"/>
          </a:xfrm>
          <a:prstGeom prst="rect">
            <a:avLst/>
          </a:prstGeom>
          <a:noFill/>
        </p:spPr>
        <p:txBody>
          <a:bodyPr wrap="square" rtlCol="0">
            <a:spAutoFit/>
          </a:bodyPr>
          <a:lstStyle/>
          <a:p>
            <a:pPr algn="ctr"/>
            <a:r>
              <a:rPr lang="en-US" sz="1200" noProof="1"/>
              <a:t>filet</a:t>
            </a:r>
          </a:p>
          <a:p>
            <a:pPr algn="ctr"/>
            <a:r>
              <a:rPr lang="en-US" sz="1200" noProof="1"/>
              <a:t>radius</a:t>
            </a:r>
          </a:p>
        </p:txBody>
      </p:sp>
      <p:cxnSp>
        <p:nvCxnSpPr>
          <p:cNvPr id="347" name="Straight Arrow Connector 346">
            <a:extLst>
              <a:ext uri="{FF2B5EF4-FFF2-40B4-BE49-F238E27FC236}">
                <a16:creationId xmlns:a16="http://schemas.microsoft.com/office/drawing/2014/main" id="{8E8DB93C-5795-4805-9FEC-A19AEFB585C9}"/>
              </a:ext>
            </a:extLst>
          </p:cNvPr>
          <p:cNvCxnSpPr>
            <a:cxnSpLocks/>
            <a:stCxn id="345" idx="1"/>
            <a:endCxn id="203" idx="2"/>
          </p:cNvCxnSpPr>
          <p:nvPr/>
        </p:nvCxnSpPr>
        <p:spPr>
          <a:xfrm flipH="1" flipV="1">
            <a:off x="3056341" y="3014800"/>
            <a:ext cx="142961" cy="457837"/>
          </a:xfrm>
          <a:prstGeom prst="straightConnector1">
            <a:avLst/>
          </a:prstGeom>
          <a:ln>
            <a:tailEnd type="triangle" w="sm" len="lg"/>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95BE5615-8D2B-4BC4-88A7-4E6915293F30}"/>
              </a:ext>
            </a:extLst>
          </p:cNvPr>
          <p:cNvCxnSpPr>
            <a:cxnSpLocks/>
          </p:cNvCxnSpPr>
          <p:nvPr/>
        </p:nvCxnSpPr>
        <p:spPr>
          <a:xfrm>
            <a:off x="1690794" y="3195018"/>
            <a:ext cx="737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267E930-BD24-466C-9FAF-D9EB385B91B5}"/>
              </a:ext>
            </a:extLst>
          </p:cNvPr>
          <p:cNvCxnSpPr>
            <a:cxnSpLocks/>
            <a:stCxn id="345" idx="1"/>
            <a:endCxn id="345" idx="3"/>
          </p:cNvCxnSpPr>
          <p:nvPr/>
        </p:nvCxnSpPr>
        <p:spPr>
          <a:xfrm>
            <a:off x="3199302" y="3472637"/>
            <a:ext cx="570288" cy="0"/>
          </a:xfrm>
          <a:prstGeom prst="line">
            <a:avLst/>
          </a:prstGeom>
        </p:spPr>
        <p:style>
          <a:lnRef idx="1">
            <a:schemeClr val="accent1"/>
          </a:lnRef>
          <a:fillRef idx="0">
            <a:schemeClr val="accent1"/>
          </a:fillRef>
          <a:effectRef idx="0">
            <a:schemeClr val="accent1"/>
          </a:effectRef>
          <a:fontRef idx="minor">
            <a:schemeClr val="tx1"/>
          </a:fontRef>
        </p:style>
      </p:cxnSp>
      <p:sp>
        <p:nvSpPr>
          <p:cNvPr id="435" name="Rectangle 434">
            <a:extLst>
              <a:ext uri="{FF2B5EF4-FFF2-40B4-BE49-F238E27FC236}">
                <a16:creationId xmlns:a16="http://schemas.microsoft.com/office/drawing/2014/main" id="{5C9E203B-1E67-414C-8796-E415BE7DA3D5}"/>
              </a:ext>
            </a:extLst>
          </p:cNvPr>
          <p:cNvSpPr/>
          <p:nvPr/>
        </p:nvSpPr>
        <p:spPr>
          <a:xfrm>
            <a:off x="184986" y="1403247"/>
            <a:ext cx="3832490" cy="2688702"/>
          </a:xfrm>
          <a:prstGeom prst="rect">
            <a:avLst/>
          </a:prstGeom>
          <a:solidFill>
            <a:srgbClr val="FFFF00">
              <a:alpha val="1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445" name="TextBox 444">
            <a:extLst>
              <a:ext uri="{FF2B5EF4-FFF2-40B4-BE49-F238E27FC236}">
                <a16:creationId xmlns:a16="http://schemas.microsoft.com/office/drawing/2014/main" id="{FFDEF044-4FB1-4479-B59C-5857FED92E86}"/>
              </a:ext>
            </a:extLst>
          </p:cNvPr>
          <p:cNvSpPr txBox="1"/>
          <p:nvPr/>
        </p:nvSpPr>
        <p:spPr>
          <a:xfrm>
            <a:off x="1874181" y="2118071"/>
            <a:ext cx="973360" cy="276999"/>
          </a:xfrm>
          <a:prstGeom prst="rect">
            <a:avLst/>
          </a:prstGeom>
          <a:noFill/>
        </p:spPr>
        <p:txBody>
          <a:bodyPr wrap="square" rtlCol="0">
            <a:spAutoFit/>
          </a:bodyPr>
          <a:lstStyle/>
          <a:p>
            <a:r>
              <a:rPr lang="en-US" sz="1200" noProof="1"/>
              <a:t>BEND</a:t>
            </a:r>
          </a:p>
        </p:txBody>
      </p:sp>
      <p:cxnSp>
        <p:nvCxnSpPr>
          <p:cNvPr id="446" name="Straight Arrow Connector 445">
            <a:extLst>
              <a:ext uri="{FF2B5EF4-FFF2-40B4-BE49-F238E27FC236}">
                <a16:creationId xmlns:a16="http://schemas.microsoft.com/office/drawing/2014/main" id="{9988CF1B-C29D-4F00-8281-F9328CD617A0}"/>
              </a:ext>
            </a:extLst>
          </p:cNvPr>
          <p:cNvCxnSpPr>
            <a:cxnSpLocks/>
          </p:cNvCxnSpPr>
          <p:nvPr/>
        </p:nvCxnSpPr>
        <p:spPr>
          <a:xfrm flipV="1">
            <a:off x="2425152" y="1795143"/>
            <a:ext cx="478952" cy="536328"/>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4B570F6A-8670-4CB8-802B-4A3D05E08F1F}"/>
              </a:ext>
            </a:extLst>
          </p:cNvPr>
          <p:cNvCxnSpPr>
            <a:cxnSpLocks/>
          </p:cNvCxnSpPr>
          <p:nvPr/>
        </p:nvCxnSpPr>
        <p:spPr>
          <a:xfrm flipV="1">
            <a:off x="1934859" y="2333518"/>
            <a:ext cx="493499" cy="8824"/>
          </a:xfrm>
          <a:prstGeom prst="line">
            <a:avLst/>
          </a:prstGeom>
        </p:spPr>
        <p:style>
          <a:lnRef idx="1">
            <a:schemeClr val="accent1"/>
          </a:lnRef>
          <a:fillRef idx="0">
            <a:schemeClr val="accent1"/>
          </a:fillRef>
          <a:effectRef idx="0">
            <a:schemeClr val="accent1"/>
          </a:effectRef>
          <a:fontRef idx="minor">
            <a:schemeClr val="tx1"/>
          </a:fontRef>
        </p:style>
      </p:cxnSp>
      <p:sp>
        <p:nvSpPr>
          <p:cNvPr id="453" name="TextBox 452">
            <a:extLst>
              <a:ext uri="{FF2B5EF4-FFF2-40B4-BE49-F238E27FC236}">
                <a16:creationId xmlns:a16="http://schemas.microsoft.com/office/drawing/2014/main" id="{6356A6AD-BB86-4FD0-880D-E41E5A77E121}"/>
              </a:ext>
            </a:extLst>
          </p:cNvPr>
          <p:cNvSpPr txBox="1"/>
          <p:nvPr/>
        </p:nvSpPr>
        <p:spPr>
          <a:xfrm>
            <a:off x="108820" y="1149895"/>
            <a:ext cx="2580228" cy="276999"/>
          </a:xfrm>
          <a:prstGeom prst="rect">
            <a:avLst/>
          </a:prstGeom>
          <a:noFill/>
        </p:spPr>
        <p:txBody>
          <a:bodyPr wrap="square" rtlCol="0">
            <a:spAutoFit/>
          </a:bodyPr>
          <a:lstStyle/>
          <a:p>
            <a:r>
              <a:rPr lang="en-US" sz="1200" u="sng" noProof="1"/>
              <a:t>RZECZYWISTA REPREZENTACJA:</a:t>
            </a:r>
          </a:p>
        </p:txBody>
      </p:sp>
      <p:sp>
        <p:nvSpPr>
          <p:cNvPr id="454" name="TextBox 453">
            <a:extLst>
              <a:ext uri="{FF2B5EF4-FFF2-40B4-BE49-F238E27FC236}">
                <a16:creationId xmlns:a16="http://schemas.microsoft.com/office/drawing/2014/main" id="{1672AFF3-993C-42E5-BB2D-45ABA4E0811D}"/>
              </a:ext>
            </a:extLst>
          </p:cNvPr>
          <p:cNvSpPr txBox="1"/>
          <p:nvPr/>
        </p:nvSpPr>
        <p:spPr>
          <a:xfrm>
            <a:off x="29090" y="0"/>
            <a:ext cx="2580228" cy="276999"/>
          </a:xfrm>
          <a:prstGeom prst="rect">
            <a:avLst/>
          </a:prstGeom>
          <a:noFill/>
        </p:spPr>
        <p:txBody>
          <a:bodyPr wrap="square" rtlCol="0">
            <a:spAutoFit/>
          </a:bodyPr>
          <a:lstStyle/>
          <a:p>
            <a:r>
              <a:rPr lang="en-US" sz="1200" u="sng" noProof="1"/>
              <a:t>OBLICZENIOWA REPREZENTACJA:</a:t>
            </a:r>
          </a:p>
        </p:txBody>
      </p:sp>
      <p:cxnSp>
        <p:nvCxnSpPr>
          <p:cNvPr id="3" name="Straight Connector 2">
            <a:extLst>
              <a:ext uri="{FF2B5EF4-FFF2-40B4-BE49-F238E27FC236}">
                <a16:creationId xmlns:a16="http://schemas.microsoft.com/office/drawing/2014/main" id="{A3016F52-7B50-4DA8-B41B-25EFFDDB98B2}"/>
              </a:ext>
            </a:extLst>
          </p:cNvPr>
          <p:cNvCxnSpPr>
            <a:cxnSpLocks/>
          </p:cNvCxnSpPr>
          <p:nvPr/>
        </p:nvCxnSpPr>
        <p:spPr>
          <a:xfrm>
            <a:off x="5645415" y="53339"/>
            <a:ext cx="0" cy="346988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7C4F81E-8D2A-482D-993C-05ECA6B9CFDF}"/>
              </a:ext>
            </a:extLst>
          </p:cNvPr>
          <p:cNvCxnSpPr>
            <a:cxnSpLocks/>
          </p:cNvCxnSpPr>
          <p:nvPr/>
        </p:nvCxnSpPr>
        <p:spPr>
          <a:xfrm>
            <a:off x="5645415" y="3526953"/>
            <a:ext cx="235541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44583BB-70E8-489E-AF70-02D31EEB583B}"/>
              </a:ext>
            </a:extLst>
          </p:cNvPr>
          <p:cNvCxnSpPr>
            <a:cxnSpLocks/>
          </p:cNvCxnSpPr>
          <p:nvPr/>
        </p:nvCxnSpPr>
        <p:spPr>
          <a:xfrm>
            <a:off x="8000832" y="3083188"/>
            <a:ext cx="0" cy="3761771"/>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97C007A-620F-4E17-B904-8D44F002C99A}"/>
              </a:ext>
            </a:extLst>
          </p:cNvPr>
          <p:cNvSpPr txBox="1"/>
          <p:nvPr/>
        </p:nvSpPr>
        <p:spPr>
          <a:xfrm>
            <a:off x="6315124" y="1153677"/>
            <a:ext cx="1094666" cy="553998"/>
          </a:xfrm>
          <a:prstGeom prst="rect">
            <a:avLst/>
          </a:prstGeom>
          <a:solidFill>
            <a:schemeClr val="accent4">
              <a:lumMod val="20000"/>
              <a:lumOff val="80000"/>
            </a:schemeClr>
          </a:solidFill>
          <a:ln w="12700">
            <a:solidFill>
              <a:srgbClr val="7030A0"/>
            </a:solidFill>
            <a:prstDash val="dash"/>
          </a:ln>
        </p:spPr>
        <p:txBody>
          <a:bodyPr wrap="square" rtlCol="0">
            <a:spAutoFit/>
          </a:bodyPr>
          <a:lstStyle/>
          <a:p>
            <a:pPr algn="ctr"/>
            <a:r>
              <a:rPr lang="en-US" sz="1000" noProof="1"/>
              <a:t>AirFlow</a:t>
            </a:r>
          </a:p>
          <a:p>
            <a:endParaRPr lang="en-US" sz="1000" noProof="1"/>
          </a:p>
          <a:p>
            <a:endParaRPr lang="en-US" sz="1000" noProof="1"/>
          </a:p>
        </p:txBody>
      </p:sp>
      <p:sp>
        <p:nvSpPr>
          <p:cNvPr id="200" name="TextBox 199">
            <a:extLst>
              <a:ext uri="{FF2B5EF4-FFF2-40B4-BE49-F238E27FC236}">
                <a16:creationId xmlns:a16="http://schemas.microsoft.com/office/drawing/2014/main" id="{D216E71C-DDF5-4DD2-A5E3-5C3EFE88C930}"/>
              </a:ext>
            </a:extLst>
          </p:cNvPr>
          <p:cNvSpPr txBox="1"/>
          <p:nvPr/>
        </p:nvSpPr>
        <p:spPr>
          <a:xfrm>
            <a:off x="6428488" y="1380387"/>
            <a:ext cx="845856" cy="246221"/>
          </a:xfrm>
          <a:prstGeom prst="rect">
            <a:avLst/>
          </a:prstGeom>
          <a:solidFill>
            <a:schemeClr val="accent6">
              <a:lumMod val="20000"/>
              <a:lumOff val="80000"/>
            </a:schemeClr>
          </a:solidFill>
          <a:ln w="12700">
            <a:solidFill>
              <a:srgbClr val="7030A0"/>
            </a:solidFill>
            <a:prstDash val="dash"/>
          </a:ln>
        </p:spPr>
        <p:txBody>
          <a:bodyPr wrap="square" rtlCol="0">
            <a:spAutoFit/>
          </a:bodyPr>
          <a:lstStyle/>
          <a:p>
            <a:pPr algn="ctr"/>
            <a:r>
              <a:rPr lang="en-US" sz="1000" noProof="1"/>
              <a:t>Geometry</a:t>
            </a:r>
          </a:p>
        </p:txBody>
      </p:sp>
      <p:cxnSp>
        <p:nvCxnSpPr>
          <p:cNvPr id="204" name="Straight Connector 203">
            <a:extLst>
              <a:ext uri="{FF2B5EF4-FFF2-40B4-BE49-F238E27FC236}">
                <a16:creationId xmlns:a16="http://schemas.microsoft.com/office/drawing/2014/main" id="{B77CD888-443F-456F-9C38-06186B81E9FF}"/>
              </a:ext>
            </a:extLst>
          </p:cNvPr>
          <p:cNvCxnSpPr>
            <a:cxnSpLocks/>
          </p:cNvCxnSpPr>
          <p:nvPr/>
        </p:nvCxnSpPr>
        <p:spPr>
          <a:xfrm>
            <a:off x="8000832" y="53339"/>
            <a:ext cx="0" cy="302984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D482FBAF-1443-4E25-A7BF-9D981546A643}"/>
              </a:ext>
            </a:extLst>
          </p:cNvPr>
          <p:cNvSpPr txBox="1"/>
          <p:nvPr/>
        </p:nvSpPr>
        <p:spPr>
          <a:xfrm>
            <a:off x="5849976" y="1824472"/>
            <a:ext cx="2228267" cy="1477328"/>
          </a:xfrm>
          <a:prstGeom prst="rect">
            <a:avLst/>
          </a:prstGeom>
          <a:noFill/>
        </p:spPr>
        <p:txBody>
          <a:bodyPr wrap="square" rtlCol="0">
            <a:spAutoFit/>
          </a:bodyPr>
          <a:lstStyle/>
          <a:p>
            <a:r>
              <a:rPr lang="en-US" sz="1000" b="1" noProof="1"/>
              <a:t>_sourceLw: </a:t>
            </a:r>
            <a:r>
              <a:rPr lang="en-US" sz="1000" noProof="1">
                <a:solidFill>
                  <a:srgbClr val="7030A0"/>
                </a:solidFill>
              </a:rPr>
              <a:t>double[] </a:t>
            </a:r>
            <a:r>
              <a:rPr lang="en-US" sz="1000" noProof="1"/>
              <a:t>podaje user</a:t>
            </a:r>
          </a:p>
          <a:p>
            <a:r>
              <a:rPr lang="en-US" sz="1000" b="1" noProof="1"/>
              <a:t>_sourceDa: </a:t>
            </a:r>
            <a:r>
              <a:rPr lang="en-US" sz="1000" noProof="1">
                <a:solidFill>
                  <a:srgbClr val="7030A0"/>
                </a:solidFill>
              </a:rPr>
              <a:t>double[] </a:t>
            </a:r>
            <a:r>
              <a:rPr lang="en-US" sz="1000" noProof="1"/>
              <a:t>podaje user</a:t>
            </a:r>
          </a:p>
          <a:p>
            <a:endParaRPr lang="en-US" sz="1000" noProof="1"/>
          </a:p>
          <a:p>
            <a:r>
              <a:rPr lang="en-US" sz="1000" b="1" noProof="1"/>
              <a:t>InputLw: </a:t>
            </a:r>
            <a:r>
              <a:rPr lang="en-US" sz="1000" noProof="1">
                <a:solidFill>
                  <a:srgbClr val="7030A0"/>
                </a:solidFill>
              </a:rPr>
              <a:t>double[] </a:t>
            </a:r>
            <a:r>
              <a:rPr lang="en-US" sz="1000" noProof="1"/>
              <a:t>jeśli to pierwszy elemet podaje user, jeśli kolejny: output poprzedniego = input danego</a:t>
            </a:r>
          </a:p>
          <a:p>
            <a:endParaRPr lang="en-US" sz="1000" noProof="1"/>
          </a:p>
          <a:p>
            <a:r>
              <a:rPr lang="en-US" sz="1000" b="1" noProof="1"/>
              <a:t>OutputLw: </a:t>
            </a:r>
            <a:r>
              <a:rPr lang="en-US" sz="1000" noProof="1">
                <a:solidFill>
                  <a:srgbClr val="7030A0"/>
                </a:solidFill>
              </a:rPr>
              <a:t>double[] </a:t>
            </a:r>
            <a:r>
              <a:rPr lang="en-US" sz="1000" noProof="1"/>
              <a:t>= (InputLw - _sourceDa) + (logSum)_sourceLw</a:t>
            </a:r>
          </a:p>
        </p:txBody>
      </p:sp>
      <p:sp>
        <p:nvSpPr>
          <p:cNvPr id="207" name="TextBox 206">
            <a:extLst>
              <a:ext uri="{FF2B5EF4-FFF2-40B4-BE49-F238E27FC236}">
                <a16:creationId xmlns:a16="http://schemas.microsoft.com/office/drawing/2014/main" id="{659DCD7F-26F8-4C86-9574-FE458A482CBD}"/>
              </a:ext>
            </a:extLst>
          </p:cNvPr>
          <p:cNvSpPr txBox="1"/>
          <p:nvPr/>
        </p:nvSpPr>
        <p:spPr>
          <a:xfrm>
            <a:off x="6156987" y="210028"/>
            <a:ext cx="2110126" cy="246221"/>
          </a:xfrm>
          <a:prstGeom prst="rect">
            <a:avLst/>
          </a:prstGeom>
          <a:noFill/>
        </p:spPr>
        <p:txBody>
          <a:bodyPr wrap="square" rtlCol="0">
            <a:spAutoFit/>
          </a:bodyPr>
          <a:lstStyle/>
          <a:p>
            <a:r>
              <a:rPr lang="en-US" sz="1000" noProof="1"/>
              <a:t>[Najbardziej ogólny typ]</a:t>
            </a:r>
          </a:p>
        </p:txBody>
      </p:sp>
      <p:sp>
        <p:nvSpPr>
          <p:cNvPr id="209" name="TextBox 208">
            <a:extLst>
              <a:ext uri="{FF2B5EF4-FFF2-40B4-BE49-F238E27FC236}">
                <a16:creationId xmlns:a16="http://schemas.microsoft.com/office/drawing/2014/main" id="{B32BC0D0-EEA6-4335-9401-DF70D3D4E3AC}"/>
              </a:ext>
            </a:extLst>
          </p:cNvPr>
          <p:cNvSpPr txBox="1"/>
          <p:nvPr/>
        </p:nvSpPr>
        <p:spPr>
          <a:xfrm>
            <a:off x="8631538" y="0"/>
            <a:ext cx="2934878" cy="276999"/>
          </a:xfrm>
          <a:prstGeom prst="rect">
            <a:avLst/>
          </a:prstGeom>
          <a:noFill/>
        </p:spPr>
        <p:txBody>
          <a:bodyPr wrap="square" rtlCol="0">
            <a:spAutoFit/>
          </a:bodyPr>
          <a:lstStyle/>
          <a:p>
            <a:r>
              <a:rPr lang="en-US" sz="1200" u="sng" noProof="1"/>
              <a:t>HIERARCHIA DZIEDZICZENIA I POWIĄZANIA:</a:t>
            </a:r>
          </a:p>
        </p:txBody>
      </p:sp>
      <p:sp>
        <p:nvSpPr>
          <p:cNvPr id="212" name="TextBox 211">
            <a:extLst>
              <a:ext uri="{FF2B5EF4-FFF2-40B4-BE49-F238E27FC236}">
                <a16:creationId xmlns:a16="http://schemas.microsoft.com/office/drawing/2014/main" id="{2A21A0E6-698A-4722-AA2D-5B9EBE84B61B}"/>
              </a:ext>
            </a:extLst>
          </p:cNvPr>
          <p:cNvSpPr txBox="1"/>
          <p:nvPr/>
        </p:nvSpPr>
        <p:spPr>
          <a:xfrm>
            <a:off x="9614389" y="636888"/>
            <a:ext cx="2420371" cy="276999"/>
          </a:xfrm>
          <a:prstGeom prst="rect">
            <a:avLst/>
          </a:prstGeom>
          <a:noFill/>
        </p:spPr>
        <p:txBody>
          <a:bodyPr wrap="square" rtlCol="0">
            <a:spAutoFit/>
          </a:bodyPr>
          <a:lstStyle/>
          <a:p>
            <a:r>
              <a:rPr lang="en-US" sz="1200" u="sng" noProof="1"/>
              <a:t>AcuItem</a:t>
            </a:r>
            <a:endParaRPr lang="pl-PL" sz="1000" u="sng" noProof="1"/>
          </a:p>
        </p:txBody>
      </p:sp>
      <p:sp>
        <p:nvSpPr>
          <p:cNvPr id="217" name="TextBox 216">
            <a:extLst>
              <a:ext uri="{FF2B5EF4-FFF2-40B4-BE49-F238E27FC236}">
                <a16:creationId xmlns:a16="http://schemas.microsoft.com/office/drawing/2014/main" id="{5C1DAD45-82D2-4105-89A3-8F8152D877C6}"/>
              </a:ext>
            </a:extLst>
          </p:cNvPr>
          <p:cNvSpPr txBox="1"/>
          <p:nvPr/>
        </p:nvSpPr>
        <p:spPr>
          <a:xfrm>
            <a:off x="10957260" y="1147347"/>
            <a:ext cx="768341" cy="246221"/>
          </a:xfrm>
          <a:prstGeom prst="rect">
            <a:avLst/>
          </a:prstGeom>
          <a:solidFill>
            <a:schemeClr val="accent5">
              <a:lumMod val="40000"/>
              <a:lumOff val="60000"/>
              <a:alpha val="70000"/>
            </a:schemeClr>
          </a:solidFill>
          <a:ln w="9525">
            <a:solidFill>
              <a:srgbClr val="002060"/>
            </a:solidFill>
            <a:prstDash val="dash"/>
          </a:ln>
        </p:spPr>
        <p:txBody>
          <a:bodyPr wrap="square" rtlCol="0">
            <a:spAutoFit/>
          </a:bodyPr>
          <a:lstStyle/>
          <a:p>
            <a:pPr algn="ctr"/>
            <a:r>
              <a:rPr lang="en-US" sz="1000" noProof="1"/>
              <a:t>_sourceDa</a:t>
            </a:r>
          </a:p>
        </p:txBody>
      </p:sp>
      <p:sp>
        <p:nvSpPr>
          <p:cNvPr id="218" name="TextBox 217">
            <a:extLst>
              <a:ext uri="{FF2B5EF4-FFF2-40B4-BE49-F238E27FC236}">
                <a16:creationId xmlns:a16="http://schemas.microsoft.com/office/drawing/2014/main" id="{57008895-3B33-414C-BE4C-22706A15C974}"/>
              </a:ext>
            </a:extLst>
          </p:cNvPr>
          <p:cNvSpPr txBox="1"/>
          <p:nvPr/>
        </p:nvSpPr>
        <p:spPr>
          <a:xfrm>
            <a:off x="10957260" y="880088"/>
            <a:ext cx="768347" cy="246221"/>
          </a:xfrm>
          <a:prstGeom prst="rect">
            <a:avLst/>
          </a:prstGeom>
          <a:solidFill>
            <a:schemeClr val="accent1">
              <a:lumMod val="20000"/>
              <a:lumOff val="80000"/>
            </a:schemeClr>
          </a:solidFill>
          <a:ln w="9525">
            <a:solidFill>
              <a:srgbClr val="7030A0"/>
            </a:solidFill>
            <a:prstDash val="dash"/>
          </a:ln>
        </p:spPr>
        <p:txBody>
          <a:bodyPr wrap="square" rtlCol="0">
            <a:spAutoFit/>
          </a:bodyPr>
          <a:lstStyle/>
          <a:p>
            <a:pPr algn="ctr"/>
            <a:r>
              <a:rPr lang="en-US" sz="1000" noProof="1"/>
              <a:t>_sourceLw</a:t>
            </a:r>
          </a:p>
        </p:txBody>
      </p:sp>
      <p:sp>
        <p:nvSpPr>
          <p:cNvPr id="219" name="TextBox 218">
            <a:extLst>
              <a:ext uri="{FF2B5EF4-FFF2-40B4-BE49-F238E27FC236}">
                <a16:creationId xmlns:a16="http://schemas.microsoft.com/office/drawing/2014/main" id="{A4C93965-98DF-4E0F-84FC-9059B1BBBA01}"/>
              </a:ext>
            </a:extLst>
          </p:cNvPr>
          <p:cNvSpPr txBox="1"/>
          <p:nvPr/>
        </p:nvSpPr>
        <p:spPr>
          <a:xfrm>
            <a:off x="8304757" y="816021"/>
            <a:ext cx="558808" cy="21544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r>
              <a:rPr lang="en-US" sz="800" noProof="1"/>
              <a:t>Material</a:t>
            </a:r>
          </a:p>
        </p:txBody>
      </p:sp>
      <p:sp>
        <p:nvSpPr>
          <p:cNvPr id="220" name="TextBox 219">
            <a:extLst>
              <a:ext uri="{FF2B5EF4-FFF2-40B4-BE49-F238E27FC236}">
                <a16:creationId xmlns:a16="http://schemas.microsoft.com/office/drawing/2014/main" id="{919C1749-1FB5-4FC5-B8D0-E854FF0354D5}"/>
              </a:ext>
            </a:extLst>
          </p:cNvPr>
          <p:cNvSpPr txBox="1"/>
          <p:nvPr/>
        </p:nvSpPr>
        <p:spPr>
          <a:xfrm>
            <a:off x="8306282" y="1029810"/>
            <a:ext cx="995561" cy="461665"/>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pPr algn="ctr"/>
            <a:r>
              <a:rPr lang="en-US" sz="800" noProof="1"/>
              <a:t>Cladding Sound Dampening Coefficients DATA</a:t>
            </a:r>
          </a:p>
        </p:txBody>
      </p:sp>
      <p:sp>
        <p:nvSpPr>
          <p:cNvPr id="230" name="TextBox 229">
            <a:extLst>
              <a:ext uri="{FF2B5EF4-FFF2-40B4-BE49-F238E27FC236}">
                <a16:creationId xmlns:a16="http://schemas.microsoft.com/office/drawing/2014/main" id="{B8B8E09A-8D85-4907-A5C7-FE2CA517C836}"/>
              </a:ext>
            </a:extLst>
          </p:cNvPr>
          <p:cNvSpPr txBox="1"/>
          <p:nvPr/>
        </p:nvSpPr>
        <p:spPr>
          <a:xfrm>
            <a:off x="9612711" y="2464768"/>
            <a:ext cx="768350" cy="276999"/>
          </a:xfrm>
          <a:prstGeom prst="rect">
            <a:avLst/>
          </a:prstGeom>
          <a:noFill/>
        </p:spPr>
        <p:txBody>
          <a:bodyPr wrap="square" rtlCol="0">
            <a:spAutoFit/>
          </a:bodyPr>
          <a:lstStyle/>
          <a:p>
            <a:r>
              <a:rPr lang="en-US" sz="1200" u="sng" noProof="1"/>
              <a:t>AcuDuct</a:t>
            </a:r>
          </a:p>
        </p:txBody>
      </p:sp>
      <p:sp>
        <p:nvSpPr>
          <p:cNvPr id="234" name="TextBox 233">
            <a:extLst>
              <a:ext uri="{FF2B5EF4-FFF2-40B4-BE49-F238E27FC236}">
                <a16:creationId xmlns:a16="http://schemas.microsoft.com/office/drawing/2014/main" id="{71C84A28-D68F-4801-B713-C3B83C1A3685}"/>
              </a:ext>
            </a:extLst>
          </p:cNvPr>
          <p:cNvSpPr txBox="1"/>
          <p:nvPr/>
        </p:nvSpPr>
        <p:spPr>
          <a:xfrm>
            <a:off x="10961094" y="2985284"/>
            <a:ext cx="768341" cy="246221"/>
          </a:xfrm>
          <a:prstGeom prst="rect">
            <a:avLst/>
          </a:prstGeom>
          <a:solidFill>
            <a:schemeClr val="accent5">
              <a:lumMod val="40000"/>
              <a:lumOff val="60000"/>
              <a:alpha val="70000"/>
            </a:schemeClr>
          </a:solidFill>
          <a:ln w="9525">
            <a:solidFill>
              <a:srgbClr val="002060"/>
            </a:solidFill>
            <a:prstDash val="dash"/>
          </a:ln>
        </p:spPr>
        <p:txBody>
          <a:bodyPr wrap="square" rtlCol="0">
            <a:spAutoFit/>
          </a:bodyPr>
          <a:lstStyle/>
          <a:p>
            <a:pPr algn="ctr"/>
            <a:r>
              <a:rPr lang="en-US" sz="1000" noProof="1"/>
              <a:t>_sourceDa</a:t>
            </a:r>
          </a:p>
        </p:txBody>
      </p:sp>
      <p:sp>
        <p:nvSpPr>
          <p:cNvPr id="235" name="TextBox 234">
            <a:extLst>
              <a:ext uri="{FF2B5EF4-FFF2-40B4-BE49-F238E27FC236}">
                <a16:creationId xmlns:a16="http://schemas.microsoft.com/office/drawing/2014/main" id="{69E8EC1C-1304-4729-A39C-2EF8F5371888}"/>
              </a:ext>
            </a:extLst>
          </p:cNvPr>
          <p:cNvSpPr txBox="1"/>
          <p:nvPr/>
        </p:nvSpPr>
        <p:spPr>
          <a:xfrm>
            <a:off x="10961094" y="2718025"/>
            <a:ext cx="768347" cy="246221"/>
          </a:xfrm>
          <a:prstGeom prst="rect">
            <a:avLst/>
          </a:prstGeom>
          <a:solidFill>
            <a:schemeClr val="accent1">
              <a:lumMod val="20000"/>
              <a:lumOff val="80000"/>
            </a:schemeClr>
          </a:solidFill>
          <a:ln w="9525">
            <a:solidFill>
              <a:srgbClr val="7030A0"/>
            </a:solidFill>
            <a:prstDash val="dash"/>
          </a:ln>
        </p:spPr>
        <p:txBody>
          <a:bodyPr wrap="square" rtlCol="0">
            <a:spAutoFit/>
          </a:bodyPr>
          <a:lstStyle/>
          <a:p>
            <a:pPr algn="ctr"/>
            <a:r>
              <a:rPr lang="en-US" sz="1000" noProof="1"/>
              <a:t>_sourceLw</a:t>
            </a:r>
          </a:p>
        </p:txBody>
      </p:sp>
      <p:sp>
        <p:nvSpPr>
          <p:cNvPr id="236" name="TextBox 235">
            <a:extLst>
              <a:ext uri="{FF2B5EF4-FFF2-40B4-BE49-F238E27FC236}">
                <a16:creationId xmlns:a16="http://schemas.microsoft.com/office/drawing/2014/main" id="{AE6B21E0-12F3-40C8-BD56-5AAC62130DEF}"/>
              </a:ext>
            </a:extLst>
          </p:cNvPr>
          <p:cNvSpPr txBox="1"/>
          <p:nvPr/>
        </p:nvSpPr>
        <p:spPr>
          <a:xfrm>
            <a:off x="10966590" y="3893619"/>
            <a:ext cx="768341" cy="246221"/>
          </a:xfrm>
          <a:prstGeom prst="rect">
            <a:avLst/>
          </a:prstGeom>
          <a:solidFill>
            <a:schemeClr val="accent5">
              <a:lumMod val="40000"/>
              <a:lumOff val="60000"/>
              <a:alpha val="70000"/>
            </a:schemeClr>
          </a:solidFill>
          <a:ln w="9525">
            <a:solidFill>
              <a:srgbClr val="002060"/>
            </a:solidFill>
            <a:prstDash val="dash"/>
          </a:ln>
        </p:spPr>
        <p:txBody>
          <a:bodyPr wrap="square" rtlCol="0">
            <a:spAutoFit/>
          </a:bodyPr>
          <a:lstStyle/>
          <a:p>
            <a:pPr algn="ctr"/>
            <a:r>
              <a:rPr lang="en-US" sz="1000" noProof="1"/>
              <a:t>_sourceDa</a:t>
            </a:r>
          </a:p>
        </p:txBody>
      </p:sp>
      <p:sp>
        <p:nvSpPr>
          <p:cNvPr id="237" name="TextBox 236">
            <a:extLst>
              <a:ext uri="{FF2B5EF4-FFF2-40B4-BE49-F238E27FC236}">
                <a16:creationId xmlns:a16="http://schemas.microsoft.com/office/drawing/2014/main" id="{5F337E33-DE70-4D99-B9CF-8E7716E13232}"/>
              </a:ext>
            </a:extLst>
          </p:cNvPr>
          <p:cNvSpPr txBox="1"/>
          <p:nvPr/>
        </p:nvSpPr>
        <p:spPr>
          <a:xfrm>
            <a:off x="10966590" y="3626360"/>
            <a:ext cx="768347" cy="246221"/>
          </a:xfrm>
          <a:prstGeom prst="rect">
            <a:avLst/>
          </a:prstGeom>
          <a:solidFill>
            <a:schemeClr val="accent1">
              <a:lumMod val="20000"/>
              <a:lumOff val="80000"/>
            </a:schemeClr>
          </a:solidFill>
          <a:ln w="9525">
            <a:solidFill>
              <a:srgbClr val="7030A0"/>
            </a:solidFill>
            <a:prstDash val="dash"/>
          </a:ln>
        </p:spPr>
        <p:txBody>
          <a:bodyPr wrap="square" rtlCol="0">
            <a:spAutoFit/>
          </a:bodyPr>
          <a:lstStyle/>
          <a:p>
            <a:pPr algn="ctr"/>
            <a:r>
              <a:rPr lang="en-US" sz="1000" noProof="1"/>
              <a:t>_sourceLw</a:t>
            </a:r>
          </a:p>
        </p:txBody>
      </p:sp>
      <p:sp>
        <p:nvSpPr>
          <p:cNvPr id="238" name="TextBox 237">
            <a:extLst>
              <a:ext uri="{FF2B5EF4-FFF2-40B4-BE49-F238E27FC236}">
                <a16:creationId xmlns:a16="http://schemas.microsoft.com/office/drawing/2014/main" id="{917BA364-D762-41E3-B8F1-9356C3A658AC}"/>
              </a:ext>
            </a:extLst>
          </p:cNvPr>
          <p:cNvSpPr txBox="1"/>
          <p:nvPr/>
        </p:nvSpPr>
        <p:spPr>
          <a:xfrm>
            <a:off x="9631654" y="3343969"/>
            <a:ext cx="768350" cy="276999"/>
          </a:xfrm>
          <a:prstGeom prst="rect">
            <a:avLst/>
          </a:prstGeom>
          <a:noFill/>
        </p:spPr>
        <p:txBody>
          <a:bodyPr wrap="square" rtlCol="0">
            <a:spAutoFit/>
          </a:bodyPr>
          <a:lstStyle/>
          <a:p>
            <a:r>
              <a:rPr lang="en-US" sz="1200" u="sng" noProof="1"/>
              <a:t>AcuBend</a:t>
            </a:r>
          </a:p>
        </p:txBody>
      </p:sp>
      <p:sp>
        <p:nvSpPr>
          <p:cNvPr id="241" name="TextBox 240">
            <a:extLst>
              <a:ext uri="{FF2B5EF4-FFF2-40B4-BE49-F238E27FC236}">
                <a16:creationId xmlns:a16="http://schemas.microsoft.com/office/drawing/2014/main" id="{9984D253-C85F-4CB2-80E9-77D644440513}"/>
              </a:ext>
            </a:extLst>
          </p:cNvPr>
          <p:cNvSpPr txBox="1"/>
          <p:nvPr/>
        </p:nvSpPr>
        <p:spPr>
          <a:xfrm>
            <a:off x="10920387" y="4865822"/>
            <a:ext cx="768341" cy="246221"/>
          </a:xfrm>
          <a:prstGeom prst="rect">
            <a:avLst/>
          </a:prstGeom>
          <a:solidFill>
            <a:schemeClr val="accent5">
              <a:lumMod val="40000"/>
              <a:lumOff val="60000"/>
              <a:alpha val="70000"/>
            </a:schemeClr>
          </a:solidFill>
          <a:ln w="9525">
            <a:solidFill>
              <a:srgbClr val="002060"/>
            </a:solidFill>
            <a:prstDash val="dash"/>
          </a:ln>
        </p:spPr>
        <p:txBody>
          <a:bodyPr wrap="square" rtlCol="0">
            <a:spAutoFit/>
          </a:bodyPr>
          <a:lstStyle/>
          <a:p>
            <a:pPr algn="ctr"/>
            <a:r>
              <a:rPr lang="en-US" sz="1000" noProof="1"/>
              <a:t>_sourceDa</a:t>
            </a:r>
          </a:p>
        </p:txBody>
      </p:sp>
      <p:sp>
        <p:nvSpPr>
          <p:cNvPr id="243" name="TextBox 242">
            <a:extLst>
              <a:ext uri="{FF2B5EF4-FFF2-40B4-BE49-F238E27FC236}">
                <a16:creationId xmlns:a16="http://schemas.microsoft.com/office/drawing/2014/main" id="{DDD83B61-6A9E-4972-8558-B7E570558BA7}"/>
              </a:ext>
            </a:extLst>
          </p:cNvPr>
          <p:cNvSpPr txBox="1"/>
          <p:nvPr/>
        </p:nvSpPr>
        <p:spPr>
          <a:xfrm>
            <a:off x="10920387" y="4598563"/>
            <a:ext cx="768347" cy="246221"/>
          </a:xfrm>
          <a:prstGeom prst="rect">
            <a:avLst/>
          </a:prstGeom>
          <a:solidFill>
            <a:schemeClr val="accent1">
              <a:lumMod val="20000"/>
              <a:lumOff val="80000"/>
            </a:schemeClr>
          </a:solidFill>
          <a:ln w="9525">
            <a:solidFill>
              <a:srgbClr val="7030A0"/>
            </a:solidFill>
            <a:prstDash val="dash"/>
          </a:ln>
        </p:spPr>
        <p:txBody>
          <a:bodyPr wrap="square" rtlCol="0">
            <a:spAutoFit/>
          </a:bodyPr>
          <a:lstStyle/>
          <a:p>
            <a:pPr algn="ctr"/>
            <a:r>
              <a:rPr lang="en-US" sz="1000" noProof="1"/>
              <a:t>_sourceLw</a:t>
            </a:r>
          </a:p>
        </p:txBody>
      </p:sp>
      <p:sp>
        <p:nvSpPr>
          <p:cNvPr id="244" name="TextBox 243">
            <a:extLst>
              <a:ext uri="{FF2B5EF4-FFF2-40B4-BE49-F238E27FC236}">
                <a16:creationId xmlns:a16="http://schemas.microsoft.com/office/drawing/2014/main" id="{CCD8896D-DA9A-4577-9FEB-540E188ACDDD}"/>
              </a:ext>
            </a:extLst>
          </p:cNvPr>
          <p:cNvSpPr txBox="1"/>
          <p:nvPr/>
        </p:nvSpPr>
        <p:spPr>
          <a:xfrm>
            <a:off x="9661851" y="4286819"/>
            <a:ext cx="872453" cy="276999"/>
          </a:xfrm>
          <a:prstGeom prst="rect">
            <a:avLst/>
          </a:prstGeom>
          <a:noFill/>
        </p:spPr>
        <p:txBody>
          <a:bodyPr wrap="square" rtlCol="0">
            <a:spAutoFit/>
          </a:bodyPr>
          <a:lstStyle/>
          <a:p>
            <a:r>
              <a:rPr lang="en-US" sz="1200" u="sng" noProof="1"/>
              <a:t>AcuBranch</a:t>
            </a:r>
          </a:p>
        </p:txBody>
      </p:sp>
      <p:sp>
        <p:nvSpPr>
          <p:cNvPr id="245" name="TextBox 244">
            <a:extLst>
              <a:ext uri="{FF2B5EF4-FFF2-40B4-BE49-F238E27FC236}">
                <a16:creationId xmlns:a16="http://schemas.microsoft.com/office/drawing/2014/main" id="{EA972D3B-9E3A-4583-935D-5BF61FFB391C}"/>
              </a:ext>
            </a:extLst>
          </p:cNvPr>
          <p:cNvSpPr txBox="1"/>
          <p:nvPr/>
        </p:nvSpPr>
        <p:spPr>
          <a:xfrm>
            <a:off x="10920381" y="5410700"/>
            <a:ext cx="970754" cy="230832"/>
          </a:xfrm>
          <a:prstGeom prst="rect">
            <a:avLst/>
          </a:prstGeom>
          <a:solidFill>
            <a:schemeClr val="tx2">
              <a:lumMod val="60000"/>
              <a:lumOff val="40000"/>
              <a:alpha val="70000"/>
            </a:schemeClr>
          </a:solidFill>
          <a:ln w="9525">
            <a:solidFill>
              <a:srgbClr val="002060"/>
            </a:solidFill>
            <a:prstDash val="dash"/>
          </a:ln>
        </p:spPr>
        <p:txBody>
          <a:bodyPr wrap="square" rtlCol="0">
            <a:spAutoFit/>
          </a:bodyPr>
          <a:lstStyle/>
          <a:p>
            <a:pPr algn="ctr"/>
            <a:r>
              <a:rPr lang="en-US" sz="900" noProof="1"/>
              <a:t>+ _brSourceDa</a:t>
            </a:r>
          </a:p>
        </p:txBody>
      </p:sp>
      <p:sp>
        <p:nvSpPr>
          <p:cNvPr id="246" name="TextBox 245">
            <a:extLst>
              <a:ext uri="{FF2B5EF4-FFF2-40B4-BE49-F238E27FC236}">
                <a16:creationId xmlns:a16="http://schemas.microsoft.com/office/drawing/2014/main" id="{57144507-BDA8-425C-8BA4-FFD73667DA25}"/>
              </a:ext>
            </a:extLst>
          </p:cNvPr>
          <p:cNvSpPr txBox="1"/>
          <p:nvPr/>
        </p:nvSpPr>
        <p:spPr>
          <a:xfrm>
            <a:off x="10920381" y="5143441"/>
            <a:ext cx="970754" cy="230832"/>
          </a:xfrm>
          <a:prstGeom prst="rect">
            <a:avLst/>
          </a:prstGeom>
          <a:solidFill>
            <a:schemeClr val="accent6">
              <a:lumMod val="40000"/>
              <a:lumOff val="60000"/>
            </a:schemeClr>
          </a:solidFill>
          <a:ln w="9525">
            <a:solidFill>
              <a:srgbClr val="7030A0"/>
            </a:solidFill>
            <a:prstDash val="dash"/>
          </a:ln>
        </p:spPr>
        <p:txBody>
          <a:bodyPr wrap="square" rtlCol="0">
            <a:spAutoFit/>
          </a:bodyPr>
          <a:lstStyle/>
          <a:p>
            <a:pPr algn="ctr"/>
            <a:r>
              <a:rPr lang="en-US" sz="900" noProof="1"/>
              <a:t>+ _brSourceLw</a:t>
            </a:r>
          </a:p>
        </p:txBody>
      </p:sp>
      <p:sp>
        <p:nvSpPr>
          <p:cNvPr id="249" name="TextBox 248">
            <a:extLst>
              <a:ext uri="{FF2B5EF4-FFF2-40B4-BE49-F238E27FC236}">
                <a16:creationId xmlns:a16="http://schemas.microsoft.com/office/drawing/2014/main" id="{C2C6FBC3-A66E-491D-97C1-DAB259D9ED36}"/>
              </a:ext>
            </a:extLst>
          </p:cNvPr>
          <p:cNvSpPr txBox="1"/>
          <p:nvPr/>
        </p:nvSpPr>
        <p:spPr>
          <a:xfrm>
            <a:off x="9811050" y="2988204"/>
            <a:ext cx="1098868" cy="230832"/>
          </a:xfrm>
          <a:prstGeom prst="rect">
            <a:avLst/>
          </a:prstGeom>
          <a:solidFill>
            <a:schemeClr val="accent5">
              <a:lumMod val="40000"/>
              <a:lumOff val="60000"/>
              <a:alpha val="40000"/>
            </a:schemeClr>
          </a:solidFill>
          <a:ln w="6350">
            <a:solidFill>
              <a:srgbClr val="002060"/>
            </a:solidFill>
            <a:prstDash val="solid"/>
          </a:ln>
        </p:spPr>
        <p:txBody>
          <a:bodyPr wrap="square" rtlCol="0">
            <a:spAutoFit/>
          </a:bodyPr>
          <a:lstStyle/>
          <a:p>
            <a:pPr algn="ctr"/>
            <a:r>
              <a:rPr lang="en-US" sz="900" noProof="1"/>
              <a:t>+ calcDa methods</a:t>
            </a:r>
          </a:p>
        </p:txBody>
      </p:sp>
      <p:sp>
        <p:nvSpPr>
          <p:cNvPr id="257" name="TextBox 256">
            <a:extLst>
              <a:ext uri="{FF2B5EF4-FFF2-40B4-BE49-F238E27FC236}">
                <a16:creationId xmlns:a16="http://schemas.microsoft.com/office/drawing/2014/main" id="{E523DAD6-FA97-48A2-BD4A-6CB367FB934B}"/>
              </a:ext>
            </a:extLst>
          </p:cNvPr>
          <p:cNvSpPr txBox="1"/>
          <p:nvPr/>
        </p:nvSpPr>
        <p:spPr>
          <a:xfrm>
            <a:off x="8295725" y="3446257"/>
            <a:ext cx="995561" cy="33855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pPr algn="ctr"/>
            <a:r>
              <a:rPr lang="en-US" sz="800" noProof="1"/>
              <a:t>Bends Natural Dampening DATA</a:t>
            </a:r>
          </a:p>
        </p:txBody>
      </p:sp>
      <p:sp>
        <p:nvSpPr>
          <p:cNvPr id="262" name="TextBox 261">
            <a:extLst>
              <a:ext uri="{FF2B5EF4-FFF2-40B4-BE49-F238E27FC236}">
                <a16:creationId xmlns:a16="http://schemas.microsoft.com/office/drawing/2014/main" id="{143441EB-2AF8-478E-BE81-1ACA28EB9D29}"/>
              </a:ext>
            </a:extLst>
          </p:cNvPr>
          <p:cNvSpPr txBox="1"/>
          <p:nvPr/>
        </p:nvSpPr>
        <p:spPr>
          <a:xfrm>
            <a:off x="9821506" y="3892173"/>
            <a:ext cx="1098868" cy="230832"/>
          </a:xfrm>
          <a:prstGeom prst="rect">
            <a:avLst/>
          </a:prstGeom>
          <a:solidFill>
            <a:schemeClr val="accent5">
              <a:lumMod val="40000"/>
              <a:lumOff val="60000"/>
              <a:alpha val="40000"/>
            </a:schemeClr>
          </a:solidFill>
          <a:ln w="6350">
            <a:solidFill>
              <a:srgbClr val="002060"/>
            </a:solidFill>
            <a:prstDash val="solid"/>
          </a:ln>
        </p:spPr>
        <p:txBody>
          <a:bodyPr wrap="square" rtlCol="0">
            <a:spAutoFit/>
          </a:bodyPr>
          <a:lstStyle/>
          <a:p>
            <a:pPr algn="ctr"/>
            <a:r>
              <a:rPr lang="en-US" sz="900" noProof="1"/>
              <a:t>+ calcDa methods </a:t>
            </a:r>
          </a:p>
        </p:txBody>
      </p:sp>
      <p:sp>
        <p:nvSpPr>
          <p:cNvPr id="277" name="TextBox 276">
            <a:extLst>
              <a:ext uri="{FF2B5EF4-FFF2-40B4-BE49-F238E27FC236}">
                <a16:creationId xmlns:a16="http://schemas.microsoft.com/office/drawing/2014/main" id="{8150F5C7-7FC5-432E-A35D-D8F574A7EE5F}"/>
              </a:ext>
            </a:extLst>
          </p:cNvPr>
          <p:cNvSpPr txBox="1"/>
          <p:nvPr/>
        </p:nvSpPr>
        <p:spPr>
          <a:xfrm>
            <a:off x="9811050" y="2726942"/>
            <a:ext cx="1098868" cy="230832"/>
          </a:xfrm>
          <a:prstGeom prst="rect">
            <a:avLst/>
          </a:prstGeom>
          <a:solidFill>
            <a:schemeClr val="accent1">
              <a:lumMod val="20000"/>
              <a:lumOff val="80000"/>
              <a:alpha val="40000"/>
            </a:schemeClr>
          </a:solidFill>
          <a:ln w="6350">
            <a:solidFill>
              <a:srgbClr val="7030A0"/>
            </a:solidFill>
            <a:prstDash val="solid"/>
          </a:ln>
        </p:spPr>
        <p:txBody>
          <a:bodyPr wrap="square" rtlCol="0">
            <a:spAutoFit/>
          </a:bodyPr>
          <a:lstStyle/>
          <a:p>
            <a:pPr algn="ctr"/>
            <a:r>
              <a:rPr lang="en-US" sz="900" noProof="1"/>
              <a:t>+ calcLw methods</a:t>
            </a:r>
          </a:p>
        </p:txBody>
      </p:sp>
      <p:sp>
        <p:nvSpPr>
          <p:cNvPr id="279" name="TextBox 278">
            <a:extLst>
              <a:ext uri="{FF2B5EF4-FFF2-40B4-BE49-F238E27FC236}">
                <a16:creationId xmlns:a16="http://schemas.microsoft.com/office/drawing/2014/main" id="{C93E96F5-CB79-4BC4-ABF1-398C09FEC7D0}"/>
              </a:ext>
            </a:extLst>
          </p:cNvPr>
          <p:cNvSpPr txBox="1"/>
          <p:nvPr/>
        </p:nvSpPr>
        <p:spPr>
          <a:xfrm>
            <a:off x="9733962" y="1042361"/>
            <a:ext cx="1088412" cy="215444"/>
          </a:xfrm>
          <a:prstGeom prst="rect">
            <a:avLst/>
          </a:prstGeom>
          <a:solidFill>
            <a:schemeClr val="accent3">
              <a:lumMod val="20000"/>
              <a:lumOff val="80000"/>
              <a:alpha val="40000"/>
            </a:schemeClr>
          </a:solidFill>
          <a:ln w="6350">
            <a:solidFill>
              <a:srgbClr val="7030A0"/>
            </a:solidFill>
          </a:ln>
        </p:spPr>
        <p:txBody>
          <a:bodyPr wrap="square" rtlCol="0">
            <a:spAutoFit/>
          </a:bodyPr>
          <a:lstStyle/>
          <a:p>
            <a:pPr algn="ctr"/>
            <a:r>
              <a:rPr lang="en-US" sz="800" noProof="1"/>
              <a:t>MANUAL INPUT</a:t>
            </a:r>
          </a:p>
        </p:txBody>
      </p:sp>
      <p:sp>
        <p:nvSpPr>
          <p:cNvPr id="482" name="Rectangle 481">
            <a:extLst>
              <a:ext uri="{FF2B5EF4-FFF2-40B4-BE49-F238E27FC236}">
                <a16:creationId xmlns:a16="http://schemas.microsoft.com/office/drawing/2014/main" id="{09D2ABDA-6972-4FAB-A2F7-4C8D1747C7EF}"/>
              </a:ext>
            </a:extLst>
          </p:cNvPr>
          <p:cNvSpPr/>
          <p:nvPr/>
        </p:nvSpPr>
        <p:spPr>
          <a:xfrm>
            <a:off x="9655502" y="661639"/>
            <a:ext cx="2130839" cy="795874"/>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90" name="Rectangle 289">
            <a:extLst>
              <a:ext uri="{FF2B5EF4-FFF2-40B4-BE49-F238E27FC236}">
                <a16:creationId xmlns:a16="http://schemas.microsoft.com/office/drawing/2014/main" id="{8AFEB3CB-A83F-4FD6-982C-C42EA633AA47}"/>
              </a:ext>
            </a:extLst>
          </p:cNvPr>
          <p:cNvSpPr/>
          <p:nvPr/>
        </p:nvSpPr>
        <p:spPr>
          <a:xfrm>
            <a:off x="9661851" y="2491520"/>
            <a:ext cx="2130839" cy="831571"/>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93" name="Rectangle 292">
            <a:extLst>
              <a:ext uri="{FF2B5EF4-FFF2-40B4-BE49-F238E27FC236}">
                <a16:creationId xmlns:a16="http://schemas.microsoft.com/office/drawing/2014/main" id="{00D31E98-B54D-44D8-95A0-FDE751F628FB}"/>
              </a:ext>
            </a:extLst>
          </p:cNvPr>
          <p:cNvSpPr/>
          <p:nvPr/>
        </p:nvSpPr>
        <p:spPr>
          <a:xfrm>
            <a:off x="9661852" y="3382359"/>
            <a:ext cx="2130838" cy="862563"/>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489" name="Straight Arrow Connector 488">
            <a:extLst>
              <a:ext uri="{FF2B5EF4-FFF2-40B4-BE49-F238E27FC236}">
                <a16:creationId xmlns:a16="http://schemas.microsoft.com/office/drawing/2014/main" id="{C2EF5773-C835-4AF3-B0DD-18C4231C549B}"/>
              </a:ext>
            </a:extLst>
          </p:cNvPr>
          <p:cNvCxnSpPr>
            <a:cxnSpLocks/>
          </p:cNvCxnSpPr>
          <p:nvPr/>
        </p:nvCxnSpPr>
        <p:spPr>
          <a:xfrm>
            <a:off x="10853893" y="3103620"/>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09310B26-9AF4-4ECD-8DA4-78B14747EDFC}"/>
              </a:ext>
            </a:extLst>
          </p:cNvPr>
          <p:cNvCxnSpPr>
            <a:cxnSpLocks/>
          </p:cNvCxnSpPr>
          <p:nvPr/>
        </p:nvCxnSpPr>
        <p:spPr>
          <a:xfrm>
            <a:off x="10849351" y="4013822"/>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18547F8D-C292-4095-859E-B41A2C5E536E}"/>
              </a:ext>
            </a:extLst>
          </p:cNvPr>
          <p:cNvCxnSpPr>
            <a:cxnSpLocks/>
          </p:cNvCxnSpPr>
          <p:nvPr/>
        </p:nvCxnSpPr>
        <p:spPr>
          <a:xfrm>
            <a:off x="10840021" y="2841135"/>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sp>
        <p:nvSpPr>
          <p:cNvPr id="303" name="TextBox 302">
            <a:extLst>
              <a:ext uri="{FF2B5EF4-FFF2-40B4-BE49-F238E27FC236}">
                <a16:creationId xmlns:a16="http://schemas.microsoft.com/office/drawing/2014/main" id="{E7F1747F-1A0C-459E-AA26-F66E68E75917}"/>
              </a:ext>
            </a:extLst>
          </p:cNvPr>
          <p:cNvSpPr txBox="1"/>
          <p:nvPr/>
        </p:nvSpPr>
        <p:spPr>
          <a:xfrm>
            <a:off x="9826956" y="3619941"/>
            <a:ext cx="1098868" cy="230832"/>
          </a:xfrm>
          <a:prstGeom prst="rect">
            <a:avLst/>
          </a:prstGeom>
          <a:solidFill>
            <a:schemeClr val="accent1">
              <a:lumMod val="20000"/>
              <a:lumOff val="80000"/>
              <a:alpha val="40000"/>
            </a:schemeClr>
          </a:solidFill>
          <a:ln w="6350">
            <a:solidFill>
              <a:srgbClr val="7030A0"/>
            </a:solidFill>
            <a:prstDash val="solid"/>
          </a:ln>
        </p:spPr>
        <p:txBody>
          <a:bodyPr wrap="square" rtlCol="0">
            <a:spAutoFit/>
          </a:bodyPr>
          <a:lstStyle/>
          <a:p>
            <a:pPr algn="ctr"/>
            <a:r>
              <a:rPr lang="en-US" sz="900" noProof="1"/>
              <a:t>+ calcLw methods</a:t>
            </a:r>
          </a:p>
        </p:txBody>
      </p:sp>
      <p:cxnSp>
        <p:nvCxnSpPr>
          <p:cNvPr id="304" name="Straight Arrow Connector 303">
            <a:extLst>
              <a:ext uri="{FF2B5EF4-FFF2-40B4-BE49-F238E27FC236}">
                <a16:creationId xmlns:a16="http://schemas.microsoft.com/office/drawing/2014/main" id="{DF99AE96-0FA4-40DB-B797-E2471FFB88EB}"/>
              </a:ext>
            </a:extLst>
          </p:cNvPr>
          <p:cNvCxnSpPr>
            <a:cxnSpLocks/>
          </p:cNvCxnSpPr>
          <p:nvPr/>
        </p:nvCxnSpPr>
        <p:spPr>
          <a:xfrm>
            <a:off x="10855927" y="3734134"/>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E5597A9B-23FB-413A-8878-A7C782ED09DB}"/>
              </a:ext>
            </a:extLst>
          </p:cNvPr>
          <p:cNvCxnSpPr>
            <a:cxnSpLocks/>
          </p:cNvCxnSpPr>
          <p:nvPr/>
        </p:nvCxnSpPr>
        <p:spPr>
          <a:xfrm flipV="1">
            <a:off x="10702708" y="978416"/>
            <a:ext cx="387696" cy="172645"/>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BD6E6C4-32AA-41D5-AE6F-323770B0C494}"/>
              </a:ext>
            </a:extLst>
          </p:cNvPr>
          <p:cNvCxnSpPr>
            <a:cxnSpLocks/>
          </p:cNvCxnSpPr>
          <p:nvPr/>
        </p:nvCxnSpPr>
        <p:spPr>
          <a:xfrm>
            <a:off x="10702708" y="1155390"/>
            <a:ext cx="387696" cy="111432"/>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5E828DF-E069-40B3-B1D4-B5BAC1F429F7}"/>
              </a:ext>
            </a:extLst>
          </p:cNvPr>
          <p:cNvCxnSpPr>
            <a:cxnSpLocks/>
          </p:cNvCxnSpPr>
          <p:nvPr/>
        </p:nvCxnSpPr>
        <p:spPr>
          <a:xfrm>
            <a:off x="9517902" y="598106"/>
            <a:ext cx="0" cy="5948744"/>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4C75F40E-30D2-4648-B1FC-9B515A851F57}"/>
              </a:ext>
            </a:extLst>
          </p:cNvPr>
          <p:cNvSpPr txBox="1"/>
          <p:nvPr/>
        </p:nvSpPr>
        <p:spPr>
          <a:xfrm>
            <a:off x="8008226" y="323135"/>
            <a:ext cx="1580473" cy="246221"/>
          </a:xfrm>
          <a:prstGeom prst="rect">
            <a:avLst/>
          </a:prstGeom>
          <a:noFill/>
        </p:spPr>
        <p:txBody>
          <a:bodyPr wrap="square" rtlCol="0">
            <a:spAutoFit/>
          </a:bodyPr>
          <a:lstStyle/>
          <a:p>
            <a:r>
              <a:rPr lang="en-US" sz="1000" u="sng" noProof="1"/>
              <a:t>WARSTWA BAZY DANYCH:</a:t>
            </a:r>
          </a:p>
        </p:txBody>
      </p:sp>
      <p:sp>
        <p:nvSpPr>
          <p:cNvPr id="348" name="TextBox 347">
            <a:extLst>
              <a:ext uri="{FF2B5EF4-FFF2-40B4-BE49-F238E27FC236}">
                <a16:creationId xmlns:a16="http://schemas.microsoft.com/office/drawing/2014/main" id="{4D028DAE-73AE-4549-990F-DC85D5E15EEE}"/>
              </a:ext>
            </a:extLst>
          </p:cNvPr>
          <p:cNvSpPr txBox="1"/>
          <p:nvPr/>
        </p:nvSpPr>
        <p:spPr>
          <a:xfrm>
            <a:off x="9821506" y="321572"/>
            <a:ext cx="1850022" cy="246221"/>
          </a:xfrm>
          <a:prstGeom prst="rect">
            <a:avLst/>
          </a:prstGeom>
          <a:noFill/>
        </p:spPr>
        <p:txBody>
          <a:bodyPr wrap="square" rtlCol="0">
            <a:spAutoFit/>
          </a:bodyPr>
          <a:lstStyle/>
          <a:p>
            <a:r>
              <a:rPr lang="en-US" sz="1000" u="sng" noProof="1"/>
              <a:t>WARSTWA MODELU DANYCH:</a:t>
            </a:r>
          </a:p>
        </p:txBody>
      </p:sp>
      <p:sp>
        <p:nvSpPr>
          <p:cNvPr id="370" name="Rectangle 369">
            <a:extLst>
              <a:ext uri="{FF2B5EF4-FFF2-40B4-BE49-F238E27FC236}">
                <a16:creationId xmlns:a16="http://schemas.microsoft.com/office/drawing/2014/main" id="{36171A23-0A00-494B-B86F-2B3F49707C62}"/>
              </a:ext>
            </a:extLst>
          </p:cNvPr>
          <p:cNvSpPr/>
          <p:nvPr/>
        </p:nvSpPr>
        <p:spPr>
          <a:xfrm>
            <a:off x="9661851" y="4325609"/>
            <a:ext cx="2268136" cy="1379299"/>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408" name="TextBox 407">
            <a:extLst>
              <a:ext uri="{FF2B5EF4-FFF2-40B4-BE49-F238E27FC236}">
                <a16:creationId xmlns:a16="http://schemas.microsoft.com/office/drawing/2014/main" id="{6EDE458E-A108-45EF-A7D4-45F9A3FBE40D}"/>
              </a:ext>
            </a:extLst>
          </p:cNvPr>
          <p:cNvSpPr txBox="1"/>
          <p:nvPr/>
        </p:nvSpPr>
        <p:spPr>
          <a:xfrm>
            <a:off x="8175450" y="4617479"/>
            <a:ext cx="1319209" cy="1200329"/>
          </a:xfrm>
          <a:prstGeom prst="rect">
            <a:avLst/>
          </a:prstGeom>
          <a:noFill/>
        </p:spPr>
        <p:txBody>
          <a:bodyPr wrap="square" rtlCol="0">
            <a:spAutoFit/>
          </a:bodyPr>
          <a:lstStyle/>
          <a:p>
            <a:r>
              <a:rPr lang="en-US" sz="1200" noProof="1"/>
              <a:t>In future:</a:t>
            </a:r>
          </a:p>
          <a:p>
            <a:pPr marL="171450" indent="-171450">
              <a:buFontTx/>
              <a:buChar char="-"/>
            </a:pPr>
            <a:r>
              <a:rPr lang="en-US" sz="1200" noProof="1"/>
              <a:t>AcuTransition</a:t>
            </a:r>
          </a:p>
          <a:p>
            <a:pPr marL="171450" indent="-171450">
              <a:buFontTx/>
              <a:buChar char="-"/>
            </a:pPr>
            <a:r>
              <a:rPr lang="en-US" sz="1200" noProof="1"/>
              <a:t>AcuFan</a:t>
            </a:r>
          </a:p>
          <a:p>
            <a:pPr marL="171450" indent="-171450">
              <a:buFontTx/>
              <a:buChar char="-"/>
            </a:pPr>
            <a:r>
              <a:rPr lang="en-US" sz="1200" noProof="1"/>
              <a:t>AcuDiffuers</a:t>
            </a:r>
          </a:p>
          <a:p>
            <a:pPr marL="171450" indent="-171450">
              <a:buFontTx/>
              <a:buChar char="-"/>
            </a:pPr>
            <a:r>
              <a:rPr lang="en-US" sz="1200" noProof="1"/>
              <a:t>AcuFan</a:t>
            </a:r>
          </a:p>
          <a:p>
            <a:pPr marL="171450" indent="-171450">
              <a:buFontTx/>
              <a:buChar char="-"/>
            </a:pPr>
            <a:r>
              <a:rPr lang="en-US" sz="1200" noProof="1"/>
              <a:t>AcuDampers</a:t>
            </a:r>
          </a:p>
        </p:txBody>
      </p:sp>
      <p:sp>
        <p:nvSpPr>
          <p:cNvPr id="512" name="TextBox 511">
            <a:extLst>
              <a:ext uri="{FF2B5EF4-FFF2-40B4-BE49-F238E27FC236}">
                <a16:creationId xmlns:a16="http://schemas.microsoft.com/office/drawing/2014/main" id="{D3813F67-54DA-4253-889F-3961E86B158E}"/>
              </a:ext>
            </a:extLst>
          </p:cNvPr>
          <p:cNvSpPr txBox="1"/>
          <p:nvPr/>
        </p:nvSpPr>
        <p:spPr>
          <a:xfrm>
            <a:off x="8295725" y="3231091"/>
            <a:ext cx="558808" cy="21544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r>
              <a:rPr lang="en-US" sz="800" noProof="1"/>
              <a:t>Material</a:t>
            </a:r>
          </a:p>
        </p:txBody>
      </p:sp>
      <p:cxnSp>
        <p:nvCxnSpPr>
          <p:cNvPr id="519" name="Connector: Elbow 518">
            <a:extLst>
              <a:ext uri="{FF2B5EF4-FFF2-40B4-BE49-F238E27FC236}">
                <a16:creationId xmlns:a16="http://schemas.microsoft.com/office/drawing/2014/main" id="{DFD83F58-0F5A-4705-A5CF-57CC4F3D081B}"/>
              </a:ext>
            </a:extLst>
          </p:cNvPr>
          <p:cNvCxnSpPr>
            <a:cxnSpLocks/>
            <a:stCxn id="220" idx="2"/>
            <a:endCxn id="249" idx="1"/>
          </p:cNvCxnSpPr>
          <p:nvPr/>
        </p:nvCxnSpPr>
        <p:spPr>
          <a:xfrm rot="16200000" flipH="1">
            <a:off x="8501484" y="1794053"/>
            <a:ext cx="1612145" cy="1006987"/>
          </a:xfrm>
          <a:prstGeom prst="bentConnector2">
            <a:avLst/>
          </a:prstGeom>
          <a:ln>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Connector: Elbow 520">
            <a:extLst>
              <a:ext uri="{FF2B5EF4-FFF2-40B4-BE49-F238E27FC236}">
                <a16:creationId xmlns:a16="http://schemas.microsoft.com/office/drawing/2014/main" id="{E430DA9F-72D1-4034-9264-4E8E37CDF211}"/>
              </a:ext>
            </a:extLst>
          </p:cNvPr>
          <p:cNvCxnSpPr>
            <a:cxnSpLocks/>
            <a:stCxn id="257" idx="2"/>
            <a:endCxn id="262" idx="1"/>
          </p:cNvCxnSpPr>
          <p:nvPr/>
        </p:nvCxnSpPr>
        <p:spPr>
          <a:xfrm rot="16200000" flipH="1">
            <a:off x="9196117" y="3382200"/>
            <a:ext cx="222778" cy="1028000"/>
          </a:xfrm>
          <a:prstGeom prst="bentConnector2">
            <a:avLst/>
          </a:prstGeom>
          <a:ln>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AFBB9D56-7A5B-4EB9-A32C-CC47C7D5CB2D}"/>
              </a:ext>
            </a:extLst>
          </p:cNvPr>
          <p:cNvCxnSpPr>
            <a:cxnSpLocks/>
          </p:cNvCxnSpPr>
          <p:nvPr/>
        </p:nvCxnSpPr>
        <p:spPr>
          <a:xfrm>
            <a:off x="11792691" y="2115971"/>
            <a:ext cx="230961"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E89951F6-12A7-445C-BA88-8DE84F5B2505}"/>
              </a:ext>
            </a:extLst>
          </p:cNvPr>
          <p:cNvCxnSpPr>
            <a:cxnSpLocks/>
          </p:cNvCxnSpPr>
          <p:nvPr/>
        </p:nvCxnSpPr>
        <p:spPr>
          <a:xfrm flipH="1">
            <a:off x="12017800" y="2115971"/>
            <a:ext cx="5852" cy="1716043"/>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19245053-5549-45E1-91C4-B7E1D19781F2}"/>
              </a:ext>
            </a:extLst>
          </p:cNvPr>
          <p:cNvCxnSpPr>
            <a:cxnSpLocks/>
          </p:cNvCxnSpPr>
          <p:nvPr/>
        </p:nvCxnSpPr>
        <p:spPr>
          <a:xfrm flipH="1">
            <a:off x="11792691" y="3832014"/>
            <a:ext cx="218259" cy="0"/>
          </a:xfrm>
          <a:prstGeom prst="straightConnector1">
            <a:avLst/>
          </a:prstGeom>
          <a:ln w="15875">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19A546BE-904B-4869-8CF6-EB22081929E2}"/>
              </a:ext>
            </a:extLst>
          </p:cNvPr>
          <p:cNvCxnSpPr>
            <a:cxnSpLocks/>
          </p:cNvCxnSpPr>
          <p:nvPr/>
        </p:nvCxnSpPr>
        <p:spPr>
          <a:xfrm>
            <a:off x="11792691" y="1943339"/>
            <a:ext cx="329100"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6E34C43C-A2F3-4B2A-9B7C-2F0EA37AAA28}"/>
              </a:ext>
            </a:extLst>
          </p:cNvPr>
          <p:cNvCxnSpPr>
            <a:cxnSpLocks/>
          </p:cNvCxnSpPr>
          <p:nvPr/>
        </p:nvCxnSpPr>
        <p:spPr>
          <a:xfrm>
            <a:off x="12118108" y="1943339"/>
            <a:ext cx="0" cy="3071919"/>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784D2A2B-039F-4B40-8C3C-3A5CDA104C2C}"/>
              </a:ext>
            </a:extLst>
          </p:cNvPr>
          <p:cNvCxnSpPr>
            <a:cxnSpLocks/>
            <a:endCxn id="370" idx="3"/>
          </p:cNvCxnSpPr>
          <p:nvPr/>
        </p:nvCxnSpPr>
        <p:spPr>
          <a:xfrm flipH="1">
            <a:off x="11929987" y="5015259"/>
            <a:ext cx="188121" cy="0"/>
          </a:xfrm>
          <a:prstGeom prst="straightConnector1">
            <a:avLst/>
          </a:prstGeom>
          <a:ln w="15875">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sp>
        <p:nvSpPr>
          <p:cNvPr id="551" name="TextBox 550">
            <a:extLst>
              <a:ext uri="{FF2B5EF4-FFF2-40B4-BE49-F238E27FC236}">
                <a16:creationId xmlns:a16="http://schemas.microsoft.com/office/drawing/2014/main" id="{65957342-3AC6-4097-BF61-E4C911C50E8C}"/>
              </a:ext>
            </a:extLst>
          </p:cNvPr>
          <p:cNvSpPr txBox="1"/>
          <p:nvPr/>
        </p:nvSpPr>
        <p:spPr>
          <a:xfrm>
            <a:off x="9776988" y="5410700"/>
            <a:ext cx="1096908" cy="230832"/>
          </a:xfrm>
          <a:prstGeom prst="rect">
            <a:avLst/>
          </a:prstGeom>
          <a:solidFill>
            <a:schemeClr val="tx2">
              <a:lumMod val="60000"/>
              <a:lumOff val="40000"/>
              <a:alpha val="40000"/>
            </a:schemeClr>
          </a:solidFill>
          <a:ln w="3175">
            <a:solidFill>
              <a:srgbClr val="002060"/>
            </a:solidFill>
            <a:prstDash val="solid"/>
          </a:ln>
        </p:spPr>
        <p:txBody>
          <a:bodyPr wrap="square" rtlCol="0">
            <a:spAutoFit/>
          </a:bodyPr>
          <a:lstStyle/>
          <a:p>
            <a:pPr algn="ctr"/>
            <a:r>
              <a:rPr lang="en-US" sz="900" noProof="1"/>
              <a:t>+ calc brDa met. </a:t>
            </a:r>
          </a:p>
        </p:txBody>
      </p:sp>
      <p:sp>
        <p:nvSpPr>
          <p:cNvPr id="552" name="TextBox 551">
            <a:extLst>
              <a:ext uri="{FF2B5EF4-FFF2-40B4-BE49-F238E27FC236}">
                <a16:creationId xmlns:a16="http://schemas.microsoft.com/office/drawing/2014/main" id="{5AA84924-8741-4E77-BAD1-64F2BF835102}"/>
              </a:ext>
            </a:extLst>
          </p:cNvPr>
          <p:cNvSpPr txBox="1"/>
          <p:nvPr/>
        </p:nvSpPr>
        <p:spPr>
          <a:xfrm>
            <a:off x="9776988" y="5143441"/>
            <a:ext cx="1096908" cy="230832"/>
          </a:xfrm>
          <a:prstGeom prst="rect">
            <a:avLst/>
          </a:prstGeom>
          <a:solidFill>
            <a:schemeClr val="accent6">
              <a:lumMod val="40000"/>
              <a:lumOff val="60000"/>
              <a:alpha val="40000"/>
            </a:schemeClr>
          </a:solidFill>
          <a:ln w="3175">
            <a:solidFill>
              <a:srgbClr val="7030A0"/>
            </a:solidFill>
            <a:prstDash val="solid"/>
          </a:ln>
        </p:spPr>
        <p:txBody>
          <a:bodyPr wrap="square" rtlCol="0">
            <a:spAutoFit/>
          </a:bodyPr>
          <a:lstStyle/>
          <a:p>
            <a:pPr algn="ctr"/>
            <a:r>
              <a:rPr lang="en-US" sz="900" noProof="1"/>
              <a:t>+ calc brDa met.</a:t>
            </a:r>
          </a:p>
        </p:txBody>
      </p:sp>
      <p:cxnSp>
        <p:nvCxnSpPr>
          <p:cNvPr id="553" name="Straight Arrow Connector 552">
            <a:extLst>
              <a:ext uri="{FF2B5EF4-FFF2-40B4-BE49-F238E27FC236}">
                <a16:creationId xmlns:a16="http://schemas.microsoft.com/office/drawing/2014/main" id="{E083AA36-1650-4686-B2DD-5A0D1B9EDB9C}"/>
              </a:ext>
            </a:extLst>
          </p:cNvPr>
          <p:cNvCxnSpPr>
            <a:cxnSpLocks/>
          </p:cNvCxnSpPr>
          <p:nvPr/>
        </p:nvCxnSpPr>
        <p:spPr>
          <a:xfrm>
            <a:off x="10803135" y="5234322"/>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554" name="Straight Arrow Connector 553">
            <a:extLst>
              <a:ext uri="{FF2B5EF4-FFF2-40B4-BE49-F238E27FC236}">
                <a16:creationId xmlns:a16="http://schemas.microsoft.com/office/drawing/2014/main" id="{2CD2FA32-C072-4C9A-956E-9D5F3DACACEE}"/>
              </a:ext>
            </a:extLst>
          </p:cNvPr>
          <p:cNvCxnSpPr>
            <a:cxnSpLocks/>
          </p:cNvCxnSpPr>
          <p:nvPr/>
        </p:nvCxnSpPr>
        <p:spPr>
          <a:xfrm>
            <a:off x="10787400" y="5472447"/>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sp>
        <p:nvSpPr>
          <p:cNvPr id="556" name="TextBox 555">
            <a:extLst>
              <a:ext uri="{FF2B5EF4-FFF2-40B4-BE49-F238E27FC236}">
                <a16:creationId xmlns:a16="http://schemas.microsoft.com/office/drawing/2014/main" id="{0B40B283-6AB3-485A-B93A-2BCB642628ED}"/>
              </a:ext>
            </a:extLst>
          </p:cNvPr>
          <p:cNvSpPr txBox="1"/>
          <p:nvPr/>
        </p:nvSpPr>
        <p:spPr>
          <a:xfrm>
            <a:off x="9775028" y="4863836"/>
            <a:ext cx="1098868" cy="230832"/>
          </a:xfrm>
          <a:prstGeom prst="rect">
            <a:avLst/>
          </a:prstGeom>
          <a:solidFill>
            <a:schemeClr val="accent5">
              <a:lumMod val="40000"/>
              <a:lumOff val="60000"/>
              <a:alpha val="40000"/>
            </a:schemeClr>
          </a:solidFill>
          <a:ln w="6350">
            <a:solidFill>
              <a:srgbClr val="002060"/>
            </a:solidFill>
            <a:prstDash val="solid"/>
          </a:ln>
        </p:spPr>
        <p:txBody>
          <a:bodyPr wrap="square" rtlCol="0">
            <a:spAutoFit/>
          </a:bodyPr>
          <a:lstStyle/>
          <a:p>
            <a:pPr algn="ctr"/>
            <a:r>
              <a:rPr lang="en-US" sz="900" noProof="1"/>
              <a:t>+ calcDa methods </a:t>
            </a:r>
          </a:p>
        </p:txBody>
      </p:sp>
      <p:sp>
        <p:nvSpPr>
          <p:cNvPr id="557" name="TextBox 556">
            <a:extLst>
              <a:ext uri="{FF2B5EF4-FFF2-40B4-BE49-F238E27FC236}">
                <a16:creationId xmlns:a16="http://schemas.microsoft.com/office/drawing/2014/main" id="{74968AD1-D600-41BA-B2E5-9517E1D3059D}"/>
              </a:ext>
            </a:extLst>
          </p:cNvPr>
          <p:cNvSpPr txBox="1"/>
          <p:nvPr/>
        </p:nvSpPr>
        <p:spPr>
          <a:xfrm>
            <a:off x="9780478" y="4591604"/>
            <a:ext cx="1098868" cy="230832"/>
          </a:xfrm>
          <a:prstGeom prst="rect">
            <a:avLst/>
          </a:prstGeom>
          <a:solidFill>
            <a:schemeClr val="accent1">
              <a:lumMod val="20000"/>
              <a:lumOff val="80000"/>
              <a:alpha val="40000"/>
            </a:schemeClr>
          </a:solidFill>
          <a:ln w="6350">
            <a:solidFill>
              <a:srgbClr val="7030A0"/>
            </a:solidFill>
            <a:prstDash val="solid"/>
          </a:ln>
        </p:spPr>
        <p:txBody>
          <a:bodyPr wrap="square" rtlCol="0">
            <a:spAutoFit/>
          </a:bodyPr>
          <a:lstStyle/>
          <a:p>
            <a:pPr algn="ctr"/>
            <a:r>
              <a:rPr lang="en-US" sz="900" noProof="1"/>
              <a:t>+ calcLw methods</a:t>
            </a:r>
          </a:p>
        </p:txBody>
      </p:sp>
      <p:cxnSp>
        <p:nvCxnSpPr>
          <p:cNvPr id="558" name="Straight Arrow Connector 557">
            <a:extLst>
              <a:ext uri="{FF2B5EF4-FFF2-40B4-BE49-F238E27FC236}">
                <a16:creationId xmlns:a16="http://schemas.microsoft.com/office/drawing/2014/main" id="{061244A0-9F44-4BD4-9EDE-04F0B3E58878}"/>
              </a:ext>
            </a:extLst>
          </p:cNvPr>
          <p:cNvCxnSpPr>
            <a:cxnSpLocks/>
          </p:cNvCxnSpPr>
          <p:nvPr/>
        </p:nvCxnSpPr>
        <p:spPr>
          <a:xfrm>
            <a:off x="10784046" y="4700090"/>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B9232877-9D33-423A-A845-A70305884B41}"/>
              </a:ext>
            </a:extLst>
          </p:cNvPr>
          <p:cNvCxnSpPr>
            <a:cxnSpLocks/>
          </p:cNvCxnSpPr>
          <p:nvPr/>
        </p:nvCxnSpPr>
        <p:spPr>
          <a:xfrm>
            <a:off x="10792679" y="4945209"/>
            <a:ext cx="234477" cy="0"/>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41479A1C-1EAB-4A3E-9802-E0B68660A785}"/>
              </a:ext>
            </a:extLst>
          </p:cNvPr>
          <p:cNvSpPr/>
          <p:nvPr/>
        </p:nvSpPr>
        <p:spPr>
          <a:xfrm>
            <a:off x="6125166" y="484436"/>
            <a:ext cx="1524380" cy="1308360"/>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85" name="TextBox 184">
            <a:extLst>
              <a:ext uri="{FF2B5EF4-FFF2-40B4-BE49-F238E27FC236}">
                <a16:creationId xmlns:a16="http://schemas.microsoft.com/office/drawing/2014/main" id="{6C52DD7B-6374-4A50-97DD-A280C983EFC7}"/>
              </a:ext>
            </a:extLst>
          </p:cNvPr>
          <p:cNvSpPr txBox="1"/>
          <p:nvPr/>
        </p:nvSpPr>
        <p:spPr>
          <a:xfrm>
            <a:off x="9615311" y="1531530"/>
            <a:ext cx="2130839" cy="400110"/>
          </a:xfrm>
          <a:prstGeom prst="rect">
            <a:avLst/>
          </a:prstGeom>
          <a:noFill/>
        </p:spPr>
        <p:txBody>
          <a:bodyPr wrap="square" rtlCol="0">
            <a:spAutoFit/>
          </a:bodyPr>
          <a:lstStyle/>
          <a:p>
            <a:r>
              <a:rPr lang="pl-PL" sz="1200" u="sng" noProof="1"/>
              <a:t>AcuBasic&lt;H -&gt; Hydraulics&gt;</a:t>
            </a:r>
          </a:p>
          <a:p>
            <a:r>
              <a:rPr lang="pl-PL" sz="800" u="sng" noProof="1"/>
              <a:t>(abstract class)</a:t>
            </a:r>
            <a:endParaRPr lang="en-US" sz="800" u="sng" noProof="1"/>
          </a:p>
        </p:txBody>
      </p:sp>
      <p:sp>
        <p:nvSpPr>
          <p:cNvPr id="186" name="Rectangle 185">
            <a:extLst>
              <a:ext uri="{FF2B5EF4-FFF2-40B4-BE49-F238E27FC236}">
                <a16:creationId xmlns:a16="http://schemas.microsoft.com/office/drawing/2014/main" id="{1180F244-CC47-4DA0-BDCC-C8A3BF1E5B91}"/>
              </a:ext>
            </a:extLst>
          </p:cNvPr>
          <p:cNvSpPr/>
          <p:nvPr/>
        </p:nvSpPr>
        <p:spPr>
          <a:xfrm>
            <a:off x="9656424" y="1556280"/>
            <a:ext cx="2130839" cy="859711"/>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94" name="TextBox 193">
            <a:extLst>
              <a:ext uri="{FF2B5EF4-FFF2-40B4-BE49-F238E27FC236}">
                <a16:creationId xmlns:a16="http://schemas.microsoft.com/office/drawing/2014/main" id="{B85FC3BF-9405-4E42-8052-17535F5A5D28}"/>
              </a:ext>
            </a:extLst>
          </p:cNvPr>
          <p:cNvSpPr txBox="1"/>
          <p:nvPr/>
        </p:nvSpPr>
        <p:spPr>
          <a:xfrm>
            <a:off x="10918932" y="2087488"/>
            <a:ext cx="768341" cy="246221"/>
          </a:xfrm>
          <a:prstGeom prst="rect">
            <a:avLst/>
          </a:prstGeom>
          <a:solidFill>
            <a:schemeClr val="accent5">
              <a:lumMod val="40000"/>
              <a:lumOff val="60000"/>
              <a:alpha val="70000"/>
            </a:schemeClr>
          </a:solidFill>
          <a:ln w="9525">
            <a:solidFill>
              <a:srgbClr val="002060"/>
            </a:solidFill>
            <a:prstDash val="dash"/>
          </a:ln>
        </p:spPr>
        <p:txBody>
          <a:bodyPr wrap="square" rtlCol="0">
            <a:spAutoFit/>
          </a:bodyPr>
          <a:lstStyle/>
          <a:p>
            <a:pPr algn="ctr"/>
            <a:r>
              <a:rPr lang="en-US" sz="1000" noProof="1"/>
              <a:t>_sourceDa</a:t>
            </a:r>
          </a:p>
        </p:txBody>
      </p:sp>
      <p:sp>
        <p:nvSpPr>
          <p:cNvPr id="195" name="TextBox 194">
            <a:extLst>
              <a:ext uri="{FF2B5EF4-FFF2-40B4-BE49-F238E27FC236}">
                <a16:creationId xmlns:a16="http://schemas.microsoft.com/office/drawing/2014/main" id="{0615BCEC-5738-4878-8823-B19A1D0CFE2C}"/>
              </a:ext>
            </a:extLst>
          </p:cNvPr>
          <p:cNvSpPr txBox="1"/>
          <p:nvPr/>
        </p:nvSpPr>
        <p:spPr>
          <a:xfrm>
            <a:off x="10918932" y="1820229"/>
            <a:ext cx="768347" cy="246221"/>
          </a:xfrm>
          <a:prstGeom prst="rect">
            <a:avLst/>
          </a:prstGeom>
          <a:solidFill>
            <a:schemeClr val="accent1">
              <a:lumMod val="20000"/>
              <a:lumOff val="80000"/>
            </a:schemeClr>
          </a:solidFill>
          <a:ln w="9525">
            <a:solidFill>
              <a:srgbClr val="7030A0"/>
            </a:solidFill>
            <a:prstDash val="dash"/>
          </a:ln>
        </p:spPr>
        <p:txBody>
          <a:bodyPr wrap="square" rtlCol="0">
            <a:spAutoFit/>
          </a:bodyPr>
          <a:lstStyle/>
          <a:p>
            <a:pPr algn="ctr"/>
            <a:r>
              <a:rPr lang="en-US" sz="1000" noProof="1"/>
              <a:t>_sourceLw</a:t>
            </a:r>
          </a:p>
        </p:txBody>
      </p:sp>
      <p:sp>
        <p:nvSpPr>
          <p:cNvPr id="196" name="TextBox 195">
            <a:extLst>
              <a:ext uri="{FF2B5EF4-FFF2-40B4-BE49-F238E27FC236}">
                <a16:creationId xmlns:a16="http://schemas.microsoft.com/office/drawing/2014/main" id="{A4E66C16-8E8C-4A89-9073-67F001993369}"/>
              </a:ext>
            </a:extLst>
          </p:cNvPr>
          <p:cNvSpPr txBox="1"/>
          <p:nvPr/>
        </p:nvSpPr>
        <p:spPr>
          <a:xfrm>
            <a:off x="9768678" y="1969802"/>
            <a:ext cx="1009018" cy="338554"/>
          </a:xfrm>
          <a:prstGeom prst="rect">
            <a:avLst/>
          </a:prstGeom>
          <a:solidFill>
            <a:srgbClr val="FDD5F8">
              <a:alpha val="40000"/>
            </a:srgbClr>
          </a:solidFill>
          <a:ln w="6350">
            <a:solidFill>
              <a:srgbClr val="FDD5F8"/>
            </a:solidFill>
          </a:ln>
        </p:spPr>
        <p:txBody>
          <a:bodyPr wrap="square" rtlCol="0">
            <a:spAutoFit/>
          </a:bodyPr>
          <a:lstStyle/>
          <a:p>
            <a:pPr algn="ctr"/>
            <a:r>
              <a:rPr lang="pl-PL" sz="800" noProof="1"/>
              <a:t>ABSTRACT -&gt; to be implemented</a:t>
            </a:r>
            <a:endParaRPr lang="en-US" sz="800" noProof="1"/>
          </a:p>
        </p:txBody>
      </p:sp>
      <p:cxnSp>
        <p:nvCxnSpPr>
          <p:cNvPr id="197" name="Straight Arrow Connector 196">
            <a:extLst>
              <a:ext uri="{FF2B5EF4-FFF2-40B4-BE49-F238E27FC236}">
                <a16:creationId xmlns:a16="http://schemas.microsoft.com/office/drawing/2014/main" id="{CC3EA0A9-9E8B-4AC1-A755-70914A0EE1B1}"/>
              </a:ext>
            </a:extLst>
          </p:cNvPr>
          <p:cNvCxnSpPr>
            <a:cxnSpLocks/>
          </p:cNvCxnSpPr>
          <p:nvPr/>
        </p:nvCxnSpPr>
        <p:spPr>
          <a:xfrm flipV="1">
            <a:off x="10678448" y="1905859"/>
            <a:ext cx="367278" cy="246221"/>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784AD3B5-CB61-4CB0-87F9-9042845305BC}"/>
              </a:ext>
            </a:extLst>
          </p:cNvPr>
          <p:cNvCxnSpPr>
            <a:cxnSpLocks/>
          </p:cNvCxnSpPr>
          <p:nvPr/>
        </p:nvCxnSpPr>
        <p:spPr>
          <a:xfrm>
            <a:off x="10673022" y="2152080"/>
            <a:ext cx="372704" cy="42183"/>
          </a:xfrm>
          <a:prstGeom prst="straightConnector1">
            <a:avLst/>
          </a:prstGeom>
          <a:ln>
            <a:solidFill>
              <a:srgbClr val="FF0000"/>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CB0C0D09-33DB-456A-8259-BC94C592F2A6}"/>
              </a:ext>
            </a:extLst>
          </p:cNvPr>
          <p:cNvCxnSpPr>
            <a:cxnSpLocks/>
          </p:cNvCxnSpPr>
          <p:nvPr/>
        </p:nvCxnSpPr>
        <p:spPr>
          <a:xfrm flipH="1">
            <a:off x="11786344" y="2986978"/>
            <a:ext cx="157780" cy="0"/>
          </a:xfrm>
          <a:prstGeom prst="straightConnector1">
            <a:avLst/>
          </a:prstGeom>
          <a:ln w="15875">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68ED571-1069-4F6A-B7A3-52B83AC9D329}"/>
              </a:ext>
            </a:extLst>
          </p:cNvPr>
          <p:cNvCxnSpPr>
            <a:cxnSpLocks/>
          </p:cNvCxnSpPr>
          <p:nvPr/>
        </p:nvCxnSpPr>
        <p:spPr>
          <a:xfrm>
            <a:off x="11944124" y="2279917"/>
            <a:ext cx="0" cy="705367"/>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5F6D0B8-5496-4942-A6E0-F573975874E4}"/>
              </a:ext>
            </a:extLst>
          </p:cNvPr>
          <p:cNvCxnSpPr>
            <a:cxnSpLocks/>
          </p:cNvCxnSpPr>
          <p:nvPr/>
        </p:nvCxnSpPr>
        <p:spPr>
          <a:xfrm>
            <a:off x="11786341" y="2279917"/>
            <a:ext cx="157783"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ABEB6EC-AB13-4E9D-8E0D-253286DBAC76}"/>
              </a:ext>
            </a:extLst>
          </p:cNvPr>
          <p:cNvCxnSpPr>
            <a:cxnSpLocks/>
          </p:cNvCxnSpPr>
          <p:nvPr/>
        </p:nvCxnSpPr>
        <p:spPr>
          <a:xfrm flipH="1">
            <a:off x="11778663" y="1738524"/>
            <a:ext cx="256097" cy="1694"/>
          </a:xfrm>
          <a:prstGeom prst="straightConnector1">
            <a:avLst/>
          </a:prstGeom>
          <a:ln w="15875">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314555E-5B2E-466A-A065-D9469AAE4A0D}"/>
              </a:ext>
            </a:extLst>
          </p:cNvPr>
          <p:cNvCxnSpPr>
            <a:cxnSpLocks/>
            <a:stCxn id="212" idx="3"/>
          </p:cNvCxnSpPr>
          <p:nvPr/>
        </p:nvCxnSpPr>
        <p:spPr>
          <a:xfrm>
            <a:off x="12034760" y="775388"/>
            <a:ext cx="0" cy="963136"/>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81A8280-0AEA-4E08-A924-9F3470B9E879}"/>
              </a:ext>
            </a:extLst>
          </p:cNvPr>
          <p:cNvCxnSpPr>
            <a:cxnSpLocks/>
            <a:endCxn id="212" idx="3"/>
          </p:cNvCxnSpPr>
          <p:nvPr/>
        </p:nvCxnSpPr>
        <p:spPr>
          <a:xfrm flipV="1">
            <a:off x="11778660" y="775388"/>
            <a:ext cx="256100" cy="2742"/>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7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218BC6A-8280-4336-A493-941B198DB84A}"/>
              </a:ext>
            </a:extLst>
          </p:cNvPr>
          <p:cNvCxnSpPr>
            <a:cxnSpLocks noChangeAspect="1"/>
          </p:cNvCxnSpPr>
          <p:nvPr/>
        </p:nvCxnSpPr>
        <p:spPr>
          <a:xfrm>
            <a:off x="1472625" y="1681255"/>
            <a:ext cx="198808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B0F26-D260-4BA2-944B-4CF10A26323C}"/>
              </a:ext>
            </a:extLst>
          </p:cNvPr>
          <p:cNvCxnSpPr>
            <a:cxnSpLocks noChangeAspect="1"/>
          </p:cNvCxnSpPr>
          <p:nvPr/>
        </p:nvCxnSpPr>
        <p:spPr>
          <a:xfrm>
            <a:off x="864008" y="2464886"/>
            <a:ext cx="198808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A8202-5F11-4321-9437-5B798B81B147}"/>
              </a:ext>
            </a:extLst>
          </p:cNvPr>
          <p:cNvCxnSpPr>
            <a:cxnSpLocks noChangeAspect="1"/>
          </p:cNvCxnSpPr>
          <p:nvPr/>
        </p:nvCxnSpPr>
        <p:spPr>
          <a:xfrm flipH="1">
            <a:off x="864008" y="1681255"/>
            <a:ext cx="608618" cy="7836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213D21-F27F-4AF6-9A32-049D6F021CDA}"/>
              </a:ext>
            </a:extLst>
          </p:cNvPr>
          <p:cNvCxnSpPr>
            <a:cxnSpLocks noChangeAspect="1"/>
          </p:cNvCxnSpPr>
          <p:nvPr/>
        </p:nvCxnSpPr>
        <p:spPr>
          <a:xfrm flipH="1">
            <a:off x="2852090" y="1681255"/>
            <a:ext cx="608619" cy="7836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8F22EB-FDA4-4108-B9D9-5A0C4D651269}"/>
              </a:ext>
            </a:extLst>
          </p:cNvPr>
          <p:cNvCxnSpPr>
            <a:cxnSpLocks noChangeAspect="1"/>
          </p:cNvCxnSpPr>
          <p:nvPr/>
        </p:nvCxnSpPr>
        <p:spPr>
          <a:xfrm>
            <a:off x="864008" y="2464886"/>
            <a:ext cx="0" cy="2584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F95402-4D4F-483F-BBEB-883CC9D0E4DA}"/>
              </a:ext>
            </a:extLst>
          </p:cNvPr>
          <p:cNvCxnSpPr>
            <a:cxnSpLocks noChangeAspect="1"/>
          </p:cNvCxnSpPr>
          <p:nvPr/>
        </p:nvCxnSpPr>
        <p:spPr>
          <a:xfrm>
            <a:off x="1472625" y="1681255"/>
            <a:ext cx="0" cy="2584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CE44FE-3726-4FCC-AF7D-F7BFEEB2C4D6}"/>
              </a:ext>
            </a:extLst>
          </p:cNvPr>
          <p:cNvCxnSpPr>
            <a:cxnSpLocks noChangeAspect="1"/>
          </p:cNvCxnSpPr>
          <p:nvPr/>
        </p:nvCxnSpPr>
        <p:spPr>
          <a:xfrm>
            <a:off x="2852090" y="2464886"/>
            <a:ext cx="0" cy="2584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6A9AC3-ADFB-4CC5-9CC7-9A8537C48FE5}"/>
              </a:ext>
            </a:extLst>
          </p:cNvPr>
          <p:cNvCxnSpPr>
            <a:cxnSpLocks noChangeAspect="1"/>
          </p:cNvCxnSpPr>
          <p:nvPr/>
        </p:nvCxnSpPr>
        <p:spPr>
          <a:xfrm>
            <a:off x="3460708" y="4137346"/>
            <a:ext cx="0" cy="1288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CD827F-8F7D-47C9-81D8-A676912F31F2}"/>
              </a:ext>
            </a:extLst>
          </p:cNvPr>
          <p:cNvCxnSpPr>
            <a:cxnSpLocks noChangeAspect="1"/>
          </p:cNvCxnSpPr>
          <p:nvPr/>
        </p:nvCxnSpPr>
        <p:spPr>
          <a:xfrm>
            <a:off x="1472625" y="4266155"/>
            <a:ext cx="198808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D28FF5-39E2-49DA-84BF-5DFC0FE48A56}"/>
              </a:ext>
            </a:extLst>
          </p:cNvPr>
          <p:cNvCxnSpPr>
            <a:cxnSpLocks noChangeAspect="1"/>
          </p:cNvCxnSpPr>
          <p:nvPr/>
        </p:nvCxnSpPr>
        <p:spPr>
          <a:xfrm flipV="1">
            <a:off x="864008" y="5049786"/>
            <a:ext cx="1988083" cy="103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910DBF-6D72-4F16-AFC0-A324D57FDEA8}"/>
              </a:ext>
            </a:extLst>
          </p:cNvPr>
          <p:cNvCxnSpPr>
            <a:cxnSpLocks noChangeAspect="1"/>
          </p:cNvCxnSpPr>
          <p:nvPr/>
        </p:nvCxnSpPr>
        <p:spPr>
          <a:xfrm flipH="1">
            <a:off x="864008" y="4266154"/>
            <a:ext cx="608617" cy="793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43D5C-0BC0-4220-A1C7-56A44A8A2966}"/>
              </a:ext>
            </a:extLst>
          </p:cNvPr>
          <p:cNvCxnSpPr>
            <a:cxnSpLocks noChangeAspect="1"/>
          </p:cNvCxnSpPr>
          <p:nvPr/>
        </p:nvCxnSpPr>
        <p:spPr>
          <a:xfrm flipH="1">
            <a:off x="2852090" y="4266154"/>
            <a:ext cx="608618" cy="7836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04966F-CE30-4E14-AAF2-7DA2073F7FCD}"/>
              </a:ext>
            </a:extLst>
          </p:cNvPr>
          <p:cNvCxnSpPr>
            <a:cxnSpLocks noChangeAspect="1"/>
          </p:cNvCxnSpPr>
          <p:nvPr/>
        </p:nvCxnSpPr>
        <p:spPr>
          <a:xfrm flipH="1">
            <a:off x="3006461" y="2659317"/>
            <a:ext cx="342160" cy="3768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4B4169-D44C-4D49-99B6-EAB347E1DDFC}"/>
              </a:ext>
            </a:extLst>
          </p:cNvPr>
          <p:cNvCxnSpPr>
            <a:cxnSpLocks noChangeAspect="1"/>
          </p:cNvCxnSpPr>
          <p:nvPr/>
        </p:nvCxnSpPr>
        <p:spPr>
          <a:xfrm flipH="1">
            <a:off x="3006460" y="3757336"/>
            <a:ext cx="342161" cy="3819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E3B149-8838-403C-BF09-D47A1E0FF4DC}"/>
              </a:ext>
            </a:extLst>
          </p:cNvPr>
          <p:cNvCxnSpPr>
            <a:cxnSpLocks noChangeAspect="1"/>
          </p:cNvCxnSpPr>
          <p:nvPr/>
        </p:nvCxnSpPr>
        <p:spPr>
          <a:xfrm>
            <a:off x="3006459" y="3036141"/>
            <a:ext cx="0" cy="11031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F77AA-FC22-4A20-A490-E5A772550148}"/>
              </a:ext>
            </a:extLst>
          </p:cNvPr>
          <p:cNvCxnSpPr>
            <a:cxnSpLocks noChangeAspect="1"/>
          </p:cNvCxnSpPr>
          <p:nvPr/>
        </p:nvCxnSpPr>
        <p:spPr>
          <a:xfrm>
            <a:off x="3348622" y="2659317"/>
            <a:ext cx="0" cy="10980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2024A2-83F1-46DB-98B0-6856EF6F8F74}"/>
              </a:ext>
            </a:extLst>
          </p:cNvPr>
          <p:cNvCxnSpPr>
            <a:cxnSpLocks noChangeAspect="1"/>
          </p:cNvCxnSpPr>
          <p:nvPr/>
        </p:nvCxnSpPr>
        <p:spPr>
          <a:xfrm>
            <a:off x="3348621" y="2659317"/>
            <a:ext cx="106188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8D3576-3C5E-40FA-AEA5-5C08FC63068D}"/>
              </a:ext>
            </a:extLst>
          </p:cNvPr>
          <p:cNvCxnSpPr>
            <a:cxnSpLocks noChangeAspect="1"/>
          </p:cNvCxnSpPr>
          <p:nvPr/>
        </p:nvCxnSpPr>
        <p:spPr>
          <a:xfrm>
            <a:off x="3006458" y="3036141"/>
            <a:ext cx="106286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A4B636-8E8F-4B71-B00F-8EE33F927D01}"/>
              </a:ext>
            </a:extLst>
          </p:cNvPr>
          <p:cNvCxnSpPr>
            <a:cxnSpLocks noChangeAspect="1"/>
          </p:cNvCxnSpPr>
          <p:nvPr/>
        </p:nvCxnSpPr>
        <p:spPr>
          <a:xfrm>
            <a:off x="3348621" y="3757975"/>
            <a:ext cx="106188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FD4468D-B616-4B77-B09C-D39DD8EF0DAF}"/>
              </a:ext>
            </a:extLst>
          </p:cNvPr>
          <p:cNvCxnSpPr>
            <a:cxnSpLocks noChangeAspect="1"/>
          </p:cNvCxnSpPr>
          <p:nvPr/>
        </p:nvCxnSpPr>
        <p:spPr>
          <a:xfrm>
            <a:off x="3006457" y="4137346"/>
            <a:ext cx="1062869" cy="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D5B401-A342-471F-8DBD-8B117962613E}"/>
              </a:ext>
            </a:extLst>
          </p:cNvPr>
          <p:cNvCxnSpPr>
            <a:cxnSpLocks noChangeAspect="1"/>
          </p:cNvCxnSpPr>
          <p:nvPr/>
        </p:nvCxnSpPr>
        <p:spPr>
          <a:xfrm flipH="1">
            <a:off x="4069328" y="2659317"/>
            <a:ext cx="342160" cy="3768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F3A474A-7C75-4286-92FB-E52D8D21F047}"/>
              </a:ext>
            </a:extLst>
          </p:cNvPr>
          <p:cNvCxnSpPr>
            <a:cxnSpLocks noChangeAspect="1"/>
          </p:cNvCxnSpPr>
          <p:nvPr/>
        </p:nvCxnSpPr>
        <p:spPr>
          <a:xfrm flipH="1">
            <a:off x="4069327" y="3757336"/>
            <a:ext cx="342161" cy="3819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01D2A-5F02-494A-AF2E-589DBFFD95CB}"/>
              </a:ext>
            </a:extLst>
          </p:cNvPr>
          <p:cNvCxnSpPr>
            <a:cxnSpLocks noChangeAspect="1"/>
          </p:cNvCxnSpPr>
          <p:nvPr/>
        </p:nvCxnSpPr>
        <p:spPr>
          <a:xfrm>
            <a:off x="4069326" y="3036141"/>
            <a:ext cx="0" cy="11031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298A08B-B56D-4E48-A15E-A331B3E50A7B}"/>
              </a:ext>
            </a:extLst>
          </p:cNvPr>
          <p:cNvCxnSpPr>
            <a:cxnSpLocks noChangeAspect="1"/>
          </p:cNvCxnSpPr>
          <p:nvPr/>
        </p:nvCxnSpPr>
        <p:spPr>
          <a:xfrm>
            <a:off x="4411489" y="2659317"/>
            <a:ext cx="0" cy="10980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7967922-A756-4A98-BEE5-CDFCEECF7D58}"/>
              </a:ext>
            </a:extLst>
          </p:cNvPr>
          <p:cNvCxnSpPr>
            <a:cxnSpLocks noChangeAspect="1"/>
          </p:cNvCxnSpPr>
          <p:nvPr/>
        </p:nvCxnSpPr>
        <p:spPr>
          <a:xfrm>
            <a:off x="3459724" y="1681255"/>
            <a:ext cx="983" cy="9780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DC19F36-D0DD-49FF-936E-FCEF7AC5674D}"/>
              </a:ext>
            </a:extLst>
          </p:cNvPr>
          <p:cNvCxnSpPr>
            <a:cxnSpLocks noChangeAspect="1"/>
          </p:cNvCxnSpPr>
          <p:nvPr/>
        </p:nvCxnSpPr>
        <p:spPr>
          <a:xfrm flipH="1">
            <a:off x="1279176" y="1681255"/>
            <a:ext cx="714724" cy="25613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8A82020-B267-4380-9B0D-7A75714617C1}"/>
              </a:ext>
            </a:extLst>
          </p:cNvPr>
          <p:cNvCxnSpPr>
            <a:cxnSpLocks noChangeAspect="1"/>
          </p:cNvCxnSpPr>
          <p:nvPr/>
        </p:nvCxnSpPr>
        <p:spPr>
          <a:xfrm flipH="1">
            <a:off x="1097977" y="1681255"/>
            <a:ext cx="1323912" cy="48903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91370D0-9D53-4B26-80CC-C7A006C47230}"/>
              </a:ext>
            </a:extLst>
          </p:cNvPr>
          <p:cNvCxnSpPr>
            <a:cxnSpLocks noChangeAspect="1"/>
          </p:cNvCxnSpPr>
          <p:nvPr/>
        </p:nvCxnSpPr>
        <p:spPr>
          <a:xfrm flipH="1">
            <a:off x="951351" y="1670931"/>
            <a:ext cx="1863791" cy="70714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5C01E98-CC66-45E1-93E4-59031DAA5BDB}"/>
              </a:ext>
            </a:extLst>
          </p:cNvPr>
          <p:cNvCxnSpPr>
            <a:cxnSpLocks noChangeAspect="1"/>
          </p:cNvCxnSpPr>
          <p:nvPr/>
        </p:nvCxnSpPr>
        <p:spPr>
          <a:xfrm flipH="1">
            <a:off x="1097975" y="1681254"/>
            <a:ext cx="2079566" cy="7906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CE31F2-887D-42E3-9772-B61D261B2EF8}"/>
              </a:ext>
            </a:extLst>
          </p:cNvPr>
          <p:cNvCxnSpPr>
            <a:cxnSpLocks noChangeAspect="1"/>
          </p:cNvCxnSpPr>
          <p:nvPr/>
        </p:nvCxnSpPr>
        <p:spPr>
          <a:xfrm flipH="1">
            <a:off x="1619249" y="1781849"/>
            <a:ext cx="1754116" cy="69006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B49AAFA-7ED8-4DD4-8CB1-A60F69FF5581}"/>
              </a:ext>
            </a:extLst>
          </p:cNvPr>
          <p:cNvCxnSpPr>
            <a:cxnSpLocks noChangeAspect="1"/>
          </p:cNvCxnSpPr>
          <p:nvPr/>
        </p:nvCxnSpPr>
        <p:spPr>
          <a:xfrm flipH="1">
            <a:off x="2080259" y="2023069"/>
            <a:ext cx="1116121" cy="44181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D2072F6-DF50-48F4-9042-6F406F7A8891}"/>
              </a:ext>
            </a:extLst>
          </p:cNvPr>
          <p:cNvCxnSpPr>
            <a:cxnSpLocks noChangeAspect="1"/>
          </p:cNvCxnSpPr>
          <p:nvPr/>
        </p:nvCxnSpPr>
        <p:spPr>
          <a:xfrm flipH="1">
            <a:off x="2501819" y="2285960"/>
            <a:ext cx="496897" cy="18595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59508FC-920B-4D8F-A092-719E0919FFAE}"/>
              </a:ext>
            </a:extLst>
          </p:cNvPr>
          <p:cNvCxnSpPr>
            <a:cxnSpLocks noChangeAspect="1"/>
          </p:cNvCxnSpPr>
          <p:nvPr/>
        </p:nvCxnSpPr>
        <p:spPr>
          <a:xfrm flipH="1">
            <a:off x="4069325" y="2870978"/>
            <a:ext cx="154369" cy="50501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44570A-BE84-4C10-80E0-FFA79BEF16AF}"/>
              </a:ext>
            </a:extLst>
          </p:cNvPr>
          <p:cNvCxnSpPr>
            <a:cxnSpLocks noChangeAspect="1"/>
          </p:cNvCxnSpPr>
          <p:nvPr/>
        </p:nvCxnSpPr>
        <p:spPr>
          <a:xfrm flipH="1">
            <a:off x="4077187" y="2708275"/>
            <a:ext cx="333317" cy="9742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BF4AEF8-C1FE-40A7-B75A-0D792C48D014}"/>
              </a:ext>
            </a:extLst>
          </p:cNvPr>
          <p:cNvCxnSpPr>
            <a:cxnSpLocks noChangeAspect="1"/>
          </p:cNvCxnSpPr>
          <p:nvPr/>
        </p:nvCxnSpPr>
        <p:spPr>
          <a:xfrm flipH="1">
            <a:off x="4076202" y="3079519"/>
            <a:ext cx="334302" cy="98439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6DF08-07E7-4747-9E4C-3FE314D84B36}"/>
              </a:ext>
            </a:extLst>
          </p:cNvPr>
          <p:cNvCxnSpPr>
            <a:cxnSpLocks noChangeAspect="1"/>
          </p:cNvCxnSpPr>
          <p:nvPr/>
        </p:nvCxnSpPr>
        <p:spPr>
          <a:xfrm flipH="1">
            <a:off x="4246791" y="3426860"/>
            <a:ext cx="154369" cy="50501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ECAECB-BA11-495E-8EDD-47DAE64A3917}"/>
              </a:ext>
            </a:extLst>
          </p:cNvPr>
          <p:cNvCxnSpPr>
            <a:cxnSpLocks noChangeAspect="1"/>
          </p:cNvCxnSpPr>
          <p:nvPr/>
        </p:nvCxnSpPr>
        <p:spPr>
          <a:xfrm>
            <a:off x="558800" y="2454560"/>
            <a:ext cx="0" cy="2595225"/>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1960B90-029B-4890-A047-E7233C351694}"/>
              </a:ext>
            </a:extLst>
          </p:cNvPr>
          <p:cNvCxnSpPr>
            <a:cxnSpLocks noChangeAspect="1"/>
          </p:cNvCxnSpPr>
          <p:nvPr/>
        </p:nvCxnSpPr>
        <p:spPr>
          <a:xfrm flipV="1">
            <a:off x="573239" y="1537326"/>
            <a:ext cx="609600" cy="806450"/>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9D00910-28D2-482C-9F2D-E75C151D9EBF}"/>
              </a:ext>
            </a:extLst>
          </p:cNvPr>
          <p:cNvCxnSpPr>
            <a:cxnSpLocks noChangeAspect="1"/>
          </p:cNvCxnSpPr>
          <p:nvPr/>
        </p:nvCxnSpPr>
        <p:spPr>
          <a:xfrm>
            <a:off x="1508269" y="1368425"/>
            <a:ext cx="1987099" cy="0"/>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FF8AEBD-0F52-4001-8DCF-465313C7E1F5}"/>
              </a:ext>
            </a:extLst>
          </p:cNvPr>
          <p:cNvCxnSpPr>
            <a:cxnSpLocks noChangeAspect="1"/>
          </p:cNvCxnSpPr>
          <p:nvPr/>
        </p:nvCxnSpPr>
        <p:spPr>
          <a:xfrm>
            <a:off x="4660900" y="2659317"/>
            <a:ext cx="0" cy="1092855"/>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28C6957-4B13-4ED6-9947-73960AD72AB9}"/>
              </a:ext>
            </a:extLst>
          </p:cNvPr>
          <p:cNvCxnSpPr>
            <a:cxnSpLocks noChangeAspect="1"/>
          </p:cNvCxnSpPr>
          <p:nvPr/>
        </p:nvCxnSpPr>
        <p:spPr>
          <a:xfrm flipH="1">
            <a:off x="4323975" y="3838575"/>
            <a:ext cx="336925" cy="363175"/>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203ACE9-28BB-4C8C-ACBB-2125919F6B90}"/>
              </a:ext>
            </a:extLst>
          </p:cNvPr>
          <p:cNvSpPr txBox="1">
            <a:spLocks noChangeAspect="1"/>
          </p:cNvSpPr>
          <p:nvPr/>
        </p:nvSpPr>
        <p:spPr>
          <a:xfrm rot="16200000">
            <a:off x="-132986" y="3587969"/>
            <a:ext cx="1061875" cy="369332"/>
          </a:xfrm>
          <a:prstGeom prst="rect">
            <a:avLst/>
          </a:prstGeom>
          <a:noFill/>
        </p:spPr>
        <p:txBody>
          <a:bodyPr wrap="square" rtlCol="0">
            <a:spAutoFit/>
          </a:bodyPr>
          <a:lstStyle/>
          <a:p>
            <a:r>
              <a:rPr lang="en-GB" dirty="0"/>
              <a:t>InLenght</a:t>
            </a:r>
          </a:p>
        </p:txBody>
      </p:sp>
      <p:sp>
        <p:nvSpPr>
          <p:cNvPr id="112" name="TextBox 111">
            <a:extLst>
              <a:ext uri="{FF2B5EF4-FFF2-40B4-BE49-F238E27FC236}">
                <a16:creationId xmlns:a16="http://schemas.microsoft.com/office/drawing/2014/main" id="{73F5E93C-87CF-4514-B3EA-713070320C96}"/>
              </a:ext>
            </a:extLst>
          </p:cNvPr>
          <p:cNvSpPr txBox="1">
            <a:spLocks noChangeAspect="1"/>
          </p:cNvSpPr>
          <p:nvPr/>
        </p:nvSpPr>
        <p:spPr>
          <a:xfrm>
            <a:off x="3658373" y="2046969"/>
            <a:ext cx="1252195" cy="369332"/>
          </a:xfrm>
          <a:prstGeom prst="rect">
            <a:avLst/>
          </a:prstGeom>
          <a:noFill/>
        </p:spPr>
        <p:txBody>
          <a:bodyPr wrap="square" rtlCol="0">
            <a:spAutoFit/>
          </a:bodyPr>
          <a:lstStyle/>
          <a:p>
            <a:r>
              <a:rPr lang="en-GB" dirty="0"/>
              <a:t>BendAngle</a:t>
            </a:r>
          </a:p>
        </p:txBody>
      </p:sp>
      <p:sp>
        <p:nvSpPr>
          <p:cNvPr id="114" name="TextBox 113">
            <a:extLst>
              <a:ext uri="{FF2B5EF4-FFF2-40B4-BE49-F238E27FC236}">
                <a16:creationId xmlns:a16="http://schemas.microsoft.com/office/drawing/2014/main" id="{C61E8C7D-744D-4542-9466-F4B52785E912}"/>
              </a:ext>
            </a:extLst>
          </p:cNvPr>
          <p:cNvSpPr txBox="1">
            <a:spLocks noChangeAspect="1"/>
          </p:cNvSpPr>
          <p:nvPr/>
        </p:nvSpPr>
        <p:spPr>
          <a:xfrm rot="18349710">
            <a:off x="319532" y="1492225"/>
            <a:ext cx="1061880" cy="369332"/>
          </a:xfrm>
          <a:prstGeom prst="rect">
            <a:avLst/>
          </a:prstGeom>
          <a:noFill/>
        </p:spPr>
        <p:txBody>
          <a:bodyPr wrap="square" rtlCol="0">
            <a:spAutoFit/>
          </a:bodyPr>
          <a:lstStyle/>
          <a:p>
            <a:r>
              <a:rPr lang="en-GB" dirty="0"/>
              <a:t>InDim2</a:t>
            </a:r>
          </a:p>
        </p:txBody>
      </p:sp>
      <p:cxnSp>
        <p:nvCxnSpPr>
          <p:cNvPr id="116" name="Straight Connector 115">
            <a:extLst>
              <a:ext uri="{FF2B5EF4-FFF2-40B4-BE49-F238E27FC236}">
                <a16:creationId xmlns:a16="http://schemas.microsoft.com/office/drawing/2014/main" id="{C9C04FE1-BEAC-4D64-88EC-43A373E0BE21}"/>
              </a:ext>
            </a:extLst>
          </p:cNvPr>
          <p:cNvCxnSpPr>
            <a:cxnSpLocks noChangeAspect="1"/>
          </p:cNvCxnSpPr>
          <p:nvPr/>
        </p:nvCxnSpPr>
        <p:spPr>
          <a:xfrm>
            <a:off x="3196380" y="2343776"/>
            <a:ext cx="0" cy="5272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5F9FE1F-96CA-49E5-BC3C-BB47C9C042F1}"/>
              </a:ext>
            </a:extLst>
          </p:cNvPr>
          <p:cNvCxnSpPr>
            <a:cxnSpLocks noChangeAspect="1"/>
          </p:cNvCxnSpPr>
          <p:nvPr/>
        </p:nvCxnSpPr>
        <p:spPr>
          <a:xfrm>
            <a:off x="3196380" y="2870978"/>
            <a:ext cx="587837" cy="8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Arc 119">
            <a:extLst>
              <a:ext uri="{FF2B5EF4-FFF2-40B4-BE49-F238E27FC236}">
                <a16:creationId xmlns:a16="http://schemas.microsoft.com/office/drawing/2014/main" id="{9AD40029-65A9-4DB0-8D9F-B983A7F8E83A}"/>
              </a:ext>
            </a:extLst>
          </p:cNvPr>
          <p:cNvSpPr>
            <a:spLocks noChangeAspect="1"/>
          </p:cNvSpPr>
          <p:nvPr/>
        </p:nvSpPr>
        <p:spPr>
          <a:xfrm>
            <a:off x="2954097" y="2584052"/>
            <a:ext cx="496530" cy="59072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3" name="TextBox 122">
            <a:extLst>
              <a:ext uri="{FF2B5EF4-FFF2-40B4-BE49-F238E27FC236}">
                <a16:creationId xmlns:a16="http://schemas.microsoft.com/office/drawing/2014/main" id="{D23C212F-0AF7-47C1-9E78-4FF233370F8A}"/>
              </a:ext>
            </a:extLst>
          </p:cNvPr>
          <p:cNvSpPr txBox="1">
            <a:spLocks noChangeAspect="1"/>
          </p:cNvSpPr>
          <p:nvPr/>
        </p:nvSpPr>
        <p:spPr>
          <a:xfrm>
            <a:off x="2428418" y="1058559"/>
            <a:ext cx="1061880" cy="369332"/>
          </a:xfrm>
          <a:prstGeom prst="rect">
            <a:avLst/>
          </a:prstGeom>
          <a:noFill/>
        </p:spPr>
        <p:txBody>
          <a:bodyPr wrap="square" rtlCol="0">
            <a:spAutoFit/>
          </a:bodyPr>
          <a:lstStyle/>
          <a:p>
            <a:r>
              <a:rPr lang="en-GB" dirty="0"/>
              <a:t>InDim1</a:t>
            </a:r>
          </a:p>
        </p:txBody>
      </p:sp>
      <p:cxnSp>
        <p:nvCxnSpPr>
          <p:cNvPr id="125" name="Straight Connector 124">
            <a:extLst>
              <a:ext uri="{FF2B5EF4-FFF2-40B4-BE49-F238E27FC236}">
                <a16:creationId xmlns:a16="http://schemas.microsoft.com/office/drawing/2014/main" id="{31B15F58-5E68-4976-8359-82CAE3377020}"/>
              </a:ext>
            </a:extLst>
          </p:cNvPr>
          <p:cNvCxnSpPr>
            <a:cxnSpLocks noChangeAspect="1"/>
          </p:cNvCxnSpPr>
          <p:nvPr/>
        </p:nvCxnSpPr>
        <p:spPr>
          <a:xfrm flipV="1">
            <a:off x="3312361" y="2343776"/>
            <a:ext cx="471856" cy="4150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E03DC8BD-2A18-4421-BB4C-B70F8A916A5C}"/>
              </a:ext>
            </a:extLst>
          </p:cNvPr>
          <p:cNvSpPr txBox="1">
            <a:spLocks noChangeAspect="1"/>
          </p:cNvSpPr>
          <p:nvPr/>
        </p:nvSpPr>
        <p:spPr>
          <a:xfrm rot="16200000">
            <a:off x="4317716" y="2724349"/>
            <a:ext cx="1061880" cy="369332"/>
          </a:xfrm>
          <a:prstGeom prst="rect">
            <a:avLst/>
          </a:prstGeom>
          <a:noFill/>
        </p:spPr>
        <p:txBody>
          <a:bodyPr wrap="square" rtlCol="0">
            <a:spAutoFit/>
          </a:bodyPr>
          <a:lstStyle/>
          <a:p>
            <a:r>
              <a:rPr lang="en-GB" dirty="0"/>
              <a:t>BrDim1</a:t>
            </a:r>
          </a:p>
        </p:txBody>
      </p:sp>
      <p:sp>
        <p:nvSpPr>
          <p:cNvPr id="130" name="TextBox 129">
            <a:extLst>
              <a:ext uri="{FF2B5EF4-FFF2-40B4-BE49-F238E27FC236}">
                <a16:creationId xmlns:a16="http://schemas.microsoft.com/office/drawing/2014/main" id="{C17EEB82-26B7-489A-A373-009A873C23DE}"/>
              </a:ext>
            </a:extLst>
          </p:cNvPr>
          <p:cNvSpPr txBox="1">
            <a:spLocks noChangeAspect="1"/>
          </p:cNvSpPr>
          <p:nvPr/>
        </p:nvSpPr>
        <p:spPr>
          <a:xfrm>
            <a:off x="4462286" y="3989242"/>
            <a:ext cx="1061880" cy="369332"/>
          </a:xfrm>
          <a:prstGeom prst="rect">
            <a:avLst/>
          </a:prstGeom>
          <a:noFill/>
        </p:spPr>
        <p:txBody>
          <a:bodyPr wrap="square" rtlCol="0">
            <a:spAutoFit/>
          </a:bodyPr>
          <a:lstStyle/>
          <a:p>
            <a:r>
              <a:rPr lang="en-GB" dirty="0"/>
              <a:t>BrDim2</a:t>
            </a:r>
          </a:p>
        </p:txBody>
      </p:sp>
      <p:sp>
        <p:nvSpPr>
          <p:cNvPr id="132" name="TextBox 131">
            <a:extLst>
              <a:ext uri="{FF2B5EF4-FFF2-40B4-BE49-F238E27FC236}">
                <a16:creationId xmlns:a16="http://schemas.microsoft.com/office/drawing/2014/main" id="{6CB313D8-7144-4AB4-9897-C8D1CC7186B5}"/>
              </a:ext>
            </a:extLst>
          </p:cNvPr>
          <p:cNvSpPr txBox="1">
            <a:spLocks noChangeAspect="1"/>
          </p:cNvSpPr>
          <p:nvPr/>
        </p:nvSpPr>
        <p:spPr>
          <a:xfrm rot="18767311">
            <a:off x="1989258" y="1780788"/>
            <a:ext cx="1061880" cy="369332"/>
          </a:xfrm>
          <a:prstGeom prst="rect">
            <a:avLst/>
          </a:prstGeom>
          <a:noFill/>
        </p:spPr>
        <p:txBody>
          <a:bodyPr wrap="square" rtlCol="0">
            <a:spAutoFit/>
          </a:bodyPr>
          <a:lstStyle/>
          <a:p>
            <a:r>
              <a:rPr lang="en-GB" dirty="0"/>
              <a:t>InArea</a:t>
            </a:r>
          </a:p>
        </p:txBody>
      </p:sp>
      <p:sp>
        <p:nvSpPr>
          <p:cNvPr id="134" name="TextBox 133">
            <a:extLst>
              <a:ext uri="{FF2B5EF4-FFF2-40B4-BE49-F238E27FC236}">
                <a16:creationId xmlns:a16="http://schemas.microsoft.com/office/drawing/2014/main" id="{DA135711-446F-4652-A596-B5751BDA5C39}"/>
              </a:ext>
            </a:extLst>
          </p:cNvPr>
          <p:cNvSpPr txBox="1">
            <a:spLocks noChangeAspect="1"/>
          </p:cNvSpPr>
          <p:nvPr/>
        </p:nvSpPr>
        <p:spPr>
          <a:xfrm rot="16200000">
            <a:off x="3635118" y="3132128"/>
            <a:ext cx="1061880" cy="369332"/>
          </a:xfrm>
          <a:prstGeom prst="rect">
            <a:avLst/>
          </a:prstGeom>
          <a:noFill/>
        </p:spPr>
        <p:txBody>
          <a:bodyPr wrap="square" rtlCol="0">
            <a:spAutoFit/>
          </a:bodyPr>
          <a:lstStyle/>
          <a:p>
            <a:r>
              <a:rPr lang="en-GB" dirty="0"/>
              <a:t>BrArea</a:t>
            </a:r>
          </a:p>
        </p:txBody>
      </p:sp>
      <p:cxnSp>
        <p:nvCxnSpPr>
          <p:cNvPr id="175" name="Straight Arrow Connector 174">
            <a:extLst>
              <a:ext uri="{FF2B5EF4-FFF2-40B4-BE49-F238E27FC236}">
                <a16:creationId xmlns:a16="http://schemas.microsoft.com/office/drawing/2014/main" id="{A3811BB1-B979-4300-80D9-8ADD1D33E9DF}"/>
              </a:ext>
            </a:extLst>
          </p:cNvPr>
          <p:cNvCxnSpPr>
            <a:cxnSpLocks noChangeAspect="1"/>
          </p:cNvCxnSpPr>
          <p:nvPr/>
        </p:nvCxnSpPr>
        <p:spPr>
          <a:xfrm>
            <a:off x="2088303" y="4657969"/>
            <a:ext cx="0" cy="1826651"/>
          </a:xfrm>
          <a:prstGeom prst="straightConnector1">
            <a:avLst/>
          </a:prstGeom>
          <a:ln w="12700">
            <a:solidFill>
              <a:srgbClr val="00B0F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1074936-5674-4356-8D2B-4E52AB9F30D5}"/>
              </a:ext>
            </a:extLst>
          </p:cNvPr>
          <p:cNvCxnSpPr>
            <a:cxnSpLocks noChangeAspect="1"/>
          </p:cNvCxnSpPr>
          <p:nvPr/>
        </p:nvCxnSpPr>
        <p:spPr>
          <a:xfrm flipH="1">
            <a:off x="2086959" y="348142"/>
            <a:ext cx="14630" cy="1724928"/>
          </a:xfrm>
          <a:prstGeom prst="straightConnector1">
            <a:avLst/>
          </a:prstGeom>
          <a:ln w="12700">
            <a:solidFill>
              <a:srgbClr val="00B0F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1C617BF-2525-4B9E-B588-DFBFC84B1224}"/>
              </a:ext>
            </a:extLst>
          </p:cNvPr>
          <p:cNvCxnSpPr>
            <a:cxnSpLocks noChangeAspect="1"/>
          </p:cNvCxnSpPr>
          <p:nvPr/>
        </p:nvCxnSpPr>
        <p:spPr>
          <a:xfrm>
            <a:off x="4350724" y="3419957"/>
            <a:ext cx="2065316" cy="0"/>
          </a:xfrm>
          <a:prstGeom prst="straightConnector1">
            <a:avLst/>
          </a:prstGeom>
          <a:ln w="12700">
            <a:solidFill>
              <a:srgbClr val="00B0F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6" name="Arc 185">
            <a:extLst>
              <a:ext uri="{FF2B5EF4-FFF2-40B4-BE49-F238E27FC236}">
                <a16:creationId xmlns:a16="http://schemas.microsoft.com/office/drawing/2014/main" id="{CDD9A66E-602B-488F-B19D-DC540C7C394A}"/>
              </a:ext>
            </a:extLst>
          </p:cNvPr>
          <p:cNvSpPr>
            <a:spLocks noChangeAspect="1"/>
          </p:cNvSpPr>
          <p:nvPr/>
        </p:nvSpPr>
        <p:spPr>
          <a:xfrm rot="11279734">
            <a:off x="2087567" y="2078666"/>
            <a:ext cx="1201518" cy="1457385"/>
          </a:xfrm>
          <a:prstGeom prst="arc">
            <a:avLst>
              <a:gd name="adj1" fmla="val 16200000"/>
              <a:gd name="adj2" fmla="val 20814378"/>
            </a:avLst>
          </a:prstGeom>
          <a:ln w="6350">
            <a:solidFill>
              <a:srgbClr val="00B0F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88" name="Straight Arrow Connector 187">
            <a:extLst>
              <a:ext uri="{FF2B5EF4-FFF2-40B4-BE49-F238E27FC236}">
                <a16:creationId xmlns:a16="http://schemas.microsoft.com/office/drawing/2014/main" id="{9BF29421-4032-4695-B92B-67A8CF0F288D}"/>
              </a:ext>
            </a:extLst>
          </p:cNvPr>
          <p:cNvCxnSpPr>
            <a:cxnSpLocks noChangeAspect="1"/>
          </p:cNvCxnSpPr>
          <p:nvPr/>
        </p:nvCxnSpPr>
        <p:spPr>
          <a:xfrm>
            <a:off x="2074324" y="2605678"/>
            <a:ext cx="18984" cy="1434718"/>
          </a:xfrm>
          <a:prstGeom prst="straightConnector1">
            <a:avLst/>
          </a:prstGeom>
          <a:ln w="63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16E176C7-93F2-4CB1-810A-C475335D796A}"/>
              </a:ext>
            </a:extLst>
          </p:cNvPr>
          <p:cNvSpPr txBox="1">
            <a:spLocks noChangeAspect="1"/>
          </p:cNvSpPr>
          <p:nvPr/>
        </p:nvSpPr>
        <p:spPr>
          <a:xfrm rot="16200000">
            <a:off x="1222415" y="5685681"/>
            <a:ext cx="1387205" cy="369332"/>
          </a:xfrm>
          <a:prstGeom prst="rect">
            <a:avLst/>
          </a:prstGeom>
          <a:noFill/>
        </p:spPr>
        <p:txBody>
          <a:bodyPr wrap="square" rtlCol="0">
            <a:spAutoFit/>
          </a:bodyPr>
          <a:lstStyle/>
          <a:p>
            <a:r>
              <a:rPr lang="en-GB" dirty="0">
                <a:solidFill>
                  <a:srgbClr val="00B0F0"/>
                </a:solidFill>
              </a:rPr>
              <a:t>OutVolFlow</a:t>
            </a:r>
          </a:p>
        </p:txBody>
      </p:sp>
      <p:sp>
        <p:nvSpPr>
          <p:cNvPr id="196" name="TextBox 195">
            <a:extLst>
              <a:ext uri="{FF2B5EF4-FFF2-40B4-BE49-F238E27FC236}">
                <a16:creationId xmlns:a16="http://schemas.microsoft.com/office/drawing/2014/main" id="{612F5AFD-A9C8-435E-86F7-9F7D87F0C544}"/>
              </a:ext>
            </a:extLst>
          </p:cNvPr>
          <p:cNvSpPr txBox="1">
            <a:spLocks noChangeAspect="1"/>
          </p:cNvSpPr>
          <p:nvPr/>
        </p:nvSpPr>
        <p:spPr>
          <a:xfrm rot="16200000">
            <a:off x="1318935" y="564661"/>
            <a:ext cx="1194164" cy="369332"/>
          </a:xfrm>
          <a:prstGeom prst="rect">
            <a:avLst/>
          </a:prstGeom>
          <a:noFill/>
        </p:spPr>
        <p:txBody>
          <a:bodyPr wrap="square" rtlCol="0">
            <a:spAutoFit/>
          </a:bodyPr>
          <a:lstStyle/>
          <a:p>
            <a:r>
              <a:rPr lang="en-GB" dirty="0">
                <a:solidFill>
                  <a:srgbClr val="00B0F0"/>
                </a:solidFill>
              </a:rPr>
              <a:t>InVolFlow</a:t>
            </a:r>
          </a:p>
        </p:txBody>
      </p:sp>
      <p:sp>
        <p:nvSpPr>
          <p:cNvPr id="198" name="TextBox 197">
            <a:extLst>
              <a:ext uri="{FF2B5EF4-FFF2-40B4-BE49-F238E27FC236}">
                <a16:creationId xmlns:a16="http://schemas.microsoft.com/office/drawing/2014/main" id="{C8D36855-33B3-4C7D-9AC0-71C6AF4E4341}"/>
              </a:ext>
            </a:extLst>
          </p:cNvPr>
          <p:cNvSpPr txBox="1">
            <a:spLocks noChangeAspect="1"/>
          </p:cNvSpPr>
          <p:nvPr/>
        </p:nvSpPr>
        <p:spPr>
          <a:xfrm>
            <a:off x="5290277" y="3057528"/>
            <a:ext cx="1194164" cy="369332"/>
          </a:xfrm>
          <a:prstGeom prst="rect">
            <a:avLst/>
          </a:prstGeom>
          <a:noFill/>
        </p:spPr>
        <p:txBody>
          <a:bodyPr wrap="square" rtlCol="0">
            <a:spAutoFit/>
          </a:bodyPr>
          <a:lstStyle/>
          <a:p>
            <a:r>
              <a:rPr lang="en-GB" dirty="0">
                <a:solidFill>
                  <a:srgbClr val="00B0F0"/>
                </a:solidFill>
              </a:rPr>
              <a:t>BrVolFlow</a:t>
            </a:r>
          </a:p>
        </p:txBody>
      </p:sp>
      <p:sp>
        <p:nvSpPr>
          <p:cNvPr id="203" name="TextBox 202">
            <a:extLst>
              <a:ext uri="{FF2B5EF4-FFF2-40B4-BE49-F238E27FC236}">
                <a16:creationId xmlns:a16="http://schemas.microsoft.com/office/drawing/2014/main" id="{A72BA835-A43F-4648-87A7-D3FD363C4395}"/>
              </a:ext>
            </a:extLst>
          </p:cNvPr>
          <p:cNvSpPr txBox="1">
            <a:spLocks noChangeAspect="1"/>
          </p:cNvSpPr>
          <p:nvPr/>
        </p:nvSpPr>
        <p:spPr>
          <a:xfrm>
            <a:off x="5290277" y="3387048"/>
            <a:ext cx="1194164" cy="369332"/>
          </a:xfrm>
          <a:prstGeom prst="rect">
            <a:avLst/>
          </a:prstGeom>
          <a:noFill/>
        </p:spPr>
        <p:txBody>
          <a:bodyPr wrap="square" rtlCol="0">
            <a:spAutoFit/>
          </a:bodyPr>
          <a:lstStyle/>
          <a:p>
            <a:r>
              <a:rPr lang="en-GB" dirty="0">
                <a:solidFill>
                  <a:srgbClr val="00B0F0"/>
                </a:solidFill>
              </a:rPr>
              <a:t>BrVelocity</a:t>
            </a:r>
          </a:p>
        </p:txBody>
      </p:sp>
      <p:sp>
        <p:nvSpPr>
          <p:cNvPr id="205" name="TextBox 204">
            <a:extLst>
              <a:ext uri="{FF2B5EF4-FFF2-40B4-BE49-F238E27FC236}">
                <a16:creationId xmlns:a16="http://schemas.microsoft.com/office/drawing/2014/main" id="{CD5BD00A-C45F-43A6-A335-B1218570943C}"/>
              </a:ext>
            </a:extLst>
          </p:cNvPr>
          <p:cNvSpPr txBox="1">
            <a:spLocks noChangeAspect="1"/>
          </p:cNvSpPr>
          <p:nvPr/>
        </p:nvSpPr>
        <p:spPr>
          <a:xfrm rot="16200000">
            <a:off x="1659546" y="549451"/>
            <a:ext cx="1194164" cy="369332"/>
          </a:xfrm>
          <a:prstGeom prst="rect">
            <a:avLst/>
          </a:prstGeom>
          <a:noFill/>
        </p:spPr>
        <p:txBody>
          <a:bodyPr wrap="square" rtlCol="0">
            <a:spAutoFit/>
          </a:bodyPr>
          <a:lstStyle/>
          <a:p>
            <a:r>
              <a:rPr lang="en-GB" dirty="0">
                <a:solidFill>
                  <a:srgbClr val="00B0F0"/>
                </a:solidFill>
              </a:rPr>
              <a:t>InVelocity</a:t>
            </a:r>
          </a:p>
        </p:txBody>
      </p:sp>
      <p:sp>
        <p:nvSpPr>
          <p:cNvPr id="207" name="TextBox 206">
            <a:extLst>
              <a:ext uri="{FF2B5EF4-FFF2-40B4-BE49-F238E27FC236}">
                <a16:creationId xmlns:a16="http://schemas.microsoft.com/office/drawing/2014/main" id="{998C9367-3AF2-4A63-B470-361821551D84}"/>
              </a:ext>
            </a:extLst>
          </p:cNvPr>
          <p:cNvSpPr txBox="1">
            <a:spLocks noChangeAspect="1"/>
          </p:cNvSpPr>
          <p:nvPr/>
        </p:nvSpPr>
        <p:spPr>
          <a:xfrm rot="16200000">
            <a:off x="1565210" y="5685681"/>
            <a:ext cx="1387205" cy="369332"/>
          </a:xfrm>
          <a:prstGeom prst="rect">
            <a:avLst/>
          </a:prstGeom>
          <a:noFill/>
        </p:spPr>
        <p:txBody>
          <a:bodyPr wrap="square" rtlCol="0">
            <a:spAutoFit/>
          </a:bodyPr>
          <a:lstStyle/>
          <a:p>
            <a:r>
              <a:rPr lang="en-GB" dirty="0">
                <a:solidFill>
                  <a:srgbClr val="00B0F0"/>
                </a:solidFill>
              </a:rPr>
              <a:t>OutVelocity</a:t>
            </a:r>
          </a:p>
        </p:txBody>
      </p:sp>
      <p:sp>
        <p:nvSpPr>
          <p:cNvPr id="209" name="TextBox 208">
            <a:extLst>
              <a:ext uri="{FF2B5EF4-FFF2-40B4-BE49-F238E27FC236}">
                <a16:creationId xmlns:a16="http://schemas.microsoft.com/office/drawing/2014/main" id="{9D1C1ECA-E223-4BB4-BB2B-C8FAE6A4EEB2}"/>
              </a:ext>
            </a:extLst>
          </p:cNvPr>
          <p:cNvSpPr txBox="1"/>
          <p:nvPr/>
        </p:nvSpPr>
        <p:spPr>
          <a:xfrm>
            <a:off x="5913095" y="0"/>
            <a:ext cx="5949130" cy="3370153"/>
          </a:xfrm>
          <a:prstGeom prst="rect">
            <a:avLst/>
          </a:prstGeom>
          <a:noFill/>
        </p:spPr>
        <p:txBody>
          <a:bodyPr wrap="square" rtlCol="0">
            <a:spAutoFit/>
          </a:bodyPr>
          <a:lstStyle/>
          <a:p>
            <a:r>
              <a:rPr lang="en-GB" u="sng" dirty="0"/>
              <a:t>GEOMETRY FIELDS</a:t>
            </a:r>
            <a:r>
              <a:rPr lang="en-GB" dirty="0"/>
              <a:t>:</a:t>
            </a:r>
          </a:p>
          <a:p>
            <a:r>
              <a:rPr lang="en-GB" sz="1500" dirty="0"/>
              <a:t>InDim1	- długość pierwszego boku kanału prostokątnego, [m]</a:t>
            </a:r>
          </a:p>
          <a:p>
            <a:r>
              <a:rPr lang="en-GB" sz="1500" dirty="0"/>
              <a:t>InDim2	- długość drugiego boku kanału prostokątnego, [m]</a:t>
            </a:r>
          </a:p>
          <a:p>
            <a:r>
              <a:rPr lang="en-GB" sz="1500" dirty="0"/>
              <a:t>InArea	- pole powierzchni przekroju poprzecznego kanału, [m</a:t>
            </a:r>
            <a:r>
              <a:rPr lang="en-GB" sz="1500" baseline="30000" dirty="0"/>
              <a:t>2</a:t>
            </a:r>
            <a:r>
              <a:rPr lang="en-GB" sz="1500" dirty="0"/>
              <a:t>]	</a:t>
            </a:r>
          </a:p>
          <a:p>
            <a:r>
              <a:rPr lang="en-GB" sz="1500" dirty="0"/>
              <a:t>InLength	- długość danego odcinka kanału, [m]</a:t>
            </a:r>
          </a:p>
          <a:p>
            <a:r>
              <a:rPr lang="en-GB" sz="1500" dirty="0"/>
              <a:t>InEquivD	- średnica ekwiwalentna (czyli jaką kanał miałby średnice</a:t>
            </a:r>
          </a:p>
          <a:p>
            <a:r>
              <a:rPr lang="en-GB" sz="1500" dirty="0"/>
              <a:t>	  gdyby był okrągły), [m]</a:t>
            </a:r>
          </a:p>
          <a:p>
            <a:r>
              <a:rPr lang="en-GB" sz="1500" dirty="0"/>
              <a:t>InHydrRh	- promień hydrauliczny kanału, [m]</a:t>
            </a:r>
          </a:p>
          <a:p>
            <a:r>
              <a:rPr lang="en-GB" sz="1500" dirty="0"/>
              <a:t>BendAngle	- kąt kolana lub kąt odgałęzienia trójnika, [</a:t>
            </a:r>
            <a:r>
              <a:rPr lang="en-GB" sz="1500" baseline="30000" dirty="0"/>
              <a:t>o</a:t>
            </a:r>
            <a:r>
              <a:rPr lang="en-GB" sz="1500" dirty="0"/>
              <a:t>]</a:t>
            </a:r>
          </a:p>
          <a:p>
            <a:r>
              <a:rPr lang="en-GB" sz="1500" dirty="0"/>
              <a:t>FiletRad	- promień zaokrąglenia krawędzi trójnika, [m]</a:t>
            </a:r>
          </a:p>
          <a:p>
            <a:r>
              <a:rPr lang="en-GB" sz="1500" dirty="0"/>
              <a:t>BrDim1	- długość pierwszego boku odgałęzienia, [m]</a:t>
            </a:r>
          </a:p>
          <a:p>
            <a:r>
              <a:rPr lang="en-GB" sz="1500" dirty="0"/>
              <a:t>BrDim2	- długość drugiego boku odgałęzienia, [m]</a:t>
            </a:r>
          </a:p>
          <a:p>
            <a:r>
              <a:rPr lang="en-GB" sz="1500" dirty="0"/>
              <a:t>BrArea	- pole powierzchni przekroju poprzecznego odgałęzienia, [m</a:t>
            </a:r>
            <a:r>
              <a:rPr lang="en-GB" sz="1500" baseline="30000" dirty="0"/>
              <a:t>2</a:t>
            </a:r>
            <a:r>
              <a:rPr lang="en-GB" sz="1500" dirty="0"/>
              <a:t>]</a:t>
            </a:r>
          </a:p>
          <a:p>
            <a:endParaRPr lang="en-GB" sz="1500" dirty="0"/>
          </a:p>
        </p:txBody>
      </p:sp>
      <p:sp>
        <p:nvSpPr>
          <p:cNvPr id="213" name="TextBox 212">
            <a:extLst>
              <a:ext uri="{FF2B5EF4-FFF2-40B4-BE49-F238E27FC236}">
                <a16:creationId xmlns:a16="http://schemas.microsoft.com/office/drawing/2014/main" id="{87961C1D-F5AC-47DA-A10B-43DEACD94F61}"/>
              </a:ext>
            </a:extLst>
          </p:cNvPr>
          <p:cNvSpPr txBox="1"/>
          <p:nvPr/>
        </p:nvSpPr>
        <p:spPr>
          <a:xfrm>
            <a:off x="5879777" y="3710591"/>
            <a:ext cx="6175815" cy="1754326"/>
          </a:xfrm>
          <a:prstGeom prst="rect">
            <a:avLst/>
          </a:prstGeom>
          <a:noFill/>
        </p:spPr>
        <p:txBody>
          <a:bodyPr wrap="square" rtlCol="0">
            <a:spAutoFit/>
          </a:bodyPr>
          <a:lstStyle/>
          <a:p>
            <a:r>
              <a:rPr lang="en-GB" u="sng" dirty="0">
                <a:solidFill>
                  <a:srgbClr val="009BD2"/>
                </a:solidFill>
              </a:rPr>
              <a:t>AIRFLOW FIELDS</a:t>
            </a:r>
            <a:r>
              <a:rPr lang="en-GB" dirty="0">
                <a:solidFill>
                  <a:srgbClr val="009BD2"/>
                </a:solidFill>
              </a:rPr>
              <a:t>:</a:t>
            </a:r>
          </a:p>
          <a:p>
            <a:r>
              <a:rPr lang="en-GB" sz="1500" dirty="0">
                <a:solidFill>
                  <a:srgbClr val="009BD2"/>
                </a:solidFill>
              </a:rPr>
              <a:t>InVolFlow 	- strumień objętościowego natężenia przepływu (inlet), [m</a:t>
            </a:r>
            <a:r>
              <a:rPr lang="en-GB" sz="1500" baseline="30000" dirty="0">
                <a:solidFill>
                  <a:srgbClr val="009BD2"/>
                </a:solidFill>
              </a:rPr>
              <a:t>3</a:t>
            </a:r>
            <a:r>
              <a:rPr lang="en-GB" sz="1500" dirty="0">
                <a:solidFill>
                  <a:srgbClr val="009BD2"/>
                </a:solidFill>
              </a:rPr>
              <a:t>/s] </a:t>
            </a:r>
          </a:p>
          <a:p>
            <a:r>
              <a:rPr lang="en-GB" sz="1500" dirty="0">
                <a:solidFill>
                  <a:srgbClr val="009BD2"/>
                </a:solidFill>
              </a:rPr>
              <a:t>InVelocity	- prędkość przepływu w przekroju wlotowym (w InArea), [m/s]</a:t>
            </a:r>
          </a:p>
          <a:p>
            <a:r>
              <a:rPr lang="en-GB" sz="1500" dirty="0">
                <a:solidFill>
                  <a:srgbClr val="009BD2"/>
                </a:solidFill>
              </a:rPr>
              <a:t>BrVolFlow	- strumień objętościowego natężenia przepływu (branch), [m</a:t>
            </a:r>
            <a:r>
              <a:rPr lang="en-GB" sz="1500" baseline="30000" dirty="0">
                <a:solidFill>
                  <a:srgbClr val="009BD2"/>
                </a:solidFill>
              </a:rPr>
              <a:t>3</a:t>
            </a:r>
            <a:r>
              <a:rPr lang="en-GB" sz="1500" dirty="0">
                <a:solidFill>
                  <a:srgbClr val="009BD2"/>
                </a:solidFill>
              </a:rPr>
              <a:t>/s] </a:t>
            </a:r>
          </a:p>
          <a:p>
            <a:r>
              <a:rPr lang="en-GB" sz="1500" dirty="0">
                <a:solidFill>
                  <a:srgbClr val="009BD2"/>
                </a:solidFill>
              </a:rPr>
              <a:t>BrVelocity	- prędkość przepływu w przekroju odgałęzienia (w BrArea), [m/s]</a:t>
            </a:r>
          </a:p>
          <a:p>
            <a:r>
              <a:rPr lang="en-GB" sz="1500" dirty="0">
                <a:solidFill>
                  <a:srgbClr val="009BD2"/>
                </a:solidFill>
              </a:rPr>
              <a:t>BrStrouhalAr - kryterialna liczba Strouhala jako array dla każdej z oktaw, [-]</a:t>
            </a:r>
          </a:p>
          <a:p>
            <a:endParaRPr lang="en-GB" sz="1500" dirty="0"/>
          </a:p>
        </p:txBody>
      </p:sp>
      <p:sp>
        <p:nvSpPr>
          <p:cNvPr id="214" name="TextBox 213">
            <a:extLst>
              <a:ext uri="{FF2B5EF4-FFF2-40B4-BE49-F238E27FC236}">
                <a16:creationId xmlns:a16="http://schemas.microsoft.com/office/drawing/2014/main" id="{CA2445CC-16FC-4D5A-834A-17B2AE9B0297}"/>
              </a:ext>
            </a:extLst>
          </p:cNvPr>
          <p:cNvSpPr txBox="1"/>
          <p:nvPr/>
        </p:nvSpPr>
        <p:spPr>
          <a:xfrm>
            <a:off x="1310985" y="-43671"/>
            <a:ext cx="2037635" cy="369332"/>
          </a:xfrm>
          <a:prstGeom prst="rect">
            <a:avLst/>
          </a:prstGeom>
          <a:noFill/>
        </p:spPr>
        <p:txBody>
          <a:bodyPr wrap="square" rtlCol="0">
            <a:spAutoFit/>
          </a:bodyPr>
          <a:lstStyle/>
          <a:p>
            <a:r>
              <a:rPr lang="en-GB" dirty="0"/>
              <a:t>(Upstream / Inlet)</a:t>
            </a:r>
          </a:p>
        </p:txBody>
      </p:sp>
      <p:sp>
        <p:nvSpPr>
          <p:cNvPr id="218" name="TextBox 217">
            <a:extLst>
              <a:ext uri="{FF2B5EF4-FFF2-40B4-BE49-F238E27FC236}">
                <a16:creationId xmlns:a16="http://schemas.microsoft.com/office/drawing/2014/main" id="{5D825FB9-CDB8-4E7D-8B08-DCD6A25D7AC5}"/>
              </a:ext>
            </a:extLst>
          </p:cNvPr>
          <p:cNvSpPr txBox="1"/>
          <p:nvPr/>
        </p:nvSpPr>
        <p:spPr>
          <a:xfrm>
            <a:off x="1028529" y="6476805"/>
            <a:ext cx="2456197" cy="369332"/>
          </a:xfrm>
          <a:prstGeom prst="rect">
            <a:avLst/>
          </a:prstGeom>
          <a:noFill/>
        </p:spPr>
        <p:txBody>
          <a:bodyPr wrap="square" rtlCol="0">
            <a:spAutoFit/>
          </a:bodyPr>
          <a:lstStyle/>
          <a:p>
            <a:r>
              <a:rPr lang="en-GB" dirty="0"/>
              <a:t>(Downstream / Outlet)</a:t>
            </a:r>
          </a:p>
        </p:txBody>
      </p:sp>
      <p:sp>
        <p:nvSpPr>
          <p:cNvPr id="220" name="TextBox 219">
            <a:extLst>
              <a:ext uri="{FF2B5EF4-FFF2-40B4-BE49-F238E27FC236}">
                <a16:creationId xmlns:a16="http://schemas.microsoft.com/office/drawing/2014/main" id="{1455D967-91D0-48BE-B703-D7254CEEEB2D}"/>
              </a:ext>
            </a:extLst>
          </p:cNvPr>
          <p:cNvSpPr txBox="1"/>
          <p:nvPr/>
        </p:nvSpPr>
        <p:spPr>
          <a:xfrm>
            <a:off x="6470911" y="3241697"/>
            <a:ext cx="1739577" cy="369332"/>
          </a:xfrm>
          <a:prstGeom prst="rect">
            <a:avLst/>
          </a:prstGeom>
          <a:noFill/>
        </p:spPr>
        <p:txBody>
          <a:bodyPr wrap="square" rtlCol="0">
            <a:spAutoFit/>
          </a:bodyPr>
          <a:lstStyle/>
          <a:p>
            <a:r>
              <a:rPr lang="en-GB" dirty="0"/>
              <a:t>(Branch)</a:t>
            </a:r>
          </a:p>
        </p:txBody>
      </p:sp>
      <p:sp>
        <p:nvSpPr>
          <p:cNvPr id="222" name="TextBox 221">
            <a:extLst>
              <a:ext uri="{FF2B5EF4-FFF2-40B4-BE49-F238E27FC236}">
                <a16:creationId xmlns:a16="http://schemas.microsoft.com/office/drawing/2014/main" id="{2BB552B3-DBAF-4099-AB38-AF0EE332CB17}"/>
              </a:ext>
            </a:extLst>
          </p:cNvPr>
          <p:cNvSpPr txBox="1"/>
          <p:nvPr/>
        </p:nvSpPr>
        <p:spPr>
          <a:xfrm>
            <a:off x="5876164" y="5257412"/>
            <a:ext cx="5949130" cy="1492716"/>
          </a:xfrm>
          <a:prstGeom prst="rect">
            <a:avLst/>
          </a:prstGeom>
          <a:noFill/>
        </p:spPr>
        <p:txBody>
          <a:bodyPr wrap="square" rtlCol="0">
            <a:spAutoFit/>
          </a:bodyPr>
          <a:lstStyle/>
          <a:p>
            <a:r>
              <a:rPr lang="en-GB" sz="1600" u="sng" dirty="0"/>
              <a:t>REMARKS:</a:t>
            </a:r>
            <a:endParaRPr lang="en-GB" sz="1600" dirty="0"/>
          </a:p>
          <a:p>
            <a:pPr marL="342900" indent="-342900">
              <a:buAutoNum type="arabicPeriod"/>
            </a:pPr>
            <a:r>
              <a:rPr lang="en-GB" sz="1500" dirty="0"/>
              <a:t>Najbardziej złożony jest trójnik, używa wszystkich pól.</a:t>
            </a:r>
          </a:p>
          <a:p>
            <a:pPr marL="342900" indent="-342900">
              <a:buAutoNum type="arabicPeriod"/>
            </a:pPr>
            <a:r>
              <a:rPr lang="en-GB" sz="1500" dirty="0"/>
              <a:t>Najbardziej prosty jest kanał wentylacyjny prosty, nie używa pół z przedrostkiem Br.</a:t>
            </a:r>
          </a:p>
          <a:p>
            <a:pPr marL="342900" indent="-342900">
              <a:buAutoNum type="arabicPeriod"/>
            </a:pPr>
            <a:r>
              <a:rPr lang="en-GB" sz="1500" dirty="0"/>
              <a:t>Kanały typu okrągłego używają bazują na InDim1 I BrDim1 jako średnicy kanału. Wtedy InDim2 I BrDim2 = 0.</a:t>
            </a:r>
          </a:p>
        </p:txBody>
      </p:sp>
      <p:sp>
        <p:nvSpPr>
          <p:cNvPr id="225" name="Oval 224">
            <a:extLst>
              <a:ext uri="{FF2B5EF4-FFF2-40B4-BE49-F238E27FC236}">
                <a16:creationId xmlns:a16="http://schemas.microsoft.com/office/drawing/2014/main" id="{4E970929-2841-48A6-926A-66FC96ABECFC}"/>
              </a:ext>
            </a:extLst>
          </p:cNvPr>
          <p:cNvSpPr/>
          <p:nvPr/>
        </p:nvSpPr>
        <p:spPr>
          <a:xfrm rot="1347955">
            <a:off x="3888747" y="5150960"/>
            <a:ext cx="608617" cy="3982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7" name="Oval 226">
            <a:extLst>
              <a:ext uri="{FF2B5EF4-FFF2-40B4-BE49-F238E27FC236}">
                <a16:creationId xmlns:a16="http://schemas.microsoft.com/office/drawing/2014/main" id="{CB8CDF3D-CAA5-4D0D-8A43-AAFD0A40B2E2}"/>
              </a:ext>
            </a:extLst>
          </p:cNvPr>
          <p:cNvSpPr/>
          <p:nvPr/>
        </p:nvSpPr>
        <p:spPr>
          <a:xfrm rot="1347955">
            <a:off x="3869379" y="6254918"/>
            <a:ext cx="608617" cy="3982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9" name="Oval 228">
            <a:extLst>
              <a:ext uri="{FF2B5EF4-FFF2-40B4-BE49-F238E27FC236}">
                <a16:creationId xmlns:a16="http://schemas.microsoft.com/office/drawing/2014/main" id="{934E714B-4300-4FA6-9909-3B7637807994}"/>
              </a:ext>
            </a:extLst>
          </p:cNvPr>
          <p:cNvSpPr/>
          <p:nvPr/>
        </p:nvSpPr>
        <p:spPr>
          <a:xfrm rot="5400000">
            <a:off x="4672174" y="5724551"/>
            <a:ext cx="489048" cy="369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31" name="Straight Connector 230">
            <a:extLst>
              <a:ext uri="{FF2B5EF4-FFF2-40B4-BE49-F238E27FC236}">
                <a16:creationId xmlns:a16="http://schemas.microsoft.com/office/drawing/2014/main" id="{5241BD2D-8B62-4311-AC8E-24633F62A905}"/>
              </a:ext>
            </a:extLst>
          </p:cNvPr>
          <p:cNvCxnSpPr>
            <a:cxnSpLocks/>
            <a:stCxn id="225" idx="2"/>
            <a:endCxn id="227" idx="2"/>
          </p:cNvCxnSpPr>
          <p:nvPr/>
        </p:nvCxnSpPr>
        <p:spPr>
          <a:xfrm flipH="1">
            <a:off x="3892474" y="5233784"/>
            <a:ext cx="19368" cy="11039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8C533F3-7155-4B9A-A063-F355BFFF066D}"/>
              </a:ext>
            </a:extLst>
          </p:cNvPr>
          <p:cNvCxnSpPr>
            <a:cxnSpLocks/>
          </p:cNvCxnSpPr>
          <p:nvPr/>
        </p:nvCxnSpPr>
        <p:spPr>
          <a:xfrm>
            <a:off x="4456409" y="6153741"/>
            <a:ext cx="9572" cy="3596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ED2D346-A791-4F6B-A5E9-A07A1F0F3259}"/>
              </a:ext>
            </a:extLst>
          </p:cNvPr>
          <p:cNvCxnSpPr>
            <a:cxnSpLocks/>
            <a:stCxn id="229" idx="2"/>
          </p:cNvCxnSpPr>
          <p:nvPr/>
        </p:nvCxnSpPr>
        <p:spPr>
          <a:xfrm flipH="1">
            <a:off x="4248199" y="5664694"/>
            <a:ext cx="6684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FEF6FAD-508A-453D-972C-B15E197EB2B2}"/>
              </a:ext>
            </a:extLst>
          </p:cNvPr>
          <p:cNvCxnSpPr>
            <a:cxnSpLocks/>
          </p:cNvCxnSpPr>
          <p:nvPr/>
        </p:nvCxnSpPr>
        <p:spPr>
          <a:xfrm flipH="1">
            <a:off x="4227186" y="6153742"/>
            <a:ext cx="66849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8" name="Arc 237">
            <a:extLst>
              <a:ext uri="{FF2B5EF4-FFF2-40B4-BE49-F238E27FC236}">
                <a16:creationId xmlns:a16="http://schemas.microsoft.com/office/drawing/2014/main" id="{56A1A9B7-07CE-4190-843C-AC34FEB97AA6}"/>
              </a:ext>
            </a:extLst>
          </p:cNvPr>
          <p:cNvSpPr/>
          <p:nvPr/>
        </p:nvSpPr>
        <p:spPr>
          <a:xfrm rot="13330532">
            <a:off x="4089903" y="5644373"/>
            <a:ext cx="602136" cy="565180"/>
          </a:xfrm>
          <a:prstGeom prst="arc">
            <a:avLst>
              <a:gd name="adj1" fmla="val 15759451"/>
              <a:gd name="adj2" fmla="val 1186638"/>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42" name="Straight Connector 241">
            <a:extLst>
              <a:ext uri="{FF2B5EF4-FFF2-40B4-BE49-F238E27FC236}">
                <a16:creationId xmlns:a16="http://schemas.microsoft.com/office/drawing/2014/main" id="{D9B0DAAE-E78B-4658-AB26-E2C2CFBDBA5C}"/>
              </a:ext>
            </a:extLst>
          </p:cNvPr>
          <p:cNvCxnSpPr>
            <a:cxnSpLocks/>
          </p:cNvCxnSpPr>
          <p:nvPr/>
        </p:nvCxnSpPr>
        <p:spPr>
          <a:xfrm>
            <a:off x="4485329" y="5419077"/>
            <a:ext cx="0" cy="2456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ACFA3C5-B014-45AD-8D6F-2C66A0E6AFD2}"/>
              </a:ext>
            </a:extLst>
          </p:cNvPr>
          <p:cNvCxnSpPr>
            <a:cxnSpLocks noChangeAspect="1"/>
          </p:cNvCxnSpPr>
          <p:nvPr/>
        </p:nvCxnSpPr>
        <p:spPr>
          <a:xfrm>
            <a:off x="5172349" y="5650357"/>
            <a:ext cx="0" cy="546427"/>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6D6DCBC-B046-416D-8754-A04EAA90C9A7}"/>
              </a:ext>
            </a:extLst>
          </p:cNvPr>
          <p:cNvCxnSpPr>
            <a:cxnSpLocks noChangeAspect="1"/>
          </p:cNvCxnSpPr>
          <p:nvPr/>
        </p:nvCxnSpPr>
        <p:spPr>
          <a:xfrm>
            <a:off x="3892474" y="5008753"/>
            <a:ext cx="652737" cy="0"/>
          </a:xfrm>
          <a:prstGeom prst="line">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DCA8A3B9-E1FF-4CAF-9B0A-94C916644B78}"/>
              </a:ext>
            </a:extLst>
          </p:cNvPr>
          <p:cNvSpPr txBox="1">
            <a:spLocks noChangeAspect="1"/>
          </p:cNvSpPr>
          <p:nvPr/>
        </p:nvSpPr>
        <p:spPr>
          <a:xfrm>
            <a:off x="3808467" y="4677673"/>
            <a:ext cx="1061880" cy="369332"/>
          </a:xfrm>
          <a:prstGeom prst="rect">
            <a:avLst/>
          </a:prstGeom>
          <a:noFill/>
        </p:spPr>
        <p:txBody>
          <a:bodyPr wrap="square" rtlCol="0">
            <a:spAutoFit/>
          </a:bodyPr>
          <a:lstStyle/>
          <a:p>
            <a:r>
              <a:rPr lang="en-GB" dirty="0"/>
              <a:t>InDim1</a:t>
            </a:r>
          </a:p>
        </p:txBody>
      </p:sp>
      <p:sp>
        <p:nvSpPr>
          <p:cNvPr id="254" name="TextBox 253">
            <a:extLst>
              <a:ext uri="{FF2B5EF4-FFF2-40B4-BE49-F238E27FC236}">
                <a16:creationId xmlns:a16="http://schemas.microsoft.com/office/drawing/2014/main" id="{D473EA90-ED68-4D9E-8B42-61817D9FB3D9}"/>
              </a:ext>
            </a:extLst>
          </p:cNvPr>
          <p:cNvSpPr txBox="1">
            <a:spLocks noChangeAspect="1"/>
          </p:cNvSpPr>
          <p:nvPr/>
        </p:nvSpPr>
        <p:spPr>
          <a:xfrm rot="16200000">
            <a:off x="4815461" y="5619703"/>
            <a:ext cx="1061880" cy="369332"/>
          </a:xfrm>
          <a:prstGeom prst="rect">
            <a:avLst/>
          </a:prstGeom>
          <a:noFill/>
        </p:spPr>
        <p:txBody>
          <a:bodyPr wrap="square" rtlCol="0">
            <a:spAutoFit/>
          </a:bodyPr>
          <a:lstStyle/>
          <a:p>
            <a:r>
              <a:rPr lang="en-GB" dirty="0"/>
              <a:t>BrDim1</a:t>
            </a:r>
          </a:p>
        </p:txBody>
      </p:sp>
    </p:spTree>
    <p:extLst>
      <p:ext uri="{BB962C8B-B14F-4D97-AF65-F5344CB8AC3E}">
        <p14:creationId xmlns:p14="http://schemas.microsoft.com/office/powerpoint/2010/main" val="255171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62344-E6EF-4E82-B375-8177436A65C4}"/>
              </a:ext>
            </a:extLst>
          </p:cNvPr>
          <p:cNvSpPr txBox="1"/>
          <p:nvPr/>
        </p:nvSpPr>
        <p:spPr>
          <a:xfrm>
            <a:off x="217712" y="107025"/>
            <a:ext cx="11644511" cy="4693593"/>
          </a:xfrm>
          <a:prstGeom prst="rect">
            <a:avLst/>
          </a:prstGeom>
          <a:noFill/>
        </p:spPr>
        <p:txBody>
          <a:bodyPr wrap="square" rtlCol="0">
            <a:spAutoFit/>
          </a:bodyPr>
          <a:lstStyle/>
          <a:p>
            <a:r>
              <a:rPr lang="pl-PL" u="sng"/>
              <a:t>GEOMETRY CALCULATION PARAMETERS – using CLASS: </a:t>
            </a:r>
            <a:r>
              <a:rPr lang="pl-PL" b="1" u="sng"/>
              <a:t>CalcTools</a:t>
            </a:r>
            <a:endParaRPr lang="pl-PL" b="1"/>
          </a:p>
          <a:p>
            <a:endParaRPr lang="pl-PL" sz="1500"/>
          </a:p>
          <a:p>
            <a:r>
              <a:rPr lang="pl-PL" sz="1500" b="1"/>
              <a:t>GEOMETRY:</a:t>
            </a:r>
          </a:p>
          <a:p>
            <a:r>
              <a:rPr lang="pl-PL" sz="1500"/>
              <a:t>InArea 	= </a:t>
            </a:r>
            <a:r>
              <a:rPr lang="pl-PL" sz="1500">
                <a:solidFill>
                  <a:srgbClr val="7030A0"/>
                </a:solidFill>
              </a:rPr>
              <a:t>CalcTools</a:t>
            </a:r>
            <a:r>
              <a:rPr lang="pl-PL" sz="1500"/>
              <a:t>.CalcRectDuctArea(</a:t>
            </a:r>
            <a:r>
              <a:rPr lang="pl-PL" sz="1500">
                <a:solidFill>
                  <a:srgbClr val="0070C0"/>
                </a:solidFill>
              </a:rPr>
              <a:t>dim1</a:t>
            </a:r>
            <a:r>
              <a:rPr lang="pl-PL" sz="1500"/>
              <a:t>, </a:t>
            </a:r>
            <a:r>
              <a:rPr lang="pl-PL" sz="1500">
                <a:solidFill>
                  <a:srgbClr val="0070C0"/>
                </a:solidFill>
              </a:rPr>
              <a:t>dim2</a:t>
            </a:r>
            <a:r>
              <a:rPr lang="pl-PL" sz="1500"/>
              <a:t>)	 – dla kanałów prostokątnych: </a:t>
            </a:r>
            <a:r>
              <a:rPr lang="pl-PL" sz="1500">
                <a:solidFill>
                  <a:srgbClr val="0070C0"/>
                </a:solidFill>
              </a:rPr>
              <a:t>InArea = InDim1 * InDim2</a:t>
            </a:r>
          </a:p>
          <a:p>
            <a:r>
              <a:rPr lang="pl-PL" sz="1500"/>
              <a:t>InArea 	= </a:t>
            </a:r>
            <a:r>
              <a:rPr lang="pl-PL" sz="1500">
                <a:solidFill>
                  <a:srgbClr val="7030A0"/>
                </a:solidFill>
              </a:rPr>
              <a:t>CalcTools</a:t>
            </a:r>
            <a:r>
              <a:rPr lang="pl-PL" sz="1500"/>
              <a:t>.CalcRoundDuctArea(</a:t>
            </a:r>
            <a:r>
              <a:rPr lang="pl-PL" sz="1500">
                <a:solidFill>
                  <a:srgbClr val="0070C0"/>
                </a:solidFill>
              </a:rPr>
              <a:t>dim1</a:t>
            </a:r>
            <a:r>
              <a:rPr lang="pl-PL" sz="1500"/>
              <a:t>) 	 – dla kanałów okrągłych: </a:t>
            </a:r>
            <a:r>
              <a:rPr lang="pl-PL" sz="1500">
                <a:solidFill>
                  <a:srgbClr val="0070C0"/>
                </a:solidFill>
              </a:rPr>
              <a:t>InArea = PI * InDim1 * InDim1 / 4</a:t>
            </a:r>
          </a:p>
          <a:p>
            <a:r>
              <a:rPr lang="pl-PL" sz="1500"/>
              <a:t>InEquivD 	= </a:t>
            </a:r>
            <a:r>
              <a:rPr lang="pl-PL" sz="1500">
                <a:solidFill>
                  <a:srgbClr val="7030A0"/>
                </a:solidFill>
              </a:rPr>
              <a:t>CalcTools</a:t>
            </a:r>
            <a:r>
              <a:rPr lang="pl-PL" sz="1500"/>
              <a:t>.CalcEquivDiameter(</a:t>
            </a:r>
            <a:r>
              <a:rPr lang="pl-PL" sz="1500">
                <a:solidFill>
                  <a:srgbClr val="0070C0"/>
                </a:solidFill>
              </a:rPr>
              <a:t>dim1</a:t>
            </a:r>
            <a:r>
              <a:rPr lang="pl-PL" sz="1500"/>
              <a:t>, </a:t>
            </a:r>
            <a:r>
              <a:rPr lang="pl-PL" sz="1500">
                <a:solidFill>
                  <a:srgbClr val="0070C0"/>
                </a:solidFill>
              </a:rPr>
              <a:t>dim2</a:t>
            </a:r>
            <a:r>
              <a:rPr lang="pl-PL" sz="1500"/>
              <a:t>)	 – ma sens dla kanałów prostokątnych, a dla okrągłych: </a:t>
            </a:r>
            <a:r>
              <a:rPr lang="pl-PL" sz="1500">
                <a:solidFill>
                  <a:srgbClr val="0070C0"/>
                </a:solidFill>
              </a:rPr>
              <a:t>InEquivD = InDim1</a:t>
            </a:r>
          </a:p>
          <a:p>
            <a:r>
              <a:rPr lang="pl-PL" sz="1500"/>
              <a:t>InHydrRh	= </a:t>
            </a:r>
            <a:r>
              <a:rPr lang="pl-PL" sz="1500">
                <a:solidFill>
                  <a:srgbClr val="7030A0"/>
                </a:solidFill>
              </a:rPr>
              <a:t>CalcTools</a:t>
            </a:r>
            <a:r>
              <a:rPr lang="pl-PL" sz="1500"/>
              <a:t>.CalceHydrRadius(</a:t>
            </a:r>
            <a:r>
              <a:rPr lang="pl-PL" sz="1500">
                <a:solidFill>
                  <a:srgbClr val="0070C0"/>
                </a:solidFill>
              </a:rPr>
              <a:t>dim1</a:t>
            </a:r>
            <a:r>
              <a:rPr lang="pl-PL" sz="1500"/>
              <a:t>, </a:t>
            </a:r>
            <a:r>
              <a:rPr lang="pl-PL" sz="1500">
                <a:solidFill>
                  <a:srgbClr val="0070C0"/>
                </a:solidFill>
              </a:rPr>
              <a:t>dim2</a:t>
            </a:r>
            <a:r>
              <a:rPr lang="pl-PL" sz="1500"/>
              <a:t>)	 – wielkość charakterystyczna używana czasami dla kanałów: </a:t>
            </a:r>
            <a:r>
              <a:rPr lang="pl-PL" sz="1500">
                <a:solidFill>
                  <a:srgbClr val="0070C0"/>
                </a:solidFill>
              </a:rPr>
              <a:t>Rh = Pole / Obwód</a:t>
            </a:r>
          </a:p>
          <a:p>
            <a:endParaRPr lang="pl-PL" sz="1500"/>
          </a:p>
          <a:p>
            <a:r>
              <a:rPr lang="pl-PL" sz="1500" b="1"/>
              <a:t>AIRFLOW:</a:t>
            </a:r>
          </a:p>
          <a:p>
            <a:r>
              <a:rPr lang="pl-PL" sz="1500"/>
              <a:t>InVelocity 	= </a:t>
            </a:r>
            <a:r>
              <a:rPr lang="pl-PL" sz="1500">
                <a:solidFill>
                  <a:srgbClr val="7030A0"/>
                </a:solidFill>
              </a:rPr>
              <a:t>CalcTools</a:t>
            </a:r>
            <a:r>
              <a:rPr lang="pl-PL" sz="1500"/>
              <a:t>. CalcAirVelocity(</a:t>
            </a:r>
            <a:r>
              <a:rPr lang="pl-PL" sz="1500">
                <a:solidFill>
                  <a:srgbClr val="0070C0"/>
                </a:solidFill>
              </a:rPr>
              <a:t>area</a:t>
            </a:r>
            <a:r>
              <a:rPr lang="pl-PL" sz="1500"/>
              <a:t>, </a:t>
            </a:r>
            <a:r>
              <a:rPr lang="pl-PL" sz="1500">
                <a:solidFill>
                  <a:srgbClr val="0070C0"/>
                </a:solidFill>
              </a:rPr>
              <a:t>volFlow</a:t>
            </a:r>
            <a:r>
              <a:rPr lang="pl-PL" sz="1500"/>
              <a:t>)	 – prękość bazuje na przepływie i geometrii: </a:t>
            </a:r>
            <a:r>
              <a:rPr lang="pl-PL" sz="1500">
                <a:solidFill>
                  <a:srgbClr val="0070C0"/>
                </a:solidFill>
              </a:rPr>
              <a:t>InVelocity = InVolFlow / InArea</a:t>
            </a:r>
          </a:p>
          <a:p>
            <a:endParaRPr lang="pl-PL" sz="1500"/>
          </a:p>
          <a:p>
            <a:r>
              <a:rPr lang="pl-PL" sz="1500">
                <a:solidFill>
                  <a:srgbClr val="7030A0"/>
                </a:solidFill>
              </a:rPr>
              <a:t>Dla brancha wszystkie obliczenia są analogiczne, tylko przekazujemy argumenty z przedrostkiem Br.</a:t>
            </a:r>
          </a:p>
          <a:p>
            <a:endParaRPr lang="pl-PL" sz="1500"/>
          </a:p>
          <a:p>
            <a:r>
              <a:rPr lang="pl-PL" sz="1500" b="1"/>
              <a:t>PARAMETRY SPECJALNE:</a:t>
            </a:r>
          </a:p>
          <a:p>
            <a:r>
              <a:rPr lang="pl-PL" sz="1500"/>
              <a:t>BrStrouhalAr = </a:t>
            </a:r>
            <a:r>
              <a:rPr lang="pl-PL" sz="1500">
                <a:solidFill>
                  <a:srgbClr val="7030A0"/>
                </a:solidFill>
              </a:rPr>
              <a:t>CalcTools</a:t>
            </a:r>
            <a:r>
              <a:rPr lang="pl-PL" sz="1500"/>
              <a:t>. CalculateStNumberArray(</a:t>
            </a:r>
            <a:r>
              <a:rPr lang="pl-PL" sz="1500">
                <a:solidFill>
                  <a:srgbClr val="0070C0"/>
                </a:solidFill>
              </a:rPr>
              <a:t>equivD</a:t>
            </a:r>
            <a:r>
              <a:rPr lang="pl-PL" sz="1500"/>
              <a:t>, </a:t>
            </a:r>
            <a:r>
              <a:rPr lang="pl-PL" sz="1500">
                <a:solidFill>
                  <a:srgbClr val="0070C0"/>
                </a:solidFill>
              </a:rPr>
              <a:t>brAirVelocity</a:t>
            </a:r>
            <a:r>
              <a:rPr lang="pl-PL" sz="1500"/>
              <a:t>) 	</a:t>
            </a:r>
            <a:r>
              <a:rPr lang="pl-PL" sz="1500">
                <a:sym typeface="Wingdings" panose="05000000000000000000" pitchFamily="2" charset="2"/>
              </a:rPr>
              <a:t> </a:t>
            </a:r>
            <a:r>
              <a:rPr lang="pl-PL" sz="1500">
                <a:solidFill>
                  <a:srgbClr val="0070C0"/>
                </a:solidFill>
              </a:rPr>
              <a:t>BrStrouhalAr = częstotliwość * BrDim1 / BrVelocity</a:t>
            </a:r>
          </a:p>
          <a:p>
            <a:endParaRPr lang="pl-PL" sz="1500"/>
          </a:p>
          <a:p>
            <a:r>
              <a:rPr lang="pl-PL" sz="1300"/>
              <a:t>Komentarz: Liczba Strouhala to po prostu taka liczba, która wiąże ze sobą geometrię kanału, prędkość przepływu z oscylacyjnym charakterem zjawiska (jakim jest hałas). Jest wartością pomocniczą, opracowaną do wyznaczania innych wartości.</a:t>
            </a:r>
          </a:p>
          <a:p>
            <a:endParaRPr lang="pl-PL" sz="1500"/>
          </a:p>
          <a:p>
            <a:endParaRPr lang="pl-PL" sz="1500"/>
          </a:p>
        </p:txBody>
      </p:sp>
      <p:sp>
        <p:nvSpPr>
          <p:cNvPr id="7" name="TextBox 6">
            <a:extLst>
              <a:ext uri="{FF2B5EF4-FFF2-40B4-BE49-F238E27FC236}">
                <a16:creationId xmlns:a16="http://schemas.microsoft.com/office/drawing/2014/main" id="{38E568C4-FFDA-45AD-9082-013B9B64634F}"/>
              </a:ext>
            </a:extLst>
          </p:cNvPr>
          <p:cNvSpPr txBox="1"/>
          <p:nvPr/>
        </p:nvSpPr>
        <p:spPr>
          <a:xfrm>
            <a:off x="141512" y="4326600"/>
            <a:ext cx="11644511" cy="1800493"/>
          </a:xfrm>
          <a:prstGeom prst="rect">
            <a:avLst/>
          </a:prstGeom>
          <a:noFill/>
        </p:spPr>
        <p:txBody>
          <a:bodyPr wrap="square" rtlCol="0">
            <a:spAutoFit/>
          </a:bodyPr>
          <a:lstStyle/>
          <a:p>
            <a:r>
              <a:rPr lang="pl-PL" sz="1600" b="1"/>
              <a:t>WAŻNIEJSZE WZORY + ICH ROZPISANIE:</a:t>
            </a:r>
          </a:p>
          <a:p>
            <a:endParaRPr lang="pl-PL" sz="1600" b="1"/>
          </a:p>
          <a:p>
            <a:r>
              <a:rPr lang="pl-PL" sz="1600"/>
              <a:t>Sumowanie logarytmiczne poziomów mocy akustycznej:</a:t>
            </a:r>
          </a:p>
          <a:p>
            <a:endParaRPr lang="pl-PL" sz="1600" b="1"/>
          </a:p>
          <a:p>
            <a:endParaRPr lang="pl-PL" sz="1600" b="1"/>
          </a:p>
          <a:p>
            <a:endParaRPr lang="pl-PL" sz="1600" b="1"/>
          </a:p>
          <a:p>
            <a:endParaRPr lang="pl-PL" sz="1500"/>
          </a:p>
        </p:txBody>
      </p:sp>
      <p:pic>
        <p:nvPicPr>
          <p:cNvPr id="9" name="Picture 8">
            <a:extLst>
              <a:ext uri="{FF2B5EF4-FFF2-40B4-BE49-F238E27FC236}">
                <a16:creationId xmlns:a16="http://schemas.microsoft.com/office/drawing/2014/main" id="{45C46E5C-808C-4E38-985B-41C27C40803F}"/>
              </a:ext>
            </a:extLst>
          </p:cNvPr>
          <p:cNvPicPr>
            <a:picLocks noChangeAspect="1"/>
          </p:cNvPicPr>
          <p:nvPr/>
        </p:nvPicPr>
        <p:blipFill>
          <a:blip r:embed="rId2"/>
          <a:stretch>
            <a:fillRect/>
          </a:stretch>
        </p:blipFill>
        <p:spPr>
          <a:xfrm>
            <a:off x="253577" y="5269886"/>
            <a:ext cx="2586038" cy="617181"/>
          </a:xfrm>
          <a:prstGeom prst="rect">
            <a:avLst/>
          </a:prstGeom>
        </p:spPr>
      </p:pic>
      <p:sp>
        <p:nvSpPr>
          <p:cNvPr id="11" name="TextBox 10">
            <a:extLst>
              <a:ext uri="{FF2B5EF4-FFF2-40B4-BE49-F238E27FC236}">
                <a16:creationId xmlns:a16="http://schemas.microsoft.com/office/drawing/2014/main" id="{D9D43AD8-02BD-47C7-B082-E9AD70259601}"/>
              </a:ext>
            </a:extLst>
          </p:cNvPr>
          <p:cNvSpPr txBox="1"/>
          <p:nvPr/>
        </p:nvSpPr>
        <p:spPr>
          <a:xfrm>
            <a:off x="2839615" y="5373041"/>
            <a:ext cx="8773383" cy="338554"/>
          </a:xfrm>
          <a:prstGeom prst="rect">
            <a:avLst/>
          </a:prstGeom>
          <a:noFill/>
        </p:spPr>
        <p:txBody>
          <a:bodyPr wrap="square" rtlCol="0">
            <a:spAutoFit/>
          </a:bodyPr>
          <a:lstStyle/>
          <a:p>
            <a:r>
              <a:rPr lang="pl-PL" sz="1600">
                <a:sym typeface="Wingdings" panose="05000000000000000000" pitchFamily="2" charset="2"/>
              </a:rPr>
              <a:t>    </a:t>
            </a:r>
            <a:r>
              <a:rPr lang="pl-PL" sz="1600"/>
              <a:t>Lw = 10 </a:t>
            </a:r>
            <a:r>
              <a:rPr lang="pl-PL" sz="1600" baseline="30000"/>
              <a:t>.</a:t>
            </a:r>
            <a:r>
              <a:rPr lang="pl-PL" sz="1600"/>
              <a:t> lg(10</a:t>
            </a:r>
            <a:r>
              <a:rPr lang="pl-PL" sz="1600" baseline="30000"/>
              <a:t>0.1*Lw1</a:t>
            </a:r>
            <a:r>
              <a:rPr lang="pl-PL" sz="1600"/>
              <a:t> + 10</a:t>
            </a:r>
            <a:r>
              <a:rPr lang="pl-PL" sz="1600" baseline="30000"/>
              <a:t>0.1*Lw2</a:t>
            </a:r>
            <a:r>
              <a:rPr lang="pl-PL" sz="1600"/>
              <a:t> + 10</a:t>
            </a:r>
            <a:r>
              <a:rPr lang="pl-PL" sz="1600" baseline="30000"/>
              <a:t>0.1*Lw3</a:t>
            </a:r>
            <a:r>
              <a:rPr lang="pl-PL" sz="1600"/>
              <a:t> + 10</a:t>
            </a:r>
            <a:r>
              <a:rPr lang="pl-PL" sz="1600" baseline="30000"/>
              <a:t>0.1*Lw4</a:t>
            </a:r>
            <a:r>
              <a:rPr lang="pl-PL" sz="1600"/>
              <a:t> + 10</a:t>
            </a:r>
            <a:r>
              <a:rPr lang="pl-PL" sz="1600" baseline="30000"/>
              <a:t>0.1*Lw5</a:t>
            </a:r>
            <a:r>
              <a:rPr lang="pl-PL" sz="1600"/>
              <a:t> + 10</a:t>
            </a:r>
            <a:r>
              <a:rPr lang="pl-PL" sz="1600" baseline="30000"/>
              <a:t>0.1*Lw6</a:t>
            </a:r>
            <a:r>
              <a:rPr lang="pl-PL" sz="1600"/>
              <a:t> + 10</a:t>
            </a:r>
            <a:r>
              <a:rPr lang="pl-PL" sz="1600" baseline="30000"/>
              <a:t>0.1*Lw7</a:t>
            </a:r>
            <a:r>
              <a:rPr lang="pl-PL" sz="1600"/>
              <a:t> + 10</a:t>
            </a:r>
            <a:r>
              <a:rPr lang="pl-PL" sz="1600" baseline="30000"/>
              <a:t>0.1*Lw8</a:t>
            </a:r>
            <a:r>
              <a:rPr lang="pl-PL" sz="1600"/>
              <a:t> ) </a:t>
            </a:r>
          </a:p>
        </p:txBody>
      </p:sp>
      <p:graphicFrame>
        <p:nvGraphicFramePr>
          <p:cNvPr id="13" name="Table 9">
            <a:extLst>
              <a:ext uri="{FF2B5EF4-FFF2-40B4-BE49-F238E27FC236}">
                <a16:creationId xmlns:a16="http://schemas.microsoft.com/office/drawing/2014/main" id="{A60E9ACC-A2DE-40C4-A351-5E7631C53D09}"/>
              </a:ext>
            </a:extLst>
          </p:cNvPr>
          <p:cNvGraphicFramePr>
            <a:graphicFrameLocks noGrp="1"/>
          </p:cNvGraphicFramePr>
          <p:nvPr>
            <p:extLst>
              <p:ext uri="{D42A27DB-BD31-4B8C-83A1-F6EECF244321}">
                <p14:modId xmlns:p14="http://schemas.microsoft.com/office/powerpoint/2010/main" val="1525425017"/>
              </p:ext>
            </p:extLst>
          </p:nvPr>
        </p:nvGraphicFramePr>
        <p:xfrm>
          <a:off x="6296025" y="4442421"/>
          <a:ext cx="4657725" cy="426720"/>
        </p:xfrm>
        <a:graphic>
          <a:graphicData uri="http://schemas.openxmlformats.org/drawingml/2006/table">
            <a:tbl>
              <a:tblPr firstRow="1" bandRow="1">
                <a:tableStyleId>{5C22544A-7EE6-4342-B048-85BDC9FD1C3A}</a:tableStyleId>
              </a:tblPr>
              <a:tblGrid>
                <a:gridCol w="517525">
                  <a:extLst>
                    <a:ext uri="{9D8B030D-6E8A-4147-A177-3AD203B41FA5}">
                      <a16:colId xmlns:a16="http://schemas.microsoft.com/office/drawing/2014/main" val="3780129044"/>
                    </a:ext>
                  </a:extLst>
                </a:gridCol>
                <a:gridCol w="517525">
                  <a:extLst>
                    <a:ext uri="{9D8B030D-6E8A-4147-A177-3AD203B41FA5}">
                      <a16:colId xmlns:a16="http://schemas.microsoft.com/office/drawing/2014/main" val="1642452620"/>
                    </a:ext>
                  </a:extLst>
                </a:gridCol>
                <a:gridCol w="517525">
                  <a:extLst>
                    <a:ext uri="{9D8B030D-6E8A-4147-A177-3AD203B41FA5}">
                      <a16:colId xmlns:a16="http://schemas.microsoft.com/office/drawing/2014/main" val="2854359565"/>
                    </a:ext>
                  </a:extLst>
                </a:gridCol>
                <a:gridCol w="517525">
                  <a:extLst>
                    <a:ext uri="{9D8B030D-6E8A-4147-A177-3AD203B41FA5}">
                      <a16:colId xmlns:a16="http://schemas.microsoft.com/office/drawing/2014/main" val="449249497"/>
                    </a:ext>
                  </a:extLst>
                </a:gridCol>
                <a:gridCol w="517525">
                  <a:extLst>
                    <a:ext uri="{9D8B030D-6E8A-4147-A177-3AD203B41FA5}">
                      <a16:colId xmlns:a16="http://schemas.microsoft.com/office/drawing/2014/main" val="3443708229"/>
                    </a:ext>
                  </a:extLst>
                </a:gridCol>
                <a:gridCol w="517525">
                  <a:extLst>
                    <a:ext uri="{9D8B030D-6E8A-4147-A177-3AD203B41FA5}">
                      <a16:colId xmlns:a16="http://schemas.microsoft.com/office/drawing/2014/main" val="431270855"/>
                    </a:ext>
                  </a:extLst>
                </a:gridCol>
                <a:gridCol w="517525">
                  <a:extLst>
                    <a:ext uri="{9D8B030D-6E8A-4147-A177-3AD203B41FA5}">
                      <a16:colId xmlns:a16="http://schemas.microsoft.com/office/drawing/2014/main" val="2130488890"/>
                    </a:ext>
                  </a:extLst>
                </a:gridCol>
                <a:gridCol w="517525">
                  <a:extLst>
                    <a:ext uri="{9D8B030D-6E8A-4147-A177-3AD203B41FA5}">
                      <a16:colId xmlns:a16="http://schemas.microsoft.com/office/drawing/2014/main" val="3818357649"/>
                    </a:ext>
                  </a:extLst>
                </a:gridCol>
                <a:gridCol w="517525">
                  <a:extLst>
                    <a:ext uri="{9D8B030D-6E8A-4147-A177-3AD203B41FA5}">
                      <a16:colId xmlns:a16="http://schemas.microsoft.com/office/drawing/2014/main" val="3365907364"/>
                    </a:ext>
                  </a:extLst>
                </a:gridCol>
              </a:tblGrid>
              <a:tr h="204942">
                <a:tc>
                  <a:txBody>
                    <a:bodyPr/>
                    <a:lstStyle/>
                    <a:p>
                      <a:pPr algn="ctr"/>
                      <a:r>
                        <a:rPr lang="en-GB" sz="800" b="1" dirty="0"/>
                        <a:t>fm</a:t>
                      </a:r>
                      <a:endParaRPr lang="pl-PL" sz="800" b="1" dirty="0"/>
                    </a:p>
                  </a:txBody>
                  <a:tcPr>
                    <a:solidFill>
                      <a:schemeClr val="accent1">
                        <a:alpha val="50000"/>
                      </a:schemeClr>
                    </a:solidFill>
                  </a:tcPr>
                </a:tc>
                <a:tc>
                  <a:txBody>
                    <a:bodyPr/>
                    <a:lstStyle/>
                    <a:p>
                      <a:pPr algn="ctr"/>
                      <a:r>
                        <a:rPr lang="en-GB" sz="800" dirty="0"/>
                        <a:t>63</a:t>
                      </a:r>
                      <a:endParaRPr lang="pl-PL" sz="800" dirty="0"/>
                    </a:p>
                  </a:txBody>
                  <a:tcPr>
                    <a:solidFill>
                      <a:schemeClr val="accent1">
                        <a:alpha val="50000"/>
                      </a:schemeClr>
                    </a:solidFill>
                  </a:tcPr>
                </a:tc>
                <a:tc>
                  <a:txBody>
                    <a:bodyPr/>
                    <a:lstStyle/>
                    <a:p>
                      <a:pPr algn="ctr"/>
                      <a:r>
                        <a:rPr lang="en-GB" sz="800" dirty="0"/>
                        <a:t>125</a:t>
                      </a:r>
                      <a:endParaRPr lang="pl-PL" sz="800" dirty="0"/>
                    </a:p>
                  </a:txBody>
                  <a:tcPr>
                    <a:solidFill>
                      <a:schemeClr val="accent1">
                        <a:alpha val="50000"/>
                      </a:schemeClr>
                    </a:solidFill>
                  </a:tcPr>
                </a:tc>
                <a:tc>
                  <a:txBody>
                    <a:bodyPr/>
                    <a:lstStyle/>
                    <a:p>
                      <a:pPr algn="ctr"/>
                      <a:r>
                        <a:rPr lang="en-GB" sz="800" dirty="0"/>
                        <a:t>250</a:t>
                      </a:r>
                      <a:endParaRPr lang="pl-PL" sz="800" dirty="0"/>
                    </a:p>
                  </a:txBody>
                  <a:tcPr>
                    <a:solidFill>
                      <a:schemeClr val="accent1">
                        <a:alpha val="50000"/>
                      </a:schemeClr>
                    </a:solidFill>
                  </a:tcPr>
                </a:tc>
                <a:tc>
                  <a:txBody>
                    <a:bodyPr/>
                    <a:lstStyle/>
                    <a:p>
                      <a:pPr algn="ctr"/>
                      <a:r>
                        <a:rPr lang="en-GB" sz="800" dirty="0"/>
                        <a:t>500</a:t>
                      </a:r>
                      <a:endParaRPr lang="pl-PL" sz="800" dirty="0"/>
                    </a:p>
                  </a:txBody>
                  <a:tcPr>
                    <a:solidFill>
                      <a:schemeClr val="accent1">
                        <a:alpha val="50000"/>
                      </a:schemeClr>
                    </a:solidFill>
                  </a:tcPr>
                </a:tc>
                <a:tc>
                  <a:txBody>
                    <a:bodyPr/>
                    <a:lstStyle/>
                    <a:p>
                      <a:pPr algn="ctr"/>
                      <a:r>
                        <a:rPr lang="en-GB" sz="800" dirty="0"/>
                        <a:t>1000</a:t>
                      </a:r>
                      <a:endParaRPr lang="pl-PL" sz="800" dirty="0"/>
                    </a:p>
                  </a:txBody>
                  <a:tcPr>
                    <a:solidFill>
                      <a:schemeClr val="accent1">
                        <a:alpha val="50000"/>
                      </a:schemeClr>
                    </a:solidFill>
                  </a:tcPr>
                </a:tc>
                <a:tc>
                  <a:txBody>
                    <a:bodyPr/>
                    <a:lstStyle/>
                    <a:p>
                      <a:pPr algn="ctr"/>
                      <a:r>
                        <a:rPr lang="en-GB" sz="800" dirty="0"/>
                        <a:t>2000</a:t>
                      </a:r>
                      <a:endParaRPr lang="pl-PL" sz="800" dirty="0"/>
                    </a:p>
                  </a:txBody>
                  <a:tcPr>
                    <a:solidFill>
                      <a:schemeClr val="accent1">
                        <a:alpha val="50000"/>
                      </a:schemeClr>
                    </a:solidFill>
                  </a:tcPr>
                </a:tc>
                <a:tc>
                  <a:txBody>
                    <a:bodyPr/>
                    <a:lstStyle/>
                    <a:p>
                      <a:pPr algn="ctr"/>
                      <a:r>
                        <a:rPr lang="en-GB" sz="800" dirty="0"/>
                        <a:t>4000</a:t>
                      </a:r>
                      <a:endParaRPr lang="pl-PL" sz="800" dirty="0"/>
                    </a:p>
                  </a:txBody>
                  <a:tcPr>
                    <a:solidFill>
                      <a:schemeClr val="accent1">
                        <a:alpha val="50000"/>
                      </a:schemeClr>
                    </a:solidFill>
                  </a:tcPr>
                </a:tc>
                <a:tc>
                  <a:txBody>
                    <a:bodyPr/>
                    <a:lstStyle/>
                    <a:p>
                      <a:pPr algn="ctr"/>
                      <a:r>
                        <a:rPr lang="en-GB" sz="800" dirty="0"/>
                        <a:t>8000</a:t>
                      </a:r>
                      <a:endParaRPr lang="pl-PL" sz="800" dirty="0"/>
                    </a:p>
                  </a:txBody>
                  <a:tcPr>
                    <a:solidFill>
                      <a:schemeClr val="accent1">
                        <a:alpha val="50000"/>
                      </a:schemeClr>
                    </a:solidFill>
                  </a:tcPr>
                </a:tc>
                <a:extLst>
                  <a:ext uri="{0D108BD9-81ED-4DB2-BD59-A6C34878D82A}">
                    <a16:rowId xmlns:a16="http://schemas.microsoft.com/office/drawing/2014/main" val="1950309201"/>
                  </a:ext>
                </a:extLst>
              </a:tr>
              <a:tr h="204942">
                <a:tc>
                  <a:txBody>
                    <a:bodyPr/>
                    <a:lstStyle/>
                    <a:p>
                      <a:pPr algn="ctr"/>
                      <a:r>
                        <a:rPr lang="en-GB" sz="800" b="1" dirty="0"/>
                        <a:t>Lw</a:t>
                      </a:r>
                      <a:endParaRPr lang="pl-PL" sz="800" b="1" dirty="0"/>
                    </a:p>
                  </a:txBody>
                  <a:tcPr>
                    <a:solidFill>
                      <a:schemeClr val="accent4">
                        <a:lumMod val="40000"/>
                        <a:lumOff val="60000"/>
                        <a:alpha val="50000"/>
                      </a:schemeClr>
                    </a:solidFill>
                  </a:tcPr>
                </a:tc>
                <a:tc>
                  <a:txBody>
                    <a:bodyPr/>
                    <a:lstStyle/>
                    <a:p>
                      <a:pPr algn="ctr"/>
                      <a:r>
                        <a:rPr lang="en-GB" sz="800" dirty="0"/>
                        <a:t>40</a:t>
                      </a:r>
                      <a:endParaRPr lang="pl-PL" sz="800" dirty="0"/>
                    </a:p>
                  </a:txBody>
                  <a:tcPr>
                    <a:solidFill>
                      <a:schemeClr val="accent4">
                        <a:lumMod val="40000"/>
                        <a:lumOff val="60000"/>
                        <a:alpha val="50000"/>
                      </a:schemeClr>
                    </a:solidFill>
                  </a:tcPr>
                </a:tc>
                <a:tc>
                  <a:txBody>
                    <a:bodyPr/>
                    <a:lstStyle/>
                    <a:p>
                      <a:pPr algn="ctr"/>
                      <a:r>
                        <a:rPr lang="en-GB" sz="800" dirty="0"/>
                        <a:t>50</a:t>
                      </a:r>
                      <a:endParaRPr lang="pl-PL" sz="800" dirty="0"/>
                    </a:p>
                  </a:txBody>
                  <a:tcPr>
                    <a:solidFill>
                      <a:schemeClr val="accent4">
                        <a:lumMod val="40000"/>
                        <a:lumOff val="60000"/>
                        <a:alpha val="50000"/>
                      </a:schemeClr>
                    </a:solidFill>
                  </a:tcPr>
                </a:tc>
                <a:tc>
                  <a:txBody>
                    <a:bodyPr/>
                    <a:lstStyle/>
                    <a:p>
                      <a:pPr algn="ctr"/>
                      <a:r>
                        <a:rPr lang="en-GB" sz="800" dirty="0"/>
                        <a:t>60</a:t>
                      </a:r>
                      <a:endParaRPr lang="pl-PL" sz="800" dirty="0"/>
                    </a:p>
                  </a:txBody>
                  <a:tcPr>
                    <a:solidFill>
                      <a:schemeClr val="accent4">
                        <a:lumMod val="40000"/>
                        <a:lumOff val="60000"/>
                        <a:alpha val="50000"/>
                      </a:schemeClr>
                    </a:solidFill>
                  </a:tcPr>
                </a:tc>
                <a:tc>
                  <a:txBody>
                    <a:bodyPr/>
                    <a:lstStyle/>
                    <a:p>
                      <a:pPr algn="ctr"/>
                      <a:r>
                        <a:rPr lang="en-GB" sz="800" dirty="0"/>
                        <a:t>40</a:t>
                      </a:r>
                      <a:endParaRPr lang="pl-PL" sz="800" dirty="0"/>
                    </a:p>
                  </a:txBody>
                  <a:tcPr>
                    <a:solidFill>
                      <a:schemeClr val="accent4">
                        <a:lumMod val="40000"/>
                        <a:lumOff val="60000"/>
                        <a:alpha val="50000"/>
                      </a:schemeClr>
                    </a:solidFill>
                  </a:tcPr>
                </a:tc>
                <a:tc>
                  <a:txBody>
                    <a:bodyPr/>
                    <a:lstStyle/>
                    <a:p>
                      <a:pPr algn="ctr"/>
                      <a:r>
                        <a:rPr lang="en-GB" sz="800" dirty="0"/>
                        <a:t>50</a:t>
                      </a:r>
                      <a:endParaRPr lang="pl-PL" sz="800" dirty="0"/>
                    </a:p>
                  </a:txBody>
                  <a:tcPr>
                    <a:solidFill>
                      <a:schemeClr val="accent4">
                        <a:lumMod val="40000"/>
                        <a:lumOff val="60000"/>
                        <a:alpha val="50000"/>
                      </a:schemeClr>
                    </a:solidFill>
                  </a:tcPr>
                </a:tc>
                <a:tc>
                  <a:txBody>
                    <a:bodyPr/>
                    <a:lstStyle/>
                    <a:p>
                      <a:pPr algn="ctr"/>
                      <a:r>
                        <a:rPr lang="en-GB" sz="800" dirty="0"/>
                        <a:t>60</a:t>
                      </a:r>
                      <a:endParaRPr lang="pl-PL" sz="800" dirty="0"/>
                    </a:p>
                  </a:txBody>
                  <a:tcPr>
                    <a:solidFill>
                      <a:schemeClr val="accent4">
                        <a:lumMod val="40000"/>
                        <a:lumOff val="60000"/>
                        <a:alpha val="50000"/>
                      </a:schemeClr>
                    </a:solidFill>
                  </a:tcPr>
                </a:tc>
                <a:tc>
                  <a:txBody>
                    <a:bodyPr/>
                    <a:lstStyle/>
                    <a:p>
                      <a:pPr algn="ctr"/>
                      <a:r>
                        <a:rPr lang="en-GB" sz="800" dirty="0"/>
                        <a:t>22</a:t>
                      </a:r>
                      <a:endParaRPr lang="pl-PL" sz="800" dirty="0"/>
                    </a:p>
                  </a:txBody>
                  <a:tcPr>
                    <a:solidFill>
                      <a:schemeClr val="accent4">
                        <a:lumMod val="40000"/>
                        <a:lumOff val="60000"/>
                        <a:alpha val="50000"/>
                      </a:schemeClr>
                    </a:solidFill>
                  </a:tcPr>
                </a:tc>
                <a:tc>
                  <a:txBody>
                    <a:bodyPr/>
                    <a:lstStyle/>
                    <a:p>
                      <a:pPr algn="ctr"/>
                      <a:r>
                        <a:rPr lang="en-GB" sz="800" dirty="0"/>
                        <a:t>20</a:t>
                      </a:r>
                      <a:endParaRPr lang="pl-PL" sz="800" dirty="0"/>
                    </a:p>
                  </a:txBody>
                  <a:tcPr>
                    <a:solidFill>
                      <a:schemeClr val="accent4">
                        <a:lumMod val="40000"/>
                        <a:lumOff val="60000"/>
                        <a:alpha val="50000"/>
                      </a:schemeClr>
                    </a:solidFill>
                  </a:tcPr>
                </a:tc>
                <a:extLst>
                  <a:ext uri="{0D108BD9-81ED-4DB2-BD59-A6C34878D82A}">
                    <a16:rowId xmlns:a16="http://schemas.microsoft.com/office/drawing/2014/main" val="2483344753"/>
                  </a:ext>
                </a:extLst>
              </a:tr>
            </a:tbl>
          </a:graphicData>
        </a:graphic>
      </p:graphicFrame>
      <p:sp>
        <p:nvSpPr>
          <p:cNvPr id="15" name="TextBox 14">
            <a:extLst>
              <a:ext uri="{FF2B5EF4-FFF2-40B4-BE49-F238E27FC236}">
                <a16:creationId xmlns:a16="http://schemas.microsoft.com/office/drawing/2014/main" id="{607B4207-0434-4159-9921-0283AE521174}"/>
              </a:ext>
            </a:extLst>
          </p:cNvPr>
          <p:cNvSpPr txBox="1"/>
          <p:nvPr/>
        </p:nvSpPr>
        <p:spPr>
          <a:xfrm>
            <a:off x="141512" y="5937860"/>
            <a:ext cx="8773383" cy="1077218"/>
          </a:xfrm>
          <a:prstGeom prst="rect">
            <a:avLst/>
          </a:prstGeom>
          <a:noFill/>
        </p:spPr>
        <p:txBody>
          <a:bodyPr wrap="square" rtlCol="0">
            <a:spAutoFit/>
          </a:bodyPr>
          <a:lstStyle/>
          <a:p>
            <a:r>
              <a:rPr lang="pl-PL" sz="1600" dirty="0" err="1">
                <a:sym typeface="Wingdings" panose="05000000000000000000" pitchFamily="2" charset="2"/>
              </a:rPr>
              <a:t>lg</a:t>
            </a:r>
            <a:r>
              <a:rPr lang="pl-PL" sz="1600" dirty="0">
                <a:sym typeface="Wingdings" panose="05000000000000000000" pitchFamily="2" charset="2"/>
              </a:rPr>
              <a:t>  logarytm o podstawie 10 -&gt; Math.Log</a:t>
            </a:r>
            <a:r>
              <a:rPr lang="pl-PL" sz="1600" dirty="0">
                <a:solidFill>
                  <a:srgbClr val="FF0000"/>
                </a:solidFill>
                <a:sym typeface="Wingdings" panose="05000000000000000000" pitchFamily="2" charset="2"/>
              </a:rPr>
              <a:t>10</a:t>
            </a:r>
            <a:r>
              <a:rPr lang="pl-PL" sz="1600" dirty="0">
                <a:sym typeface="Wingdings" panose="05000000000000000000" pitchFamily="2" charset="2"/>
              </a:rPr>
              <a:t>(</a:t>
            </a:r>
            <a:r>
              <a:rPr lang="pl-PL" sz="1600" dirty="0" err="1">
                <a:sym typeface="Wingdings" panose="05000000000000000000" pitchFamily="2" charset="2"/>
              </a:rPr>
              <a:t>double</a:t>
            </a:r>
            <a:r>
              <a:rPr lang="pl-PL" sz="1600" dirty="0">
                <a:sym typeface="Wingdings" panose="05000000000000000000" pitchFamily="2" charset="2"/>
              </a:rPr>
              <a:t>)</a:t>
            </a:r>
          </a:p>
          <a:p>
            <a:r>
              <a:rPr lang="pl-PL" sz="1600" dirty="0">
                <a:latin typeface="Symbol" panose="05050102010706020507" pitchFamily="18" charset="2"/>
                <a:sym typeface="Wingdings" panose="05000000000000000000" pitchFamily="2" charset="2"/>
              </a:rPr>
              <a:t>S</a:t>
            </a:r>
            <a:r>
              <a:rPr lang="pl-PL" sz="1600" dirty="0">
                <a:sym typeface="Wingdings" panose="05000000000000000000" pitchFamily="2" charset="2"/>
              </a:rPr>
              <a:t>  oznacza we wzorach, że należy wykonać n razy wyrażenie za znakiem </a:t>
            </a:r>
            <a:r>
              <a:rPr lang="pl-PL" sz="1600" dirty="0">
                <a:latin typeface="Symbol" panose="05050102010706020507" pitchFamily="18" charset="2"/>
                <a:sym typeface="Wingdings" panose="05000000000000000000" pitchFamily="2" charset="2"/>
              </a:rPr>
              <a:t>S</a:t>
            </a:r>
            <a:r>
              <a:rPr lang="pl-PL" sz="1600" dirty="0">
                <a:sym typeface="Wingdings" panose="05000000000000000000" pitchFamily="2" charset="2"/>
              </a:rPr>
              <a:t> I wyniki ze sobą zsumować. Następnie z sumy wyciągamy logarytm, a logarytm mnożymy razy 10.</a:t>
            </a:r>
          </a:p>
          <a:p>
            <a:endParaRPr lang="pl-PL" sz="1600" dirty="0"/>
          </a:p>
        </p:txBody>
      </p:sp>
      <p:sp>
        <p:nvSpPr>
          <p:cNvPr id="17" name="Rectangle 16">
            <a:extLst>
              <a:ext uri="{FF2B5EF4-FFF2-40B4-BE49-F238E27FC236}">
                <a16:creationId xmlns:a16="http://schemas.microsoft.com/office/drawing/2014/main" id="{67147C31-5826-4187-BAAB-BF2CF1329D6D}"/>
              </a:ext>
            </a:extLst>
          </p:cNvPr>
          <p:cNvSpPr/>
          <p:nvPr/>
        </p:nvSpPr>
        <p:spPr>
          <a:xfrm>
            <a:off x="1501140" y="5373041"/>
            <a:ext cx="601980" cy="338554"/>
          </a:xfrm>
          <a:prstGeom prst="rect">
            <a:avLst/>
          </a:prstGeom>
          <a:solidFill>
            <a:schemeClr val="accent1">
              <a:alpha val="2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Rectangle 18">
            <a:extLst>
              <a:ext uri="{FF2B5EF4-FFF2-40B4-BE49-F238E27FC236}">
                <a16:creationId xmlns:a16="http://schemas.microsoft.com/office/drawing/2014/main" id="{ED4F10F6-FBFC-455D-9293-0FC314C3EF8E}"/>
              </a:ext>
            </a:extLst>
          </p:cNvPr>
          <p:cNvSpPr/>
          <p:nvPr/>
        </p:nvSpPr>
        <p:spPr>
          <a:xfrm>
            <a:off x="4285298" y="5375214"/>
            <a:ext cx="6668452" cy="338554"/>
          </a:xfrm>
          <a:prstGeom prst="rect">
            <a:avLst/>
          </a:prstGeom>
          <a:solidFill>
            <a:schemeClr val="accent1">
              <a:alpha val="2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Freeform: Shape 20">
            <a:extLst>
              <a:ext uri="{FF2B5EF4-FFF2-40B4-BE49-F238E27FC236}">
                <a16:creationId xmlns:a16="http://schemas.microsoft.com/office/drawing/2014/main" id="{202CFCB1-6FDB-47A1-9461-E3031B5860A9}"/>
              </a:ext>
            </a:extLst>
          </p:cNvPr>
          <p:cNvSpPr/>
          <p:nvPr/>
        </p:nvSpPr>
        <p:spPr>
          <a:xfrm>
            <a:off x="2000991" y="5169848"/>
            <a:ext cx="2952010" cy="201020"/>
          </a:xfrm>
          <a:custGeom>
            <a:avLst/>
            <a:gdLst>
              <a:gd name="connsiteX0" fmla="*/ 0 w 3867150"/>
              <a:gd name="connsiteY0" fmla="*/ 180990 h 295290"/>
              <a:gd name="connsiteX1" fmla="*/ 1447800 w 3867150"/>
              <a:gd name="connsiteY1" fmla="*/ 15 h 295290"/>
              <a:gd name="connsiteX2" fmla="*/ 3286125 w 3867150"/>
              <a:gd name="connsiteY2" fmla="*/ 171465 h 295290"/>
              <a:gd name="connsiteX3" fmla="*/ 3867150 w 3867150"/>
              <a:gd name="connsiteY3" fmla="*/ 295290 h 295290"/>
            </a:gdLst>
            <a:ahLst/>
            <a:cxnLst>
              <a:cxn ang="0">
                <a:pos x="connsiteX0" y="connsiteY0"/>
              </a:cxn>
              <a:cxn ang="0">
                <a:pos x="connsiteX1" y="connsiteY1"/>
              </a:cxn>
              <a:cxn ang="0">
                <a:pos x="connsiteX2" y="connsiteY2"/>
              </a:cxn>
              <a:cxn ang="0">
                <a:pos x="connsiteX3" y="connsiteY3"/>
              </a:cxn>
            </a:cxnLst>
            <a:rect l="l" t="t" r="r" b="b"/>
            <a:pathLst>
              <a:path w="3867150" h="295290">
                <a:moveTo>
                  <a:pt x="0" y="180990"/>
                </a:moveTo>
                <a:cubicBezTo>
                  <a:pt x="450056" y="91296"/>
                  <a:pt x="900113" y="1602"/>
                  <a:pt x="1447800" y="15"/>
                </a:cubicBezTo>
                <a:cubicBezTo>
                  <a:pt x="1995488" y="-1573"/>
                  <a:pt x="2882900" y="122253"/>
                  <a:pt x="3286125" y="171465"/>
                </a:cubicBezTo>
                <a:cubicBezTo>
                  <a:pt x="3689350" y="220677"/>
                  <a:pt x="3797300" y="263540"/>
                  <a:pt x="3867150" y="29529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TextBox 22">
            <a:extLst>
              <a:ext uri="{FF2B5EF4-FFF2-40B4-BE49-F238E27FC236}">
                <a16:creationId xmlns:a16="http://schemas.microsoft.com/office/drawing/2014/main" id="{5F82C074-500F-4753-B41D-F41A0DDD5B45}"/>
              </a:ext>
            </a:extLst>
          </p:cNvPr>
          <p:cNvSpPr txBox="1"/>
          <p:nvPr/>
        </p:nvSpPr>
        <p:spPr>
          <a:xfrm>
            <a:off x="6812480" y="4821045"/>
            <a:ext cx="4438650" cy="584775"/>
          </a:xfrm>
          <a:prstGeom prst="rect">
            <a:avLst/>
          </a:prstGeom>
          <a:noFill/>
        </p:spPr>
        <p:txBody>
          <a:bodyPr wrap="square" rtlCol="0">
            <a:spAutoFit/>
          </a:bodyPr>
          <a:lstStyle/>
          <a:p>
            <a:r>
              <a:rPr lang="pl-PL" sz="1600">
                <a:sym typeface="Wingdings" panose="05000000000000000000" pitchFamily="2" charset="2"/>
              </a:rPr>
              <a:t>Lw1    Lw2    Lw3     Lw4    Lw5   Lw6     Lw7    Lw8</a:t>
            </a:r>
          </a:p>
          <a:p>
            <a:endParaRPr lang="pl-PL" sz="1600"/>
          </a:p>
        </p:txBody>
      </p:sp>
    </p:spTree>
    <p:extLst>
      <p:ext uri="{BB962C8B-B14F-4D97-AF65-F5344CB8AC3E}">
        <p14:creationId xmlns:p14="http://schemas.microsoft.com/office/powerpoint/2010/main" val="118517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62344-E6EF-4E82-B375-8177436A65C4}"/>
              </a:ext>
            </a:extLst>
          </p:cNvPr>
          <p:cNvSpPr txBox="1"/>
          <p:nvPr/>
        </p:nvSpPr>
        <p:spPr>
          <a:xfrm>
            <a:off x="435426" y="255071"/>
            <a:ext cx="11644511" cy="5693866"/>
          </a:xfrm>
          <a:prstGeom prst="rect">
            <a:avLst/>
          </a:prstGeom>
          <a:noFill/>
        </p:spPr>
        <p:txBody>
          <a:bodyPr wrap="square" rtlCol="0">
            <a:spAutoFit/>
          </a:bodyPr>
          <a:lstStyle/>
          <a:p>
            <a:r>
              <a:rPr lang="pl-PL" u="sng" dirty="0"/>
              <a:t>ROOM MODEL</a:t>
            </a:r>
            <a:endParaRPr lang="pl-PL" sz="1500" dirty="0"/>
          </a:p>
          <a:p>
            <a:r>
              <a:rPr lang="pl-PL" sz="1500" dirty="0" err="1">
                <a:solidFill>
                  <a:srgbClr val="7030A0"/>
                </a:solidFill>
              </a:rPr>
              <a:t>RoomModel</a:t>
            </a:r>
            <a:r>
              <a:rPr lang="pl-PL" sz="1500" dirty="0"/>
              <a:t> jest odrębnym modułem obliczeniowym. Obydwa moduły – czyli tłumienie w elementach kanałowych jak i </a:t>
            </a:r>
            <a:r>
              <a:rPr lang="pl-PL" sz="1500" dirty="0" err="1">
                <a:solidFill>
                  <a:srgbClr val="7030A0"/>
                </a:solidFill>
              </a:rPr>
              <a:t>RoomModel</a:t>
            </a:r>
            <a:r>
              <a:rPr lang="pl-PL" sz="1500" dirty="0"/>
              <a:t> mogą funkcjonować niezależnie jak i być ze sobą połączone w jeden układ analityczny.</a:t>
            </a:r>
          </a:p>
          <a:p>
            <a:r>
              <a:rPr lang="pl-PL" sz="1500" dirty="0" err="1">
                <a:solidFill>
                  <a:srgbClr val="7030A0"/>
                </a:solidFill>
              </a:rPr>
              <a:t>RoomMoodel</a:t>
            </a:r>
            <a:r>
              <a:rPr lang="pl-PL" sz="1500" dirty="0"/>
              <a:t> jest algorytmem obliczeniowym reprezentującym zjawisko tłumienia w pomieszczeniach. Jeżeli umieścimy dowolne źródło hałasu w pomieszczeniu, to to co słyszymy w odległości od tego źródła jest wartością zredukowaną o takie zjawiska jak:</a:t>
            </a:r>
          </a:p>
          <a:p>
            <a:pPr marL="342900" indent="-342900">
              <a:buAutoNum type="alphaLcParenR"/>
            </a:pPr>
            <a:r>
              <a:rPr lang="pl-PL" sz="1500" dirty="0"/>
              <a:t>spadek mocy akustycznej wraz z odległością od źródła (nie trzymamy ucha przy nawiewniku), a im dalej stoimy od źródła hałasu tym mniej je słyszymy </a:t>
            </a:r>
          </a:p>
          <a:p>
            <a:pPr marL="342900" indent="-342900">
              <a:buAutoNum type="alphaLcParenR"/>
            </a:pPr>
            <a:r>
              <a:rPr lang="pl-PL" sz="1500" dirty="0"/>
              <a:t>wpływ tłumienności akustycznej wykończenia wnętrz, obliczany przy pomocy odrębnego modułu jakim jest </a:t>
            </a:r>
            <a:r>
              <a:rPr lang="pl-PL" sz="1500" dirty="0" err="1">
                <a:solidFill>
                  <a:srgbClr val="7030A0"/>
                </a:solidFill>
              </a:rPr>
              <a:t>AbsorbingItem</a:t>
            </a:r>
            <a:r>
              <a:rPr lang="pl-PL" sz="1500" dirty="0">
                <a:solidFill>
                  <a:srgbClr val="7030A0"/>
                </a:solidFill>
              </a:rPr>
              <a:t>.</a:t>
            </a:r>
            <a:r>
              <a:rPr lang="pl-PL" sz="1500" dirty="0"/>
              <a:t> Rezultatem użycia tego modelu jest ekwiwalentna powierzchnia pochłaniania dźwięku dla każdej oktawy, zapisana w </a:t>
            </a:r>
            <a:r>
              <a:rPr lang="pl-PL" sz="1500" dirty="0" err="1"/>
              <a:t>arrayu</a:t>
            </a:r>
            <a:r>
              <a:rPr lang="pl-PL" sz="1500" dirty="0"/>
              <a:t> </a:t>
            </a:r>
            <a:r>
              <a:rPr lang="pl-PL" sz="1500" dirty="0" err="1">
                <a:solidFill>
                  <a:srgbClr val="7030A0"/>
                </a:solidFill>
              </a:rPr>
              <a:t>RoomAbsEquivArea</a:t>
            </a:r>
            <a:r>
              <a:rPr lang="pl-PL" sz="1500" dirty="0"/>
              <a:t>.</a:t>
            </a:r>
          </a:p>
          <a:p>
            <a:r>
              <a:rPr lang="pl-PL" sz="1500" dirty="0"/>
              <a:t>Po wykonaniu wyliczeń oraz podaniu odległości otrzymamy wynikową wartość hałasu, która nazywa się ciśnieniem akustycznym w pomieszczeniu (skrót </a:t>
            </a:r>
            <a:r>
              <a:rPr lang="pl-PL" sz="1500" dirty="0" err="1"/>
              <a:t>Lp</a:t>
            </a:r>
            <a:r>
              <a:rPr lang="pl-PL" sz="1500" dirty="0"/>
              <a:t>) w </a:t>
            </a:r>
            <a:r>
              <a:rPr lang="pl-PL" sz="1500" dirty="0" err="1"/>
              <a:t>dB</a:t>
            </a:r>
            <a:r>
              <a:rPr lang="pl-PL" sz="1500" dirty="0"/>
              <a:t> – czyli to co tak naprawdę słyszymy w pomieszczeniu.</a:t>
            </a:r>
          </a:p>
          <a:p>
            <a:r>
              <a:rPr lang="pl-PL" sz="1500" dirty="0"/>
              <a:t>Dodatkowo w pomieszczeniu mogą być już inne źródła hałasu wyrażone jako moc akustyczna lub ciśnienie akustyczne, np. z pomiarów tła akustycznego, które ktoś zmierzył na rzeczywistym obiekcie, lub po prostu znając moc źródeł hałasu wewnątrz pomieszczenia. Reprezentują to </a:t>
            </a:r>
            <a:r>
              <a:rPr lang="pl-PL" sz="1500" dirty="0" err="1"/>
              <a:t>property</a:t>
            </a:r>
            <a:r>
              <a:rPr lang="pl-PL" sz="1500" dirty="0"/>
              <a:t>  </a:t>
            </a:r>
            <a:r>
              <a:rPr lang="pl-PL" sz="1500" dirty="0" err="1">
                <a:solidFill>
                  <a:srgbClr val="7030A0"/>
                </a:solidFill>
              </a:rPr>
              <a:t>RoomSourceLw</a:t>
            </a:r>
            <a:r>
              <a:rPr lang="pl-PL" sz="1500" dirty="0"/>
              <a:t> i </a:t>
            </a:r>
            <a:r>
              <a:rPr lang="pl-PL" sz="1500" dirty="0" err="1">
                <a:solidFill>
                  <a:srgbClr val="7030A0"/>
                </a:solidFill>
              </a:rPr>
              <a:t>RoomSourceLp</a:t>
            </a:r>
            <a:r>
              <a:rPr lang="pl-PL" sz="1500" dirty="0"/>
              <a:t>. Są one odpowiednio uwzględniane obliczeniowo w metodach zawartych w module </a:t>
            </a:r>
            <a:r>
              <a:rPr lang="pl-PL" sz="1500" dirty="0" err="1">
                <a:solidFill>
                  <a:srgbClr val="7030A0"/>
                </a:solidFill>
              </a:rPr>
              <a:t>RoomPhysics</a:t>
            </a:r>
            <a:r>
              <a:rPr lang="pl-PL" sz="1500" dirty="0"/>
              <a:t>. Uwzględniane są jako tzw. dyfuzyjne, równomiernie rozproszone pole akustyczne w pomieszczeniu.</a:t>
            </a:r>
            <a:br>
              <a:rPr lang="pl-PL" sz="1500" dirty="0"/>
            </a:br>
            <a:br>
              <a:rPr lang="pl-PL" sz="1500" dirty="0"/>
            </a:br>
            <a:r>
              <a:rPr lang="pl-PL" sz="1600" u="sng" dirty="0"/>
              <a:t>ROOM MODEL + ACUITEM</a:t>
            </a:r>
            <a:endParaRPr lang="pl-PL" sz="1500" dirty="0"/>
          </a:p>
          <a:p>
            <a:r>
              <a:rPr lang="pl-PL" sz="1500" dirty="0"/>
              <a:t>Każdy element typu </a:t>
            </a:r>
            <a:r>
              <a:rPr lang="pl-PL" sz="1500" dirty="0" err="1">
                <a:solidFill>
                  <a:srgbClr val="7030A0"/>
                </a:solidFill>
              </a:rPr>
              <a:t>AcuItem</a:t>
            </a:r>
            <a:r>
              <a:rPr lang="pl-PL" sz="1500" dirty="0"/>
              <a:t> może być włożony do pomieszczenia jako źródło hałasu. Najczęściej będzie używany do tego </a:t>
            </a:r>
            <a:r>
              <a:rPr lang="pl-PL" sz="1500" dirty="0" err="1">
                <a:solidFill>
                  <a:srgbClr val="7030A0"/>
                </a:solidFill>
              </a:rPr>
              <a:t>AcuTerminal</a:t>
            </a:r>
            <a:r>
              <a:rPr lang="pl-PL" sz="1500" dirty="0"/>
              <a:t>, ale są przypadki kiedy może być to odcinek kanału, przepustnica i inne. Aby jakikolwiek obiekt dziedziczący po </a:t>
            </a:r>
            <a:r>
              <a:rPr lang="pl-PL" sz="1500" dirty="0" err="1">
                <a:solidFill>
                  <a:srgbClr val="7030A0"/>
                </a:solidFill>
              </a:rPr>
              <a:t>AcuItem</a:t>
            </a:r>
            <a:r>
              <a:rPr lang="pl-PL" sz="1500" dirty="0"/>
              <a:t> mógł być wstawiony do pomieszczenia, musi </a:t>
            </a:r>
            <a:r>
              <a:rPr lang="pl-PL" sz="1500" dirty="0" err="1"/>
              <a:t>zimplementować</a:t>
            </a:r>
            <a:r>
              <a:rPr lang="pl-PL" sz="1500" dirty="0"/>
              <a:t> </a:t>
            </a:r>
            <a:r>
              <a:rPr lang="pl-PL" sz="1500" dirty="0" err="1"/>
              <a:t>interface</a:t>
            </a:r>
            <a:r>
              <a:rPr lang="pl-PL" sz="1500" dirty="0"/>
              <a:t> </a:t>
            </a:r>
            <a:r>
              <a:rPr lang="pl-PL" sz="1500" dirty="0" err="1">
                <a:solidFill>
                  <a:srgbClr val="7030A0"/>
                </a:solidFill>
              </a:rPr>
              <a:t>IRoomTerminal</a:t>
            </a:r>
            <a:r>
              <a:rPr lang="pl-PL" sz="1500" dirty="0"/>
              <a:t>, który zmusza do implementacji dodatkowych </a:t>
            </a:r>
            <a:r>
              <a:rPr lang="pl-PL" sz="1500" dirty="0" err="1"/>
              <a:t>property</a:t>
            </a:r>
            <a:r>
              <a:rPr lang="pl-PL" sz="1500" dirty="0"/>
              <a:t> i odpowiednich getterów/seterów: </a:t>
            </a:r>
            <a:r>
              <a:rPr lang="pl-PL" sz="1500" dirty="0" err="1">
                <a:solidFill>
                  <a:srgbClr val="7030A0"/>
                </a:solidFill>
              </a:rPr>
              <a:t>Location</a:t>
            </a:r>
            <a:r>
              <a:rPr lang="pl-PL" sz="1500" dirty="0"/>
              <a:t>, </a:t>
            </a:r>
            <a:r>
              <a:rPr lang="pl-PL" sz="1500" dirty="0" err="1">
                <a:solidFill>
                  <a:srgbClr val="7030A0"/>
                </a:solidFill>
              </a:rPr>
              <a:t>GrossDischargeArea</a:t>
            </a:r>
            <a:r>
              <a:rPr lang="pl-PL" sz="1500" dirty="0"/>
              <a:t> i </a:t>
            </a:r>
            <a:r>
              <a:rPr lang="pl-PL" sz="1500" dirty="0" err="1">
                <a:solidFill>
                  <a:srgbClr val="7030A0"/>
                </a:solidFill>
              </a:rPr>
              <a:t>MountAngle</a:t>
            </a:r>
            <a:r>
              <a:rPr lang="pl-PL" sz="1500" dirty="0"/>
              <a:t>. </a:t>
            </a:r>
            <a:br>
              <a:rPr lang="pl-PL" sz="1500" dirty="0"/>
            </a:br>
            <a:r>
              <a:rPr lang="pl-PL" sz="1500" dirty="0" err="1">
                <a:solidFill>
                  <a:srgbClr val="7030A0"/>
                </a:solidFill>
              </a:rPr>
              <a:t>Location</a:t>
            </a:r>
            <a:r>
              <a:rPr lang="pl-PL" sz="1500" dirty="0"/>
              <a:t> określa miejsce montażu, ściana, naroże, środek. </a:t>
            </a:r>
            <a:r>
              <a:rPr lang="pl-PL" sz="1500" dirty="0" err="1">
                <a:solidFill>
                  <a:srgbClr val="7030A0"/>
                </a:solidFill>
              </a:rPr>
              <a:t>GrossDischargeArea</a:t>
            </a:r>
            <a:r>
              <a:rPr lang="pl-PL" sz="1500" dirty="0"/>
              <a:t> określa tzw. powierzchnię brutto nawiewnika. </a:t>
            </a:r>
            <a:r>
              <a:rPr lang="pl-PL" sz="1500" dirty="0" err="1">
                <a:solidFill>
                  <a:srgbClr val="7030A0"/>
                </a:solidFill>
              </a:rPr>
              <a:t>MountAngle</a:t>
            </a:r>
            <a:r>
              <a:rPr lang="pl-PL" sz="1500" dirty="0"/>
              <a:t> kąt ustawienia źródła hałasu. Są to dodatkowe </a:t>
            </a:r>
            <a:r>
              <a:rPr lang="pl-PL" sz="1500" dirty="0" err="1"/>
              <a:t>property</a:t>
            </a:r>
            <a:r>
              <a:rPr lang="pl-PL" sz="1500" dirty="0"/>
              <a:t>, których nie potrzebujemy o ile nie chcemy wsadzać tego obiektu jako źródło hałasu w pomieszczeniu.</a:t>
            </a:r>
          </a:p>
        </p:txBody>
      </p:sp>
    </p:spTree>
    <p:extLst>
      <p:ext uri="{BB962C8B-B14F-4D97-AF65-F5344CB8AC3E}">
        <p14:creationId xmlns:p14="http://schemas.microsoft.com/office/powerpoint/2010/main" val="388459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960E1-21FE-4F3E-BF23-55900B7A7D58}"/>
              </a:ext>
            </a:extLst>
          </p:cNvPr>
          <p:cNvSpPr txBox="1"/>
          <p:nvPr/>
        </p:nvSpPr>
        <p:spPr>
          <a:xfrm>
            <a:off x="5870088" y="989209"/>
            <a:ext cx="1475059" cy="240065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pl-PL" sz="1000" noProof="1"/>
              <a:t>RoomSourceLw</a:t>
            </a:r>
          </a:p>
          <a:p>
            <a:pPr algn="ctr"/>
            <a:endParaRPr lang="en-US" sz="1000" noProof="1"/>
          </a:p>
          <a:p>
            <a:pPr algn="ctr"/>
            <a:r>
              <a:rPr lang="pl-PL" sz="1000" noProof="1"/>
              <a:t>RoomSourceLp</a:t>
            </a:r>
            <a:br>
              <a:rPr lang="pl-PL" sz="1000" noProof="1"/>
            </a:br>
            <a:br>
              <a:rPr lang="pl-PL" sz="1000" noProof="1"/>
            </a:br>
            <a:r>
              <a:rPr lang="pl-PL" sz="1000" noProof="1"/>
              <a:t>RoomEquipmentList</a:t>
            </a:r>
          </a:p>
          <a:p>
            <a:pPr algn="ctr"/>
            <a:br>
              <a:rPr lang="pl-PL" sz="1000" noProof="1"/>
            </a:br>
            <a:r>
              <a:rPr lang="pl-PL" sz="1000" noProof="1"/>
              <a:t>RoomAbsEquivArea</a:t>
            </a:r>
            <a:br>
              <a:rPr lang="pl-PL" sz="1000" noProof="1"/>
            </a:br>
            <a:br>
              <a:rPr lang="pl-PL" sz="1000" noProof="1"/>
            </a:br>
            <a:r>
              <a:rPr lang="pl-PL" sz="1000" noProof="1"/>
              <a:t>RoomTerminalList</a:t>
            </a:r>
          </a:p>
          <a:p>
            <a:pPr algn="ctr"/>
            <a:endParaRPr lang="pl-PL" sz="1000" noProof="1"/>
          </a:p>
          <a:p>
            <a:pPr algn="ctr"/>
            <a:r>
              <a:rPr lang="pl-PL" sz="1000" noProof="1"/>
              <a:t>MinDistR</a:t>
            </a:r>
          </a:p>
          <a:p>
            <a:pPr algn="ctr"/>
            <a:br>
              <a:rPr lang="pl-PL" sz="1000" noProof="1"/>
            </a:br>
            <a:r>
              <a:rPr lang="pl-PL" sz="1000" noProof="1"/>
              <a:t>RooomOutLp</a:t>
            </a:r>
          </a:p>
          <a:p>
            <a:pPr algn="ctr"/>
            <a:br>
              <a:rPr lang="pl-PL" sz="1000" noProof="1"/>
            </a:br>
            <a:r>
              <a:rPr lang="pl-PL" sz="1000" noProof="1"/>
              <a:t>RoomSumOutLp</a:t>
            </a:r>
            <a:endParaRPr lang="en-US" sz="1000" noProof="1"/>
          </a:p>
        </p:txBody>
      </p:sp>
      <p:sp>
        <p:nvSpPr>
          <p:cNvPr id="6" name="TextBox 5">
            <a:extLst>
              <a:ext uri="{FF2B5EF4-FFF2-40B4-BE49-F238E27FC236}">
                <a16:creationId xmlns:a16="http://schemas.microsoft.com/office/drawing/2014/main" id="{00E3EC49-C8BA-4A3E-88F5-9A918C4F2D1F}"/>
              </a:ext>
            </a:extLst>
          </p:cNvPr>
          <p:cNvSpPr txBox="1"/>
          <p:nvPr/>
        </p:nvSpPr>
        <p:spPr>
          <a:xfrm>
            <a:off x="155666" y="58351"/>
            <a:ext cx="6504214" cy="400110"/>
          </a:xfrm>
          <a:prstGeom prst="rect">
            <a:avLst/>
          </a:prstGeom>
          <a:noFill/>
        </p:spPr>
        <p:txBody>
          <a:bodyPr wrap="square" rtlCol="0">
            <a:spAutoFit/>
          </a:bodyPr>
          <a:lstStyle/>
          <a:p>
            <a:r>
              <a:rPr lang="pl-PL" sz="2000" u="sng" noProof="1"/>
              <a:t>RoomModel – algorytm reprezentacja graficzna</a:t>
            </a:r>
            <a:endParaRPr lang="en-US" sz="2000" u="sng" noProof="1"/>
          </a:p>
        </p:txBody>
      </p:sp>
      <p:sp>
        <p:nvSpPr>
          <p:cNvPr id="9" name="TextBox 8">
            <a:extLst>
              <a:ext uri="{FF2B5EF4-FFF2-40B4-BE49-F238E27FC236}">
                <a16:creationId xmlns:a16="http://schemas.microsoft.com/office/drawing/2014/main" id="{0E1E9B75-FD24-43DF-8020-5E55226EA2FE}"/>
              </a:ext>
            </a:extLst>
          </p:cNvPr>
          <p:cNvSpPr txBox="1"/>
          <p:nvPr/>
        </p:nvSpPr>
        <p:spPr>
          <a:xfrm>
            <a:off x="3326181" y="698173"/>
            <a:ext cx="1318595" cy="1015663"/>
          </a:xfrm>
          <a:prstGeom prst="rect">
            <a:avLst/>
          </a:prstGeom>
          <a:solidFill>
            <a:schemeClr val="accent4">
              <a:lumMod val="20000"/>
              <a:lumOff val="80000"/>
            </a:schemeClr>
          </a:solidFill>
          <a:ln w="12700">
            <a:solidFill>
              <a:srgbClr val="7030A0"/>
            </a:solidFill>
            <a:prstDash val="dash"/>
          </a:ln>
        </p:spPr>
        <p:txBody>
          <a:bodyPr wrap="square" rtlCol="0">
            <a:spAutoFit/>
          </a:bodyPr>
          <a:lstStyle/>
          <a:p>
            <a:pPr algn="ctr"/>
            <a:r>
              <a:rPr lang="pl-PL" sz="1000" noProof="1"/>
              <a:t>AbsorbingItem</a:t>
            </a:r>
            <a:endParaRPr lang="en-US" sz="1000" noProof="1"/>
          </a:p>
          <a:p>
            <a:endParaRPr lang="pl-PL" sz="1000" noProof="1"/>
          </a:p>
          <a:p>
            <a:endParaRPr lang="pl-PL" sz="1000" noProof="1"/>
          </a:p>
          <a:p>
            <a:endParaRPr lang="pl-PL" sz="1000" noProof="1"/>
          </a:p>
          <a:p>
            <a:endParaRPr lang="pl-PL" sz="1000" noProof="1"/>
          </a:p>
          <a:p>
            <a:endParaRPr lang="en-US" sz="1000" noProof="1"/>
          </a:p>
        </p:txBody>
      </p:sp>
      <p:sp>
        <p:nvSpPr>
          <p:cNvPr id="10" name="TextBox 9">
            <a:extLst>
              <a:ext uri="{FF2B5EF4-FFF2-40B4-BE49-F238E27FC236}">
                <a16:creationId xmlns:a16="http://schemas.microsoft.com/office/drawing/2014/main" id="{3815CD8E-C6B7-4256-A092-196DF1290974}"/>
              </a:ext>
            </a:extLst>
          </p:cNvPr>
          <p:cNvSpPr txBox="1"/>
          <p:nvPr/>
        </p:nvSpPr>
        <p:spPr>
          <a:xfrm>
            <a:off x="3443664" y="978216"/>
            <a:ext cx="1094666" cy="553998"/>
          </a:xfrm>
          <a:prstGeom prst="rect">
            <a:avLst/>
          </a:prstGeom>
          <a:solidFill>
            <a:schemeClr val="accent6">
              <a:lumMod val="20000"/>
              <a:lumOff val="80000"/>
            </a:schemeClr>
          </a:solidFill>
          <a:ln w="12700">
            <a:solidFill>
              <a:srgbClr val="7030A0"/>
            </a:solidFill>
            <a:prstDash val="dash"/>
          </a:ln>
        </p:spPr>
        <p:txBody>
          <a:bodyPr wrap="square" rtlCol="0">
            <a:spAutoFit/>
          </a:bodyPr>
          <a:lstStyle/>
          <a:p>
            <a:r>
              <a:rPr lang="pl-PL" sz="1000" noProof="1"/>
              <a:t>AbsorbingPart1, AbsorbingPart2,</a:t>
            </a:r>
          </a:p>
          <a:p>
            <a:r>
              <a:rPr lang="pl-PL" sz="1000" noProof="1"/>
              <a:t>AbsorbingPart3..</a:t>
            </a:r>
            <a:endParaRPr lang="en-US" sz="1000" noProof="1"/>
          </a:p>
        </p:txBody>
      </p:sp>
      <p:sp>
        <p:nvSpPr>
          <p:cNvPr id="11" name="TextBox 10">
            <a:extLst>
              <a:ext uri="{FF2B5EF4-FFF2-40B4-BE49-F238E27FC236}">
                <a16:creationId xmlns:a16="http://schemas.microsoft.com/office/drawing/2014/main" id="{9DCF1235-4A64-4EC9-A416-530667B63CDB}"/>
              </a:ext>
            </a:extLst>
          </p:cNvPr>
          <p:cNvSpPr txBox="1"/>
          <p:nvPr/>
        </p:nvSpPr>
        <p:spPr>
          <a:xfrm>
            <a:off x="9624276" y="615008"/>
            <a:ext cx="2228267" cy="2862322"/>
          </a:xfrm>
          <a:prstGeom prst="rect">
            <a:avLst/>
          </a:prstGeom>
          <a:noFill/>
        </p:spPr>
        <p:txBody>
          <a:bodyPr wrap="square" rtlCol="0">
            <a:spAutoFit/>
          </a:bodyPr>
          <a:lstStyle/>
          <a:p>
            <a:r>
              <a:rPr lang="pl-PL" sz="1000" b="1" noProof="1">
                <a:solidFill>
                  <a:srgbClr val="7030A0"/>
                </a:solidFill>
              </a:rPr>
              <a:t>RoomSourceLw</a:t>
            </a:r>
            <a:r>
              <a:rPr lang="en-US" sz="1000" b="1" noProof="1"/>
              <a:t>: </a:t>
            </a:r>
            <a:r>
              <a:rPr lang="en-US" sz="1000" noProof="1">
                <a:solidFill>
                  <a:srgbClr val="7030A0"/>
                </a:solidFill>
              </a:rPr>
              <a:t>double[] </a:t>
            </a:r>
            <a:r>
              <a:rPr lang="en-US" sz="1000" noProof="1"/>
              <a:t>podaje user</a:t>
            </a:r>
          </a:p>
          <a:p>
            <a:r>
              <a:rPr lang="pl-PL" sz="1000" b="1" noProof="1">
                <a:solidFill>
                  <a:srgbClr val="7030A0"/>
                </a:solidFill>
              </a:rPr>
              <a:t>RoomSourceLp</a:t>
            </a:r>
            <a:r>
              <a:rPr lang="pl-PL" sz="1000" b="1" noProof="1"/>
              <a:t>: </a:t>
            </a:r>
            <a:r>
              <a:rPr lang="en-US" sz="1000" noProof="1">
                <a:solidFill>
                  <a:srgbClr val="7030A0"/>
                </a:solidFill>
              </a:rPr>
              <a:t>double[] </a:t>
            </a:r>
            <a:r>
              <a:rPr lang="en-US" sz="1000" noProof="1"/>
              <a:t>podaje user</a:t>
            </a:r>
            <a:br>
              <a:rPr lang="pl-PL" sz="1000" noProof="1"/>
            </a:br>
            <a:r>
              <a:rPr lang="pl-PL" sz="1000" b="1" noProof="1">
                <a:solidFill>
                  <a:srgbClr val="7030A0"/>
                </a:solidFill>
              </a:rPr>
              <a:t>MinDistr</a:t>
            </a:r>
            <a:r>
              <a:rPr lang="pl-PL" sz="1000" b="1" noProof="1"/>
              <a:t>: </a:t>
            </a:r>
            <a:r>
              <a:rPr lang="pl-PL" sz="1000" noProof="1"/>
              <a:t>double podaje user</a:t>
            </a:r>
            <a:br>
              <a:rPr lang="pl-PL" sz="1000" noProof="1"/>
            </a:br>
            <a:br>
              <a:rPr lang="pl-PL" sz="1000" noProof="1"/>
            </a:br>
            <a:r>
              <a:rPr lang="pl-PL" sz="1000" b="1" noProof="1">
                <a:solidFill>
                  <a:srgbClr val="7030A0"/>
                </a:solidFill>
              </a:rPr>
              <a:t>AbsorbingItem</a:t>
            </a:r>
            <a:r>
              <a:rPr lang="pl-PL" sz="1000" noProof="1"/>
              <a:t> tworzy user dla konkretnego pomieszczenia. Pomieszczenie może mieć dużo AbsorbingItem. AbsorbingItem to może być ściana, sufit, krzesło, stół – wszystko co ma powierzchnie wykazującą właściwości tłumiące, której można przypisać </a:t>
            </a:r>
            <a:r>
              <a:rPr lang="pl-PL" sz="1000" noProof="1">
                <a:solidFill>
                  <a:srgbClr val="7030A0"/>
                </a:solidFill>
              </a:rPr>
              <a:t>Material</a:t>
            </a:r>
            <a:r>
              <a:rPr lang="pl-PL" sz="1000" noProof="1"/>
              <a:t>. Będą przygotowane też sety przykładowych pomieszczeń dla wygody użytkownika.</a:t>
            </a:r>
            <a:br>
              <a:rPr lang="pl-PL" sz="1000" noProof="1"/>
            </a:br>
            <a:br>
              <a:rPr lang="pl-PL" sz="1000" noProof="1"/>
            </a:br>
            <a:r>
              <a:rPr lang="pl-PL" sz="1000" b="1" noProof="1">
                <a:solidFill>
                  <a:srgbClr val="7030A0"/>
                </a:solidFill>
              </a:rPr>
              <a:t>RoomTerminalList</a:t>
            </a:r>
            <a:r>
              <a:rPr lang="pl-PL" sz="1000" noProof="1"/>
              <a:t> definiuje user, albo przyjdą one z CalcMatrix z modułu obliczeniowego ścieżki tłumienia.</a:t>
            </a:r>
            <a:endParaRPr lang="en-US" sz="1000" noProof="1"/>
          </a:p>
        </p:txBody>
      </p:sp>
      <p:sp>
        <p:nvSpPr>
          <p:cNvPr id="12" name="Rectangle 11">
            <a:extLst>
              <a:ext uri="{FF2B5EF4-FFF2-40B4-BE49-F238E27FC236}">
                <a16:creationId xmlns:a16="http://schemas.microsoft.com/office/drawing/2014/main" id="{2FAC98A2-3D70-410D-944D-9C3586800DDA}"/>
              </a:ext>
            </a:extLst>
          </p:cNvPr>
          <p:cNvSpPr/>
          <p:nvPr/>
        </p:nvSpPr>
        <p:spPr>
          <a:xfrm>
            <a:off x="5633552" y="548790"/>
            <a:ext cx="1942013" cy="3009899"/>
          </a:xfrm>
          <a:prstGeom prst="rect">
            <a:avLst/>
          </a:prstGeom>
          <a:solidFill>
            <a:schemeClr val="accent1">
              <a:lumMod val="20000"/>
              <a:lumOff val="80000"/>
              <a:alpha val="25000"/>
            </a:schemeClr>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15" name="Straight Arrow Connector 14">
            <a:extLst>
              <a:ext uri="{FF2B5EF4-FFF2-40B4-BE49-F238E27FC236}">
                <a16:creationId xmlns:a16="http://schemas.microsoft.com/office/drawing/2014/main" id="{85AAADC6-54C2-47E7-B917-14EC187AEEA9}"/>
              </a:ext>
            </a:extLst>
          </p:cNvPr>
          <p:cNvCxnSpPr>
            <a:cxnSpLocks/>
            <a:stCxn id="18" idx="3"/>
          </p:cNvCxnSpPr>
          <p:nvPr/>
        </p:nvCxnSpPr>
        <p:spPr>
          <a:xfrm flipV="1">
            <a:off x="4644776" y="2385257"/>
            <a:ext cx="1470041" cy="300211"/>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A5E584-4343-4D11-89AD-D8795D1C8349}"/>
              </a:ext>
            </a:extLst>
          </p:cNvPr>
          <p:cNvSpPr txBox="1"/>
          <p:nvPr/>
        </p:nvSpPr>
        <p:spPr>
          <a:xfrm>
            <a:off x="3326181" y="1981766"/>
            <a:ext cx="1318595" cy="246221"/>
          </a:xfrm>
          <a:prstGeom prst="rect">
            <a:avLst/>
          </a:prstGeom>
          <a:solidFill>
            <a:schemeClr val="accent4">
              <a:lumMod val="20000"/>
              <a:lumOff val="80000"/>
            </a:schemeClr>
          </a:solidFill>
          <a:ln w="12700">
            <a:solidFill>
              <a:srgbClr val="7030A0"/>
            </a:solidFill>
            <a:prstDash val="dash"/>
          </a:ln>
        </p:spPr>
        <p:txBody>
          <a:bodyPr wrap="square" rtlCol="0">
            <a:spAutoFit/>
          </a:bodyPr>
          <a:lstStyle/>
          <a:p>
            <a:pPr algn="ctr"/>
            <a:r>
              <a:rPr lang="pl-PL" sz="1000" noProof="1"/>
              <a:t>AcuTermial</a:t>
            </a:r>
            <a:endParaRPr lang="en-US" sz="1000" noProof="1"/>
          </a:p>
        </p:txBody>
      </p:sp>
      <p:sp>
        <p:nvSpPr>
          <p:cNvPr id="18" name="TextBox 17">
            <a:extLst>
              <a:ext uri="{FF2B5EF4-FFF2-40B4-BE49-F238E27FC236}">
                <a16:creationId xmlns:a16="http://schemas.microsoft.com/office/drawing/2014/main" id="{90493B9E-5146-4497-9DFF-F37994E1984D}"/>
              </a:ext>
            </a:extLst>
          </p:cNvPr>
          <p:cNvSpPr txBox="1"/>
          <p:nvPr/>
        </p:nvSpPr>
        <p:spPr>
          <a:xfrm>
            <a:off x="3326181" y="2331525"/>
            <a:ext cx="1318595" cy="707886"/>
          </a:xfrm>
          <a:prstGeom prst="rect">
            <a:avLst/>
          </a:prstGeom>
          <a:solidFill>
            <a:schemeClr val="accent4">
              <a:lumMod val="20000"/>
              <a:lumOff val="80000"/>
            </a:schemeClr>
          </a:solidFill>
          <a:ln w="12700">
            <a:solidFill>
              <a:srgbClr val="7030A0"/>
            </a:solidFill>
            <a:prstDash val="dash"/>
          </a:ln>
        </p:spPr>
        <p:txBody>
          <a:bodyPr wrap="square" rtlCol="0">
            <a:spAutoFit/>
          </a:bodyPr>
          <a:lstStyle/>
          <a:p>
            <a:pPr algn="ctr"/>
            <a:r>
              <a:rPr lang="pl-PL" sz="1000" noProof="1"/>
              <a:t>TerminalWrapper</a:t>
            </a:r>
            <a:endParaRPr lang="en-US" sz="1000" noProof="1"/>
          </a:p>
          <a:p>
            <a:endParaRPr lang="pl-PL" sz="1000" noProof="1"/>
          </a:p>
          <a:p>
            <a:endParaRPr lang="pl-PL" sz="1000" noProof="1"/>
          </a:p>
          <a:p>
            <a:endParaRPr lang="pl-PL" sz="1000" noProof="1"/>
          </a:p>
        </p:txBody>
      </p:sp>
      <p:sp>
        <p:nvSpPr>
          <p:cNvPr id="19" name="TextBox 18">
            <a:extLst>
              <a:ext uri="{FF2B5EF4-FFF2-40B4-BE49-F238E27FC236}">
                <a16:creationId xmlns:a16="http://schemas.microsoft.com/office/drawing/2014/main" id="{612034FA-159E-4691-A8B4-27E9D5B35E03}"/>
              </a:ext>
            </a:extLst>
          </p:cNvPr>
          <p:cNvSpPr txBox="1"/>
          <p:nvPr/>
        </p:nvSpPr>
        <p:spPr>
          <a:xfrm>
            <a:off x="3443156" y="2664052"/>
            <a:ext cx="1094666" cy="246221"/>
          </a:xfrm>
          <a:prstGeom prst="rect">
            <a:avLst/>
          </a:prstGeom>
          <a:solidFill>
            <a:schemeClr val="accent6">
              <a:lumMod val="20000"/>
              <a:lumOff val="80000"/>
            </a:schemeClr>
          </a:solidFill>
          <a:ln w="12700">
            <a:solidFill>
              <a:srgbClr val="7030A0"/>
            </a:solidFill>
            <a:prstDash val="dash"/>
          </a:ln>
        </p:spPr>
        <p:txBody>
          <a:bodyPr wrap="square" rtlCol="0">
            <a:spAutoFit/>
          </a:bodyPr>
          <a:lstStyle/>
          <a:p>
            <a:pPr algn="ctr"/>
            <a:r>
              <a:rPr lang="pl-PL" sz="1000" noProof="1"/>
              <a:t>AcuItem</a:t>
            </a:r>
            <a:endParaRPr lang="en-US" sz="1000" noProof="1"/>
          </a:p>
        </p:txBody>
      </p:sp>
      <p:sp>
        <p:nvSpPr>
          <p:cNvPr id="20" name="TextBox 19">
            <a:extLst>
              <a:ext uri="{FF2B5EF4-FFF2-40B4-BE49-F238E27FC236}">
                <a16:creationId xmlns:a16="http://schemas.microsoft.com/office/drawing/2014/main" id="{06FD002B-E5C8-424C-9078-DAFAA2806305}"/>
              </a:ext>
            </a:extLst>
          </p:cNvPr>
          <p:cNvSpPr txBox="1"/>
          <p:nvPr/>
        </p:nvSpPr>
        <p:spPr>
          <a:xfrm>
            <a:off x="1530752" y="2191824"/>
            <a:ext cx="1151893" cy="707886"/>
          </a:xfrm>
          <a:prstGeom prst="rect">
            <a:avLst/>
          </a:prstGeom>
          <a:solidFill>
            <a:srgbClr val="FFFF00">
              <a:alpha val="10000"/>
            </a:srgbClr>
          </a:solidFill>
          <a:ln w="6350">
            <a:solidFill>
              <a:srgbClr val="7030A0"/>
            </a:solidFill>
            <a:prstDash val="solid"/>
          </a:ln>
        </p:spPr>
        <p:txBody>
          <a:bodyPr wrap="square" rtlCol="0">
            <a:spAutoFit/>
          </a:bodyPr>
          <a:lstStyle/>
          <a:p>
            <a:r>
              <a:rPr lang="pl-PL" sz="1000" noProof="1"/>
              <a:t>IRoomTerminal</a:t>
            </a:r>
          </a:p>
          <a:p>
            <a:r>
              <a:rPr lang="pl-PL" sz="1000" noProof="1"/>
              <a:t>+ OutletLocation</a:t>
            </a:r>
          </a:p>
          <a:p>
            <a:r>
              <a:rPr lang="pl-PL" sz="1000" noProof="1"/>
              <a:t>+ GrossDischArea</a:t>
            </a:r>
          </a:p>
          <a:p>
            <a:r>
              <a:rPr lang="pl-PL" sz="1000" noProof="1"/>
              <a:t>+ MountAngle</a:t>
            </a:r>
            <a:endParaRPr lang="en-US" sz="1000" noProof="1"/>
          </a:p>
        </p:txBody>
      </p:sp>
      <p:cxnSp>
        <p:nvCxnSpPr>
          <p:cNvPr id="24" name="Straight Connector 23">
            <a:extLst>
              <a:ext uri="{FF2B5EF4-FFF2-40B4-BE49-F238E27FC236}">
                <a16:creationId xmlns:a16="http://schemas.microsoft.com/office/drawing/2014/main" id="{C270A541-B1E0-4B7F-9F8F-DE46C7125542}"/>
              </a:ext>
            </a:extLst>
          </p:cNvPr>
          <p:cNvCxnSpPr>
            <a:cxnSpLocks/>
            <a:stCxn id="20" idx="3"/>
            <a:endCxn id="16" idx="1"/>
          </p:cNvCxnSpPr>
          <p:nvPr/>
        </p:nvCxnSpPr>
        <p:spPr>
          <a:xfrm flipV="1">
            <a:off x="2682645" y="2104877"/>
            <a:ext cx="643536" cy="4408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F65B71-B257-4BEF-BE5B-121D6A79F7BA}"/>
              </a:ext>
            </a:extLst>
          </p:cNvPr>
          <p:cNvCxnSpPr>
            <a:cxnSpLocks/>
            <a:stCxn id="20" idx="3"/>
            <a:endCxn id="18" idx="1"/>
          </p:cNvCxnSpPr>
          <p:nvPr/>
        </p:nvCxnSpPr>
        <p:spPr>
          <a:xfrm>
            <a:off x="2682645" y="2545767"/>
            <a:ext cx="643536" cy="13970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FAD1A5-CDDA-4C34-BCAA-C0F4729F9358}"/>
              </a:ext>
            </a:extLst>
          </p:cNvPr>
          <p:cNvCxnSpPr>
            <a:cxnSpLocks/>
            <a:stCxn id="16" idx="3"/>
          </p:cNvCxnSpPr>
          <p:nvPr/>
        </p:nvCxnSpPr>
        <p:spPr>
          <a:xfrm>
            <a:off x="4644776" y="2104877"/>
            <a:ext cx="1470041" cy="22044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ED61997-C894-493C-8B0D-BC4A2CB85D51}"/>
              </a:ext>
            </a:extLst>
          </p:cNvPr>
          <p:cNvCxnSpPr>
            <a:cxnSpLocks/>
            <a:stCxn id="9" idx="3"/>
          </p:cNvCxnSpPr>
          <p:nvPr/>
        </p:nvCxnSpPr>
        <p:spPr>
          <a:xfrm>
            <a:off x="4644776" y="1206005"/>
            <a:ext cx="1434546" cy="5187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9FF47CF-C40B-441A-BEF1-71B456524B01}"/>
              </a:ext>
            </a:extLst>
          </p:cNvPr>
          <p:cNvSpPr txBox="1"/>
          <p:nvPr/>
        </p:nvSpPr>
        <p:spPr>
          <a:xfrm>
            <a:off x="6079322" y="573779"/>
            <a:ext cx="1045936" cy="276999"/>
          </a:xfrm>
          <a:prstGeom prst="rect">
            <a:avLst/>
          </a:prstGeom>
          <a:noFill/>
        </p:spPr>
        <p:txBody>
          <a:bodyPr wrap="square" rtlCol="0">
            <a:spAutoFit/>
          </a:bodyPr>
          <a:lstStyle/>
          <a:p>
            <a:r>
              <a:rPr lang="pl-PL" sz="1200" u="sng" noProof="1"/>
              <a:t>RoomModel</a:t>
            </a:r>
            <a:endParaRPr lang="en-US" sz="1200" u="sng" noProof="1"/>
          </a:p>
        </p:txBody>
      </p:sp>
      <p:cxnSp>
        <p:nvCxnSpPr>
          <p:cNvPr id="58" name="Straight Arrow Connector 57">
            <a:extLst>
              <a:ext uri="{FF2B5EF4-FFF2-40B4-BE49-F238E27FC236}">
                <a16:creationId xmlns:a16="http://schemas.microsoft.com/office/drawing/2014/main" id="{CEDC6E2A-E2E4-4268-BEB8-CE3670FCD1BD}"/>
              </a:ext>
            </a:extLst>
          </p:cNvPr>
          <p:cNvCxnSpPr>
            <a:cxnSpLocks/>
          </p:cNvCxnSpPr>
          <p:nvPr/>
        </p:nvCxnSpPr>
        <p:spPr>
          <a:xfrm>
            <a:off x="6591858" y="1786840"/>
            <a:ext cx="0" cy="194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3A2BEF5-F6C7-4D2E-A430-4C89626F233D}"/>
              </a:ext>
            </a:extLst>
          </p:cNvPr>
          <p:cNvSpPr txBox="1"/>
          <p:nvPr/>
        </p:nvSpPr>
        <p:spPr>
          <a:xfrm>
            <a:off x="8265037" y="1589099"/>
            <a:ext cx="1094666" cy="861774"/>
          </a:xfrm>
          <a:prstGeom prst="rect">
            <a:avLst/>
          </a:prstGeom>
          <a:solidFill>
            <a:srgbClr val="FF0000">
              <a:alpha val="10000"/>
            </a:srgbClr>
          </a:solidFill>
          <a:ln w="12700">
            <a:solidFill>
              <a:srgbClr val="FF0000"/>
            </a:solidFill>
            <a:prstDash val="solid"/>
          </a:ln>
        </p:spPr>
        <p:txBody>
          <a:bodyPr wrap="square" rtlCol="0">
            <a:spAutoFit/>
          </a:bodyPr>
          <a:lstStyle/>
          <a:p>
            <a:pPr algn="ctr"/>
            <a:endParaRPr lang="pl-PL" sz="1000" noProof="1"/>
          </a:p>
          <a:p>
            <a:pPr algn="ctr"/>
            <a:endParaRPr lang="pl-PL" sz="1000" noProof="1"/>
          </a:p>
          <a:p>
            <a:pPr algn="ctr"/>
            <a:r>
              <a:rPr lang="pl-PL" sz="1000" noProof="1"/>
              <a:t>RoomPhysics</a:t>
            </a:r>
          </a:p>
          <a:p>
            <a:pPr algn="ctr"/>
            <a:endParaRPr lang="pl-PL" sz="1000" noProof="1"/>
          </a:p>
          <a:p>
            <a:pPr algn="ctr"/>
            <a:endParaRPr lang="en-US" sz="1000" noProof="1"/>
          </a:p>
        </p:txBody>
      </p:sp>
      <p:cxnSp>
        <p:nvCxnSpPr>
          <p:cNvPr id="85" name="Straight Arrow Connector 84">
            <a:extLst>
              <a:ext uri="{FF2B5EF4-FFF2-40B4-BE49-F238E27FC236}">
                <a16:creationId xmlns:a16="http://schemas.microsoft.com/office/drawing/2014/main" id="{BE58F239-A9D3-4BDD-9780-6693105FB446}"/>
              </a:ext>
            </a:extLst>
          </p:cNvPr>
          <p:cNvCxnSpPr>
            <a:cxnSpLocks/>
          </p:cNvCxnSpPr>
          <p:nvPr/>
        </p:nvCxnSpPr>
        <p:spPr>
          <a:xfrm>
            <a:off x="8674258" y="2454316"/>
            <a:ext cx="0" cy="499102"/>
          </a:xfrm>
          <a:prstGeom prst="straightConnector1">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C6FD4DF-F781-4364-9F47-181F9FC69183}"/>
              </a:ext>
            </a:extLst>
          </p:cNvPr>
          <p:cNvCxnSpPr>
            <a:cxnSpLocks/>
          </p:cNvCxnSpPr>
          <p:nvPr/>
        </p:nvCxnSpPr>
        <p:spPr>
          <a:xfrm flipH="1">
            <a:off x="6995879" y="2949975"/>
            <a:ext cx="1678379" cy="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F37C6FD-76B0-49DB-BDCD-9803A068126C}"/>
              </a:ext>
            </a:extLst>
          </p:cNvPr>
          <p:cNvSpPr txBox="1"/>
          <p:nvPr/>
        </p:nvSpPr>
        <p:spPr>
          <a:xfrm>
            <a:off x="2146708" y="903756"/>
            <a:ext cx="558808" cy="21544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r>
              <a:rPr lang="en-US" sz="800" noProof="1"/>
              <a:t>Material</a:t>
            </a:r>
          </a:p>
        </p:txBody>
      </p:sp>
      <p:sp>
        <p:nvSpPr>
          <p:cNvPr id="29" name="TextBox 28">
            <a:extLst>
              <a:ext uri="{FF2B5EF4-FFF2-40B4-BE49-F238E27FC236}">
                <a16:creationId xmlns:a16="http://schemas.microsoft.com/office/drawing/2014/main" id="{7FCE1957-8A17-4483-A56E-1AF2EC20AC24}"/>
              </a:ext>
            </a:extLst>
          </p:cNvPr>
          <p:cNvSpPr txBox="1"/>
          <p:nvPr/>
        </p:nvSpPr>
        <p:spPr>
          <a:xfrm>
            <a:off x="2142744" y="1162991"/>
            <a:ext cx="558808" cy="21544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r>
              <a:rPr lang="en-US" sz="800" noProof="1"/>
              <a:t>Material</a:t>
            </a:r>
          </a:p>
        </p:txBody>
      </p:sp>
      <p:sp>
        <p:nvSpPr>
          <p:cNvPr id="30" name="TextBox 29">
            <a:extLst>
              <a:ext uri="{FF2B5EF4-FFF2-40B4-BE49-F238E27FC236}">
                <a16:creationId xmlns:a16="http://schemas.microsoft.com/office/drawing/2014/main" id="{C1E34B5A-6803-43FD-9DDE-0C1CDF0CA2B9}"/>
              </a:ext>
            </a:extLst>
          </p:cNvPr>
          <p:cNvSpPr txBox="1"/>
          <p:nvPr/>
        </p:nvSpPr>
        <p:spPr>
          <a:xfrm>
            <a:off x="2143252" y="1422226"/>
            <a:ext cx="558808" cy="215444"/>
          </a:xfrm>
          <a:prstGeom prst="rect">
            <a:avLst/>
          </a:prstGeom>
          <a:solidFill>
            <a:schemeClr val="accent4">
              <a:lumMod val="20000"/>
              <a:lumOff val="80000"/>
            </a:schemeClr>
          </a:solidFill>
          <a:ln w="6350">
            <a:solidFill>
              <a:srgbClr val="7030A0"/>
            </a:solidFill>
            <a:prstDash val="solid"/>
          </a:ln>
        </p:spPr>
        <p:txBody>
          <a:bodyPr wrap="square" rtlCol="0">
            <a:spAutoFit/>
          </a:bodyPr>
          <a:lstStyle/>
          <a:p>
            <a:r>
              <a:rPr lang="en-US" sz="800" noProof="1"/>
              <a:t>Material</a:t>
            </a:r>
          </a:p>
        </p:txBody>
      </p:sp>
      <p:cxnSp>
        <p:nvCxnSpPr>
          <p:cNvPr id="32" name="Straight Connector 31">
            <a:extLst>
              <a:ext uri="{FF2B5EF4-FFF2-40B4-BE49-F238E27FC236}">
                <a16:creationId xmlns:a16="http://schemas.microsoft.com/office/drawing/2014/main" id="{1785B2B4-257D-4B56-8081-3F68F256014A}"/>
              </a:ext>
            </a:extLst>
          </p:cNvPr>
          <p:cNvCxnSpPr>
            <a:cxnSpLocks/>
          </p:cNvCxnSpPr>
          <p:nvPr/>
        </p:nvCxnSpPr>
        <p:spPr>
          <a:xfrm>
            <a:off x="2711865" y="992571"/>
            <a:ext cx="731291" cy="9220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1353A8-C1C0-47E3-8A71-FD551CD51DB7}"/>
              </a:ext>
            </a:extLst>
          </p:cNvPr>
          <p:cNvCxnSpPr>
            <a:cxnSpLocks/>
            <a:stCxn id="29" idx="3"/>
            <a:endCxn id="10" idx="1"/>
          </p:cNvCxnSpPr>
          <p:nvPr/>
        </p:nvCxnSpPr>
        <p:spPr>
          <a:xfrm flipV="1">
            <a:off x="2701552" y="1255215"/>
            <a:ext cx="742112" cy="15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B24BC6-D945-46D1-900D-1D4775B69F0B}"/>
              </a:ext>
            </a:extLst>
          </p:cNvPr>
          <p:cNvCxnSpPr>
            <a:cxnSpLocks/>
          </p:cNvCxnSpPr>
          <p:nvPr/>
        </p:nvCxnSpPr>
        <p:spPr>
          <a:xfrm flipV="1">
            <a:off x="2711865" y="1427172"/>
            <a:ext cx="731291" cy="8595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12E5470-A28C-4AE4-902E-D22DAE4D69CD}"/>
              </a:ext>
            </a:extLst>
          </p:cNvPr>
          <p:cNvCxnSpPr>
            <a:cxnSpLocks/>
          </p:cNvCxnSpPr>
          <p:nvPr/>
        </p:nvCxnSpPr>
        <p:spPr>
          <a:xfrm>
            <a:off x="7053029" y="1128428"/>
            <a:ext cx="1212008" cy="624943"/>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8B6AD88-8DE7-4CD4-B79D-41EB5065B134}"/>
              </a:ext>
            </a:extLst>
          </p:cNvPr>
          <p:cNvCxnSpPr>
            <a:cxnSpLocks/>
          </p:cNvCxnSpPr>
          <p:nvPr/>
        </p:nvCxnSpPr>
        <p:spPr>
          <a:xfrm>
            <a:off x="7053029" y="1440080"/>
            <a:ext cx="1212008" cy="440235"/>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32FDFD5-7B06-43F1-8595-719F441D81D3}"/>
              </a:ext>
            </a:extLst>
          </p:cNvPr>
          <p:cNvCxnSpPr>
            <a:cxnSpLocks/>
          </p:cNvCxnSpPr>
          <p:nvPr/>
        </p:nvCxnSpPr>
        <p:spPr>
          <a:xfrm flipV="1">
            <a:off x="7157804" y="2017302"/>
            <a:ext cx="1096971" cy="15101"/>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37322FF-CE74-4BD2-B10E-76930F7C9706}"/>
              </a:ext>
            </a:extLst>
          </p:cNvPr>
          <p:cNvCxnSpPr>
            <a:cxnSpLocks/>
          </p:cNvCxnSpPr>
          <p:nvPr/>
        </p:nvCxnSpPr>
        <p:spPr>
          <a:xfrm flipV="1">
            <a:off x="7115146" y="2152974"/>
            <a:ext cx="1149891" cy="178551"/>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980244B-4818-460F-82D6-C4EB74F4BA6A}"/>
              </a:ext>
            </a:extLst>
          </p:cNvPr>
          <p:cNvCxnSpPr>
            <a:cxnSpLocks/>
          </p:cNvCxnSpPr>
          <p:nvPr/>
        </p:nvCxnSpPr>
        <p:spPr>
          <a:xfrm flipV="1">
            <a:off x="6870422" y="2294017"/>
            <a:ext cx="1394615" cy="350614"/>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CFB7B6E-FE4F-446C-AD2F-31506AC238BA}"/>
              </a:ext>
            </a:extLst>
          </p:cNvPr>
          <p:cNvCxnSpPr>
            <a:cxnSpLocks/>
          </p:cNvCxnSpPr>
          <p:nvPr/>
        </p:nvCxnSpPr>
        <p:spPr>
          <a:xfrm flipH="1">
            <a:off x="7079223" y="3250112"/>
            <a:ext cx="1871260" cy="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317D2C7-2A1D-4372-B1CC-07703EF4C40B}"/>
              </a:ext>
            </a:extLst>
          </p:cNvPr>
          <p:cNvCxnSpPr>
            <a:cxnSpLocks/>
          </p:cNvCxnSpPr>
          <p:nvPr/>
        </p:nvCxnSpPr>
        <p:spPr>
          <a:xfrm>
            <a:off x="8950482" y="2451935"/>
            <a:ext cx="0" cy="791034"/>
          </a:xfrm>
          <a:prstGeom prst="straightConnector1">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03812D99-9E1D-4A55-A8A2-374C1FC3987E}"/>
              </a:ext>
            </a:extLst>
          </p:cNvPr>
          <p:cNvPicPr>
            <a:picLocks noChangeAspect="1"/>
          </p:cNvPicPr>
          <p:nvPr/>
        </p:nvPicPr>
        <p:blipFill>
          <a:blip r:embed="rId3"/>
          <a:stretch>
            <a:fillRect/>
          </a:stretch>
        </p:blipFill>
        <p:spPr>
          <a:xfrm>
            <a:off x="6421814" y="3945366"/>
            <a:ext cx="4083955" cy="2618285"/>
          </a:xfrm>
          <a:prstGeom prst="rect">
            <a:avLst/>
          </a:prstGeom>
        </p:spPr>
      </p:pic>
      <p:pic>
        <p:nvPicPr>
          <p:cNvPr id="80" name="Picture 79">
            <a:extLst>
              <a:ext uri="{FF2B5EF4-FFF2-40B4-BE49-F238E27FC236}">
                <a16:creationId xmlns:a16="http://schemas.microsoft.com/office/drawing/2014/main" id="{69442D62-18B3-4740-B19C-4F5E3B82A312}"/>
              </a:ext>
            </a:extLst>
          </p:cNvPr>
          <p:cNvPicPr>
            <a:picLocks noChangeAspect="1"/>
          </p:cNvPicPr>
          <p:nvPr/>
        </p:nvPicPr>
        <p:blipFill>
          <a:blip r:embed="rId4"/>
          <a:stretch>
            <a:fillRect/>
          </a:stretch>
        </p:blipFill>
        <p:spPr>
          <a:xfrm>
            <a:off x="2440802" y="4361503"/>
            <a:ext cx="3488276" cy="2062633"/>
          </a:xfrm>
          <a:prstGeom prst="rect">
            <a:avLst/>
          </a:prstGeom>
        </p:spPr>
      </p:pic>
      <p:sp>
        <p:nvSpPr>
          <p:cNvPr id="89" name="TextBox 88">
            <a:extLst>
              <a:ext uri="{FF2B5EF4-FFF2-40B4-BE49-F238E27FC236}">
                <a16:creationId xmlns:a16="http://schemas.microsoft.com/office/drawing/2014/main" id="{3FC4A0DF-1F40-463A-801C-98DEE0C8E765}"/>
              </a:ext>
            </a:extLst>
          </p:cNvPr>
          <p:cNvSpPr txBox="1"/>
          <p:nvPr/>
        </p:nvSpPr>
        <p:spPr>
          <a:xfrm>
            <a:off x="155666" y="3593430"/>
            <a:ext cx="6504214" cy="400110"/>
          </a:xfrm>
          <a:prstGeom prst="rect">
            <a:avLst/>
          </a:prstGeom>
          <a:noFill/>
        </p:spPr>
        <p:txBody>
          <a:bodyPr wrap="square" rtlCol="0">
            <a:spAutoFit/>
          </a:bodyPr>
          <a:lstStyle/>
          <a:p>
            <a:r>
              <a:rPr lang="pl-PL" sz="2000" u="sng" noProof="1"/>
              <a:t>RoomModel – odniesienie do obiektów rzeczywistych</a:t>
            </a:r>
            <a:endParaRPr lang="en-US" sz="2000" u="sng" noProof="1"/>
          </a:p>
        </p:txBody>
      </p:sp>
      <p:sp>
        <p:nvSpPr>
          <p:cNvPr id="98" name="TextBox 97">
            <a:extLst>
              <a:ext uri="{FF2B5EF4-FFF2-40B4-BE49-F238E27FC236}">
                <a16:creationId xmlns:a16="http://schemas.microsoft.com/office/drawing/2014/main" id="{8B23A0F8-1262-48C8-9EF9-371BE856EE4D}"/>
              </a:ext>
            </a:extLst>
          </p:cNvPr>
          <p:cNvSpPr txBox="1"/>
          <p:nvPr/>
        </p:nvSpPr>
        <p:spPr>
          <a:xfrm>
            <a:off x="10033559" y="4439955"/>
            <a:ext cx="2228267" cy="400110"/>
          </a:xfrm>
          <a:prstGeom prst="rect">
            <a:avLst/>
          </a:prstGeom>
          <a:noFill/>
        </p:spPr>
        <p:txBody>
          <a:bodyPr wrap="square" rtlCol="0">
            <a:spAutoFit/>
          </a:bodyPr>
          <a:lstStyle/>
          <a:p>
            <a:r>
              <a:rPr lang="pl-PL" sz="1000" noProof="1"/>
              <a:t>1,2,3,4 – </a:t>
            </a:r>
            <a:r>
              <a:rPr lang="pl-PL" sz="1000" b="1" noProof="1">
                <a:solidFill>
                  <a:srgbClr val="7030A0"/>
                </a:solidFill>
              </a:rPr>
              <a:t>Outletlocation</a:t>
            </a:r>
          </a:p>
          <a:p>
            <a:r>
              <a:rPr lang="pl-PL" sz="1000" b="1" noProof="1">
                <a:solidFill>
                  <a:srgbClr val="7030A0"/>
                </a:solidFill>
              </a:rPr>
              <a:t>minDistR</a:t>
            </a:r>
            <a:r>
              <a:rPr lang="pl-PL" sz="1000" noProof="1">
                <a:solidFill>
                  <a:srgbClr val="7030A0"/>
                </a:solidFill>
              </a:rPr>
              <a:t> </a:t>
            </a:r>
            <a:r>
              <a:rPr lang="pl-PL" sz="1000" noProof="1">
                <a:solidFill>
                  <a:srgbClr val="002060"/>
                </a:solidFill>
              </a:rPr>
              <a:t>– odległość od źródła hałasu</a:t>
            </a:r>
            <a:endParaRPr lang="en-US" sz="1000" noProof="1">
              <a:solidFill>
                <a:srgbClr val="002060"/>
              </a:solidFill>
            </a:endParaRPr>
          </a:p>
        </p:txBody>
      </p:sp>
      <p:cxnSp>
        <p:nvCxnSpPr>
          <p:cNvPr id="101" name="Straight Connector 100">
            <a:extLst>
              <a:ext uri="{FF2B5EF4-FFF2-40B4-BE49-F238E27FC236}">
                <a16:creationId xmlns:a16="http://schemas.microsoft.com/office/drawing/2014/main" id="{C6356204-5E9C-42DE-8127-8D72A258E05D}"/>
              </a:ext>
            </a:extLst>
          </p:cNvPr>
          <p:cNvCxnSpPr>
            <a:cxnSpLocks/>
          </p:cNvCxnSpPr>
          <p:nvPr/>
        </p:nvCxnSpPr>
        <p:spPr>
          <a:xfrm flipH="1">
            <a:off x="8447781" y="4883150"/>
            <a:ext cx="541495" cy="793442"/>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B238B4E-A06C-4A8A-AC41-B3C25BE99026}"/>
              </a:ext>
            </a:extLst>
          </p:cNvPr>
          <p:cNvSpPr txBox="1"/>
          <p:nvPr/>
        </p:nvSpPr>
        <p:spPr>
          <a:xfrm>
            <a:off x="8525345" y="5377926"/>
            <a:ext cx="2228267" cy="246221"/>
          </a:xfrm>
          <a:prstGeom prst="rect">
            <a:avLst/>
          </a:prstGeom>
          <a:noFill/>
        </p:spPr>
        <p:txBody>
          <a:bodyPr wrap="square" rtlCol="0">
            <a:spAutoFit/>
          </a:bodyPr>
          <a:lstStyle/>
          <a:p>
            <a:r>
              <a:rPr lang="pl-PL" sz="1000" b="1" noProof="1">
                <a:solidFill>
                  <a:srgbClr val="0070C0"/>
                </a:solidFill>
              </a:rPr>
              <a:t>minDistR</a:t>
            </a:r>
            <a:endParaRPr lang="en-US" sz="1000" noProof="1">
              <a:solidFill>
                <a:srgbClr val="0070C0"/>
              </a:solidFill>
            </a:endParaRPr>
          </a:p>
        </p:txBody>
      </p:sp>
      <p:sp>
        <p:nvSpPr>
          <p:cNvPr id="112" name="TextBox 111">
            <a:extLst>
              <a:ext uri="{FF2B5EF4-FFF2-40B4-BE49-F238E27FC236}">
                <a16:creationId xmlns:a16="http://schemas.microsoft.com/office/drawing/2014/main" id="{925D37AB-FB87-47B3-BC0F-660DF79A9E6E}"/>
              </a:ext>
            </a:extLst>
          </p:cNvPr>
          <p:cNvSpPr txBox="1"/>
          <p:nvPr/>
        </p:nvSpPr>
        <p:spPr>
          <a:xfrm>
            <a:off x="333317" y="2286815"/>
            <a:ext cx="875667" cy="338554"/>
          </a:xfrm>
          <a:prstGeom prst="rect">
            <a:avLst/>
          </a:prstGeom>
          <a:solidFill>
            <a:schemeClr val="accent2">
              <a:lumMod val="60000"/>
              <a:lumOff val="40000"/>
            </a:schemeClr>
          </a:solidFill>
          <a:ln w="6350">
            <a:solidFill>
              <a:schemeClr val="accent1">
                <a:lumMod val="20000"/>
                <a:lumOff val="80000"/>
              </a:schemeClr>
            </a:solidFill>
            <a:prstDash val="solid"/>
          </a:ln>
        </p:spPr>
        <p:txBody>
          <a:bodyPr wrap="square" rtlCol="0">
            <a:spAutoFit/>
          </a:bodyPr>
          <a:lstStyle/>
          <a:p>
            <a:pPr algn="ctr"/>
            <a:r>
              <a:rPr lang="pl-PL" sz="800" noProof="1"/>
              <a:t>ENUM:</a:t>
            </a:r>
            <a:br>
              <a:rPr lang="pl-PL" sz="800" noProof="1"/>
            </a:br>
            <a:r>
              <a:rPr lang="pl-PL" sz="800" noProof="1"/>
              <a:t>OutletLocation</a:t>
            </a:r>
            <a:endParaRPr lang="en-US" sz="800" noProof="1"/>
          </a:p>
        </p:txBody>
      </p:sp>
      <p:cxnSp>
        <p:nvCxnSpPr>
          <p:cNvPr id="113" name="Straight Connector 112">
            <a:extLst>
              <a:ext uri="{FF2B5EF4-FFF2-40B4-BE49-F238E27FC236}">
                <a16:creationId xmlns:a16="http://schemas.microsoft.com/office/drawing/2014/main" id="{5E40BF60-5239-45F8-904F-59BD13B05F12}"/>
              </a:ext>
            </a:extLst>
          </p:cNvPr>
          <p:cNvCxnSpPr>
            <a:cxnSpLocks/>
            <a:stCxn id="112" idx="3"/>
          </p:cNvCxnSpPr>
          <p:nvPr/>
        </p:nvCxnSpPr>
        <p:spPr>
          <a:xfrm>
            <a:off x="1208984" y="2456092"/>
            <a:ext cx="374968"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2C3F941C-656C-411F-8D2E-D998C2285F30}"/>
              </a:ext>
            </a:extLst>
          </p:cNvPr>
          <p:cNvSpPr txBox="1"/>
          <p:nvPr/>
        </p:nvSpPr>
        <p:spPr>
          <a:xfrm>
            <a:off x="156647" y="4386102"/>
            <a:ext cx="2002354" cy="1015663"/>
          </a:xfrm>
          <a:prstGeom prst="rect">
            <a:avLst/>
          </a:prstGeom>
          <a:solidFill>
            <a:schemeClr val="accent4">
              <a:lumMod val="20000"/>
              <a:lumOff val="80000"/>
            </a:schemeClr>
          </a:solidFill>
          <a:ln w="12700">
            <a:solidFill>
              <a:srgbClr val="FF0000"/>
            </a:solidFill>
            <a:prstDash val="dash"/>
          </a:ln>
        </p:spPr>
        <p:txBody>
          <a:bodyPr wrap="square" rtlCol="0">
            <a:spAutoFit/>
          </a:bodyPr>
          <a:lstStyle/>
          <a:p>
            <a:pPr algn="ctr"/>
            <a:r>
              <a:rPr lang="pl-PL" sz="1000" noProof="1"/>
              <a:t>AbsorbingItem = ściana</a:t>
            </a:r>
            <a:endParaRPr lang="en-US" sz="1000" noProof="1"/>
          </a:p>
          <a:p>
            <a:endParaRPr lang="pl-PL" sz="1000" noProof="1"/>
          </a:p>
          <a:p>
            <a:endParaRPr lang="pl-PL" sz="1000" noProof="1"/>
          </a:p>
          <a:p>
            <a:endParaRPr lang="pl-PL" sz="1000" noProof="1"/>
          </a:p>
          <a:p>
            <a:endParaRPr lang="pl-PL" sz="1000" noProof="1"/>
          </a:p>
          <a:p>
            <a:endParaRPr lang="en-US" sz="1000" noProof="1"/>
          </a:p>
        </p:txBody>
      </p:sp>
      <p:sp>
        <p:nvSpPr>
          <p:cNvPr id="121" name="TextBox 120">
            <a:extLst>
              <a:ext uri="{FF2B5EF4-FFF2-40B4-BE49-F238E27FC236}">
                <a16:creationId xmlns:a16="http://schemas.microsoft.com/office/drawing/2014/main" id="{E7BCCD19-27FD-4270-86EF-E957B523AEA3}"/>
              </a:ext>
            </a:extLst>
          </p:cNvPr>
          <p:cNvSpPr txBox="1"/>
          <p:nvPr/>
        </p:nvSpPr>
        <p:spPr>
          <a:xfrm>
            <a:off x="234631" y="4683521"/>
            <a:ext cx="1829120" cy="553998"/>
          </a:xfrm>
          <a:prstGeom prst="rect">
            <a:avLst/>
          </a:prstGeom>
          <a:solidFill>
            <a:schemeClr val="accent6">
              <a:lumMod val="20000"/>
              <a:lumOff val="80000"/>
            </a:schemeClr>
          </a:solidFill>
          <a:ln w="12700">
            <a:solidFill>
              <a:srgbClr val="7030A0"/>
            </a:solidFill>
            <a:prstDash val="dash"/>
          </a:ln>
        </p:spPr>
        <p:txBody>
          <a:bodyPr wrap="square" rtlCol="0">
            <a:spAutoFit/>
          </a:bodyPr>
          <a:lstStyle/>
          <a:p>
            <a:r>
              <a:rPr lang="pl-PL" sz="1000" noProof="1"/>
              <a:t>AbsorbingPart – tkanina, firany AbsorbingPart – szkło, okna</a:t>
            </a:r>
          </a:p>
          <a:p>
            <a:r>
              <a:rPr lang="pl-PL" sz="1000" noProof="1"/>
              <a:t>AbsorbingPart – ściana, mur</a:t>
            </a:r>
            <a:endParaRPr lang="en-US" sz="1000" noProof="1"/>
          </a:p>
        </p:txBody>
      </p:sp>
      <p:cxnSp>
        <p:nvCxnSpPr>
          <p:cNvPr id="123" name="Straight Connector 122">
            <a:extLst>
              <a:ext uri="{FF2B5EF4-FFF2-40B4-BE49-F238E27FC236}">
                <a16:creationId xmlns:a16="http://schemas.microsoft.com/office/drawing/2014/main" id="{5434D7B6-7880-4F01-A7CB-24BF5C2B9030}"/>
              </a:ext>
            </a:extLst>
          </p:cNvPr>
          <p:cNvCxnSpPr>
            <a:cxnSpLocks/>
          </p:cNvCxnSpPr>
          <p:nvPr/>
        </p:nvCxnSpPr>
        <p:spPr>
          <a:xfrm>
            <a:off x="2455866" y="4386102"/>
            <a:ext cx="1614484" cy="2974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8E7FB14-D2B6-4ED8-BBDA-50F4174118C9}"/>
              </a:ext>
            </a:extLst>
          </p:cNvPr>
          <p:cNvCxnSpPr>
            <a:cxnSpLocks/>
          </p:cNvCxnSpPr>
          <p:nvPr/>
        </p:nvCxnSpPr>
        <p:spPr>
          <a:xfrm>
            <a:off x="4070350" y="4683521"/>
            <a:ext cx="0" cy="940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B40B927-274A-432D-8C86-E0B32CFC1ECE}"/>
              </a:ext>
            </a:extLst>
          </p:cNvPr>
          <p:cNvCxnSpPr>
            <a:cxnSpLocks/>
          </p:cNvCxnSpPr>
          <p:nvPr/>
        </p:nvCxnSpPr>
        <p:spPr>
          <a:xfrm>
            <a:off x="2440802" y="4386102"/>
            <a:ext cx="15063" cy="12904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D217B17-B449-423F-B64F-1B79E36DB00C}"/>
              </a:ext>
            </a:extLst>
          </p:cNvPr>
          <p:cNvCxnSpPr>
            <a:cxnSpLocks/>
          </p:cNvCxnSpPr>
          <p:nvPr/>
        </p:nvCxnSpPr>
        <p:spPr>
          <a:xfrm>
            <a:off x="2159001" y="4539102"/>
            <a:ext cx="296864"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E6D8CD4-1A41-4EC8-881A-2D2526E5A982}"/>
              </a:ext>
            </a:extLst>
          </p:cNvPr>
          <p:cNvCxnSpPr>
            <a:cxnSpLocks/>
          </p:cNvCxnSpPr>
          <p:nvPr/>
        </p:nvCxnSpPr>
        <p:spPr>
          <a:xfrm>
            <a:off x="1981762" y="4798806"/>
            <a:ext cx="1640486" cy="0"/>
          </a:xfrm>
          <a:prstGeom prst="straightConnector1">
            <a:avLst/>
          </a:prstGeom>
          <a:ln w="9525">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55D10DC-7977-464F-9C3F-0C02A5F66337}"/>
              </a:ext>
            </a:extLst>
          </p:cNvPr>
          <p:cNvCxnSpPr>
            <a:cxnSpLocks/>
          </p:cNvCxnSpPr>
          <p:nvPr/>
        </p:nvCxnSpPr>
        <p:spPr>
          <a:xfrm>
            <a:off x="1841500" y="4951206"/>
            <a:ext cx="1248541" cy="0"/>
          </a:xfrm>
          <a:prstGeom prst="straightConnector1">
            <a:avLst/>
          </a:prstGeom>
          <a:ln w="9525">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C8F320C-0246-415A-B144-4D2DBF9FC4FD}"/>
              </a:ext>
            </a:extLst>
          </p:cNvPr>
          <p:cNvCxnSpPr>
            <a:cxnSpLocks/>
          </p:cNvCxnSpPr>
          <p:nvPr/>
        </p:nvCxnSpPr>
        <p:spPr>
          <a:xfrm>
            <a:off x="1834677" y="5110028"/>
            <a:ext cx="2193487" cy="126082"/>
          </a:xfrm>
          <a:prstGeom prst="straightConnector1">
            <a:avLst/>
          </a:prstGeom>
          <a:ln w="9525">
            <a:solidFill>
              <a:srgbClr val="00B050"/>
            </a:solidFill>
            <a:tailEnd type="stealt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D0D78E4D-BC04-4946-9BF5-B5C9820749C0}"/>
              </a:ext>
            </a:extLst>
          </p:cNvPr>
          <p:cNvSpPr txBox="1"/>
          <p:nvPr/>
        </p:nvSpPr>
        <p:spPr>
          <a:xfrm>
            <a:off x="161262" y="5858788"/>
            <a:ext cx="2002354" cy="861774"/>
          </a:xfrm>
          <a:prstGeom prst="rect">
            <a:avLst/>
          </a:prstGeom>
          <a:solidFill>
            <a:schemeClr val="accent4">
              <a:lumMod val="20000"/>
              <a:lumOff val="80000"/>
            </a:schemeClr>
          </a:solidFill>
          <a:ln w="12700">
            <a:solidFill>
              <a:srgbClr val="FF0000"/>
            </a:solidFill>
            <a:prstDash val="dash"/>
          </a:ln>
        </p:spPr>
        <p:txBody>
          <a:bodyPr wrap="square" rtlCol="0">
            <a:spAutoFit/>
          </a:bodyPr>
          <a:lstStyle/>
          <a:p>
            <a:pPr algn="ctr"/>
            <a:r>
              <a:rPr lang="pl-PL" sz="1000" noProof="1"/>
              <a:t>AbsorbingItem = krzesło</a:t>
            </a:r>
          </a:p>
          <a:p>
            <a:endParaRPr lang="pl-PL" sz="1000" noProof="1"/>
          </a:p>
          <a:p>
            <a:endParaRPr lang="pl-PL" sz="1000" noProof="1"/>
          </a:p>
          <a:p>
            <a:endParaRPr lang="pl-PL" sz="1000" noProof="1"/>
          </a:p>
          <a:p>
            <a:endParaRPr lang="en-US" sz="1000" noProof="1"/>
          </a:p>
        </p:txBody>
      </p:sp>
      <p:sp>
        <p:nvSpPr>
          <p:cNvPr id="147" name="TextBox 146">
            <a:extLst>
              <a:ext uri="{FF2B5EF4-FFF2-40B4-BE49-F238E27FC236}">
                <a16:creationId xmlns:a16="http://schemas.microsoft.com/office/drawing/2014/main" id="{737A8D1C-3C70-4131-91D2-FB6C53F65640}"/>
              </a:ext>
            </a:extLst>
          </p:cNvPr>
          <p:cNvSpPr txBox="1"/>
          <p:nvPr/>
        </p:nvSpPr>
        <p:spPr>
          <a:xfrm>
            <a:off x="239246" y="6156207"/>
            <a:ext cx="1829120" cy="400110"/>
          </a:xfrm>
          <a:prstGeom prst="rect">
            <a:avLst/>
          </a:prstGeom>
          <a:solidFill>
            <a:schemeClr val="accent6">
              <a:lumMod val="20000"/>
              <a:lumOff val="80000"/>
            </a:schemeClr>
          </a:solidFill>
          <a:ln w="12700">
            <a:solidFill>
              <a:srgbClr val="7030A0"/>
            </a:solidFill>
            <a:prstDash val="dash"/>
          </a:ln>
        </p:spPr>
        <p:txBody>
          <a:bodyPr wrap="square" rtlCol="0">
            <a:spAutoFit/>
          </a:bodyPr>
          <a:lstStyle/>
          <a:p>
            <a:r>
              <a:rPr lang="pl-PL" sz="1000" noProof="1"/>
              <a:t>AbsorbingPart – tkanina, obicie</a:t>
            </a:r>
          </a:p>
          <a:p>
            <a:r>
              <a:rPr lang="pl-PL" sz="1000" noProof="1"/>
              <a:t>AbsorbingPart – metal, alumin.</a:t>
            </a:r>
          </a:p>
        </p:txBody>
      </p:sp>
      <p:cxnSp>
        <p:nvCxnSpPr>
          <p:cNvPr id="150" name="Straight Arrow Connector 149">
            <a:extLst>
              <a:ext uri="{FF2B5EF4-FFF2-40B4-BE49-F238E27FC236}">
                <a16:creationId xmlns:a16="http://schemas.microsoft.com/office/drawing/2014/main" id="{5EA2D79C-4BC7-4C02-A3C3-6862909FB480}"/>
              </a:ext>
            </a:extLst>
          </p:cNvPr>
          <p:cNvCxnSpPr>
            <a:cxnSpLocks/>
          </p:cNvCxnSpPr>
          <p:nvPr/>
        </p:nvCxnSpPr>
        <p:spPr>
          <a:xfrm flipV="1">
            <a:off x="1977326" y="6244275"/>
            <a:ext cx="2728024" cy="29918"/>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2B81C333-0EF6-4174-B4C1-C8489A9B52DE}"/>
              </a:ext>
            </a:extLst>
          </p:cNvPr>
          <p:cNvCxnSpPr>
            <a:cxnSpLocks/>
          </p:cNvCxnSpPr>
          <p:nvPr/>
        </p:nvCxnSpPr>
        <p:spPr>
          <a:xfrm flipV="1">
            <a:off x="1977326" y="6371815"/>
            <a:ext cx="2050838" cy="65903"/>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A48A45C6-8BE7-475F-9227-ACFADA31151A}"/>
              </a:ext>
            </a:extLst>
          </p:cNvPr>
          <p:cNvCxnSpPr>
            <a:cxnSpLocks/>
          </p:cNvCxnSpPr>
          <p:nvPr/>
        </p:nvCxnSpPr>
        <p:spPr>
          <a:xfrm>
            <a:off x="2167298" y="5983971"/>
            <a:ext cx="1625865" cy="128123"/>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5F78F46F-61CD-498A-B3A7-58F07ABEAD40}"/>
              </a:ext>
            </a:extLst>
          </p:cNvPr>
          <p:cNvSpPr/>
          <p:nvPr/>
        </p:nvSpPr>
        <p:spPr>
          <a:xfrm>
            <a:off x="3806446" y="6009325"/>
            <a:ext cx="1176090" cy="54699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TextBox 160">
            <a:extLst>
              <a:ext uri="{FF2B5EF4-FFF2-40B4-BE49-F238E27FC236}">
                <a16:creationId xmlns:a16="http://schemas.microsoft.com/office/drawing/2014/main" id="{E10EA6B5-B7EA-44DE-B9EF-694F78C762C0}"/>
              </a:ext>
            </a:extLst>
          </p:cNvPr>
          <p:cNvSpPr txBox="1"/>
          <p:nvPr/>
        </p:nvSpPr>
        <p:spPr>
          <a:xfrm>
            <a:off x="6947694" y="4884317"/>
            <a:ext cx="2228267" cy="246221"/>
          </a:xfrm>
          <a:prstGeom prst="rect">
            <a:avLst/>
          </a:prstGeom>
          <a:noFill/>
        </p:spPr>
        <p:txBody>
          <a:bodyPr wrap="square" rtlCol="0">
            <a:spAutoFit/>
          </a:bodyPr>
          <a:lstStyle/>
          <a:p>
            <a:r>
              <a:rPr lang="pl-PL" sz="1000" b="1" noProof="1">
                <a:solidFill>
                  <a:srgbClr val="7030A0"/>
                </a:solidFill>
              </a:rPr>
              <a:t>RoomTerminal</a:t>
            </a:r>
            <a:endParaRPr lang="en-US" sz="1000" noProof="1">
              <a:solidFill>
                <a:srgbClr val="7030A0"/>
              </a:solidFill>
            </a:endParaRPr>
          </a:p>
        </p:txBody>
      </p:sp>
      <p:sp>
        <p:nvSpPr>
          <p:cNvPr id="162" name="TextBox 161">
            <a:extLst>
              <a:ext uri="{FF2B5EF4-FFF2-40B4-BE49-F238E27FC236}">
                <a16:creationId xmlns:a16="http://schemas.microsoft.com/office/drawing/2014/main" id="{C1D96E05-AD33-47ED-8556-E45EA0198E0C}"/>
              </a:ext>
            </a:extLst>
          </p:cNvPr>
          <p:cNvSpPr txBox="1"/>
          <p:nvPr/>
        </p:nvSpPr>
        <p:spPr>
          <a:xfrm>
            <a:off x="8061827" y="4185358"/>
            <a:ext cx="2228267" cy="246221"/>
          </a:xfrm>
          <a:prstGeom prst="rect">
            <a:avLst/>
          </a:prstGeom>
          <a:noFill/>
        </p:spPr>
        <p:txBody>
          <a:bodyPr wrap="square" rtlCol="0">
            <a:spAutoFit/>
          </a:bodyPr>
          <a:lstStyle/>
          <a:p>
            <a:r>
              <a:rPr lang="pl-PL" sz="1000" b="1" noProof="1">
                <a:solidFill>
                  <a:srgbClr val="7030A0"/>
                </a:solidFill>
              </a:rPr>
              <a:t>RoomTerminal</a:t>
            </a:r>
            <a:endParaRPr lang="en-US" sz="1000" noProof="1">
              <a:solidFill>
                <a:srgbClr val="7030A0"/>
              </a:solidFill>
            </a:endParaRPr>
          </a:p>
        </p:txBody>
      </p:sp>
      <p:sp>
        <p:nvSpPr>
          <p:cNvPr id="163" name="TextBox 162">
            <a:extLst>
              <a:ext uri="{FF2B5EF4-FFF2-40B4-BE49-F238E27FC236}">
                <a16:creationId xmlns:a16="http://schemas.microsoft.com/office/drawing/2014/main" id="{8D3A5135-B985-4A3F-99D1-6A0AF91254A4}"/>
              </a:ext>
            </a:extLst>
          </p:cNvPr>
          <p:cNvSpPr txBox="1"/>
          <p:nvPr/>
        </p:nvSpPr>
        <p:spPr>
          <a:xfrm>
            <a:off x="6922472" y="6114002"/>
            <a:ext cx="2228267" cy="246221"/>
          </a:xfrm>
          <a:prstGeom prst="rect">
            <a:avLst/>
          </a:prstGeom>
          <a:noFill/>
        </p:spPr>
        <p:txBody>
          <a:bodyPr wrap="square" rtlCol="0">
            <a:spAutoFit/>
          </a:bodyPr>
          <a:lstStyle/>
          <a:p>
            <a:r>
              <a:rPr lang="pl-PL" sz="1000" b="1" noProof="1">
                <a:solidFill>
                  <a:srgbClr val="7030A0"/>
                </a:solidFill>
              </a:rPr>
              <a:t>RoomTerminal</a:t>
            </a:r>
            <a:endParaRPr lang="en-US" sz="1000" noProof="1">
              <a:solidFill>
                <a:srgbClr val="7030A0"/>
              </a:solidFill>
            </a:endParaRPr>
          </a:p>
        </p:txBody>
      </p:sp>
      <p:sp>
        <p:nvSpPr>
          <p:cNvPr id="164" name="TextBox 163">
            <a:extLst>
              <a:ext uri="{FF2B5EF4-FFF2-40B4-BE49-F238E27FC236}">
                <a16:creationId xmlns:a16="http://schemas.microsoft.com/office/drawing/2014/main" id="{8C76BD58-153B-41C8-AE58-818529876CA0}"/>
              </a:ext>
            </a:extLst>
          </p:cNvPr>
          <p:cNvSpPr txBox="1"/>
          <p:nvPr/>
        </p:nvSpPr>
        <p:spPr>
          <a:xfrm>
            <a:off x="8612560" y="4558144"/>
            <a:ext cx="2228267" cy="246221"/>
          </a:xfrm>
          <a:prstGeom prst="rect">
            <a:avLst/>
          </a:prstGeom>
          <a:noFill/>
        </p:spPr>
        <p:txBody>
          <a:bodyPr wrap="square" rtlCol="0">
            <a:spAutoFit/>
          </a:bodyPr>
          <a:lstStyle/>
          <a:p>
            <a:r>
              <a:rPr lang="pl-PL" sz="1000" b="1" noProof="1">
                <a:solidFill>
                  <a:srgbClr val="7030A0"/>
                </a:solidFill>
              </a:rPr>
              <a:t>RoomTerminal</a:t>
            </a:r>
            <a:endParaRPr lang="en-US" sz="1000" noProof="1">
              <a:solidFill>
                <a:srgbClr val="7030A0"/>
              </a:solidFill>
            </a:endParaRPr>
          </a:p>
        </p:txBody>
      </p:sp>
      <p:sp>
        <p:nvSpPr>
          <p:cNvPr id="165" name="TextBox 164">
            <a:extLst>
              <a:ext uri="{FF2B5EF4-FFF2-40B4-BE49-F238E27FC236}">
                <a16:creationId xmlns:a16="http://schemas.microsoft.com/office/drawing/2014/main" id="{E2D7F1C0-C228-49C3-8F52-E3B9BBA08E7B}"/>
              </a:ext>
            </a:extLst>
          </p:cNvPr>
          <p:cNvSpPr txBox="1"/>
          <p:nvPr/>
        </p:nvSpPr>
        <p:spPr>
          <a:xfrm>
            <a:off x="7933215" y="5975148"/>
            <a:ext cx="2228267" cy="246221"/>
          </a:xfrm>
          <a:prstGeom prst="rect">
            <a:avLst/>
          </a:prstGeom>
          <a:noFill/>
        </p:spPr>
        <p:txBody>
          <a:bodyPr wrap="square" rtlCol="0">
            <a:spAutoFit/>
          </a:bodyPr>
          <a:lstStyle/>
          <a:p>
            <a:r>
              <a:rPr lang="pl-PL" sz="1000" noProof="1">
                <a:solidFill>
                  <a:schemeClr val="accent6">
                    <a:lumMod val="50000"/>
                  </a:schemeClr>
                </a:solidFill>
              </a:rPr>
              <a:t>(podłoga=AbsorbingItem)</a:t>
            </a:r>
            <a:endParaRPr lang="en-US" sz="1000" noProof="1">
              <a:solidFill>
                <a:schemeClr val="accent6">
                  <a:lumMod val="50000"/>
                </a:schemeClr>
              </a:solidFill>
            </a:endParaRPr>
          </a:p>
        </p:txBody>
      </p:sp>
      <p:sp>
        <p:nvSpPr>
          <p:cNvPr id="166" name="TextBox 165">
            <a:extLst>
              <a:ext uri="{FF2B5EF4-FFF2-40B4-BE49-F238E27FC236}">
                <a16:creationId xmlns:a16="http://schemas.microsoft.com/office/drawing/2014/main" id="{3DCAB6A0-9C6B-4124-B085-0884E941EBA8}"/>
              </a:ext>
            </a:extLst>
          </p:cNvPr>
          <p:cNvSpPr txBox="1"/>
          <p:nvPr/>
        </p:nvSpPr>
        <p:spPr>
          <a:xfrm>
            <a:off x="9283919" y="5213076"/>
            <a:ext cx="2228267" cy="246221"/>
          </a:xfrm>
          <a:prstGeom prst="rect">
            <a:avLst/>
          </a:prstGeom>
          <a:noFill/>
        </p:spPr>
        <p:txBody>
          <a:bodyPr wrap="square" rtlCol="0">
            <a:spAutoFit/>
          </a:bodyPr>
          <a:lstStyle/>
          <a:p>
            <a:r>
              <a:rPr lang="pl-PL" sz="1000" noProof="1">
                <a:solidFill>
                  <a:schemeClr val="accent6">
                    <a:lumMod val="50000"/>
                  </a:schemeClr>
                </a:solidFill>
              </a:rPr>
              <a:t>(ściana=AbsorbingItem)</a:t>
            </a:r>
            <a:endParaRPr lang="en-US" sz="1000" noProof="1">
              <a:solidFill>
                <a:schemeClr val="accent6">
                  <a:lumMod val="50000"/>
                </a:schemeClr>
              </a:solidFill>
            </a:endParaRPr>
          </a:p>
        </p:txBody>
      </p:sp>
      <p:sp>
        <p:nvSpPr>
          <p:cNvPr id="167" name="TextBox 166">
            <a:extLst>
              <a:ext uri="{FF2B5EF4-FFF2-40B4-BE49-F238E27FC236}">
                <a16:creationId xmlns:a16="http://schemas.microsoft.com/office/drawing/2014/main" id="{D36F130B-511A-4367-843C-214A067A5531}"/>
              </a:ext>
            </a:extLst>
          </p:cNvPr>
          <p:cNvSpPr txBox="1"/>
          <p:nvPr/>
        </p:nvSpPr>
        <p:spPr>
          <a:xfrm>
            <a:off x="7826644" y="3859185"/>
            <a:ext cx="2228267" cy="246221"/>
          </a:xfrm>
          <a:prstGeom prst="rect">
            <a:avLst/>
          </a:prstGeom>
          <a:noFill/>
        </p:spPr>
        <p:txBody>
          <a:bodyPr wrap="square" rtlCol="0">
            <a:spAutoFit/>
          </a:bodyPr>
          <a:lstStyle/>
          <a:p>
            <a:r>
              <a:rPr lang="pl-PL" sz="1000" noProof="1">
                <a:solidFill>
                  <a:schemeClr val="accent6">
                    <a:lumMod val="50000"/>
                  </a:schemeClr>
                </a:solidFill>
              </a:rPr>
              <a:t>(sufit=AbsorbingItem)</a:t>
            </a:r>
            <a:endParaRPr lang="en-US" sz="1000" noProof="1">
              <a:solidFill>
                <a:schemeClr val="accent6">
                  <a:lumMod val="50000"/>
                </a:schemeClr>
              </a:solidFill>
            </a:endParaRPr>
          </a:p>
        </p:txBody>
      </p:sp>
      <p:sp>
        <p:nvSpPr>
          <p:cNvPr id="67" name="TextBox 66">
            <a:extLst>
              <a:ext uri="{FF2B5EF4-FFF2-40B4-BE49-F238E27FC236}">
                <a16:creationId xmlns:a16="http://schemas.microsoft.com/office/drawing/2014/main" id="{284DE157-942E-4B80-8A5F-153406E2FF4C}"/>
              </a:ext>
            </a:extLst>
          </p:cNvPr>
          <p:cNvSpPr txBox="1"/>
          <p:nvPr/>
        </p:nvSpPr>
        <p:spPr>
          <a:xfrm>
            <a:off x="567937" y="1155242"/>
            <a:ext cx="1069706" cy="215444"/>
          </a:xfrm>
          <a:prstGeom prst="rect">
            <a:avLst/>
          </a:prstGeom>
          <a:solidFill>
            <a:schemeClr val="bg1">
              <a:lumMod val="85000"/>
            </a:schemeClr>
          </a:solidFill>
          <a:ln w="6350">
            <a:solidFill>
              <a:schemeClr val="accent1">
                <a:lumMod val="20000"/>
                <a:lumOff val="80000"/>
              </a:schemeClr>
            </a:solidFill>
            <a:prstDash val="solid"/>
          </a:ln>
        </p:spPr>
        <p:txBody>
          <a:bodyPr wrap="square" rtlCol="0">
            <a:spAutoFit/>
          </a:bodyPr>
          <a:lstStyle/>
          <a:p>
            <a:pPr algn="ctr"/>
            <a:r>
              <a:rPr lang="pl-PL" sz="800" noProof="1"/>
              <a:t>AbsorbingMaterials</a:t>
            </a:r>
            <a:endParaRPr lang="en-US" sz="800" noProof="1"/>
          </a:p>
        </p:txBody>
      </p:sp>
      <p:cxnSp>
        <p:nvCxnSpPr>
          <p:cNvPr id="68" name="Straight Connector 67">
            <a:extLst>
              <a:ext uri="{FF2B5EF4-FFF2-40B4-BE49-F238E27FC236}">
                <a16:creationId xmlns:a16="http://schemas.microsoft.com/office/drawing/2014/main" id="{A8685F37-B4D1-4F2F-810B-F162AA5447F3}"/>
              </a:ext>
            </a:extLst>
          </p:cNvPr>
          <p:cNvCxnSpPr>
            <a:cxnSpLocks/>
            <a:stCxn id="67" idx="3"/>
            <a:endCxn id="28" idx="1"/>
          </p:cNvCxnSpPr>
          <p:nvPr/>
        </p:nvCxnSpPr>
        <p:spPr>
          <a:xfrm flipV="1">
            <a:off x="1637643" y="1011478"/>
            <a:ext cx="509065" cy="2514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D73FBD-1D74-4F5F-BEEE-DDC1F9B58C8A}"/>
              </a:ext>
            </a:extLst>
          </p:cNvPr>
          <p:cNvCxnSpPr>
            <a:cxnSpLocks/>
            <a:stCxn id="67" idx="3"/>
            <a:endCxn id="29" idx="1"/>
          </p:cNvCxnSpPr>
          <p:nvPr/>
        </p:nvCxnSpPr>
        <p:spPr>
          <a:xfrm>
            <a:off x="1637643" y="1262964"/>
            <a:ext cx="505101" cy="774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6788A3-2941-4D3F-8FDE-B0EB6744004D}"/>
              </a:ext>
            </a:extLst>
          </p:cNvPr>
          <p:cNvCxnSpPr>
            <a:cxnSpLocks/>
            <a:stCxn id="67" idx="3"/>
            <a:endCxn id="30" idx="1"/>
          </p:cNvCxnSpPr>
          <p:nvPr/>
        </p:nvCxnSpPr>
        <p:spPr>
          <a:xfrm>
            <a:off x="1637643" y="1262964"/>
            <a:ext cx="505609" cy="26698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726CD78-E066-45F0-8C2C-C8701106FC42}"/>
              </a:ext>
            </a:extLst>
          </p:cNvPr>
          <p:cNvSpPr txBox="1"/>
          <p:nvPr/>
        </p:nvSpPr>
        <p:spPr>
          <a:xfrm>
            <a:off x="2361837" y="4092205"/>
            <a:ext cx="1045936" cy="276999"/>
          </a:xfrm>
          <a:prstGeom prst="rect">
            <a:avLst/>
          </a:prstGeom>
          <a:noFill/>
        </p:spPr>
        <p:txBody>
          <a:bodyPr wrap="square" rtlCol="0">
            <a:spAutoFit/>
          </a:bodyPr>
          <a:lstStyle/>
          <a:p>
            <a:r>
              <a:rPr lang="pl-PL" sz="1200" u="sng" noProof="1"/>
              <a:t>RoomModel</a:t>
            </a:r>
            <a:endParaRPr lang="en-US" sz="1200" u="sng" noProof="1"/>
          </a:p>
        </p:txBody>
      </p:sp>
      <p:sp>
        <p:nvSpPr>
          <p:cNvPr id="2" name="Rectangle 1">
            <a:extLst>
              <a:ext uri="{FF2B5EF4-FFF2-40B4-BE49-F238E27FC236}">
                <a16:creationId xmlns:a16="http://schemas.microsoft.com/office/drawing/2014/main" id="{31E576CA-87DA-4AF9-9643-E86B92D6B341}"/>
              </a:ext>
            </a:extLst>
          </p:cNvPr>
          <p:cNvSpPr/>
          <p:nvPr/>
        </p:nvSpPr>
        <p:spPr>
          <a:xfrm>
            <a:off x="4184940" y="4726546"/>
            <a:ext cx="264711" cy="17495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1CC3632A-199B-4096-BDA1-5783703AFDDE}"/>
              </a:ext>
            </a:extLst>
          </p:cNvPr>
          <p:cNvCxnSpPr>
            <a:stCxn id="2" idx="1"/>
            <a:endCxn id="2" idx="3"/>
          </p:cNvCxnSpPr>
          <p:nvPr/>
        </p:nvCxnSpPr>
        <p:spPr>
          <a:xfrm>
            <a:off x="4184940" y="4814024"/>
            <a:ext cx="264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EE3D00-5CA1-4387-B9D7-6D248C4754F3}"/>
              </a:ext>
            </a:extLst>
          </p:cNvPr>
          <p:cNvCxnSpPr/>
          <p:nvPr/>
        </p:nvCxnSpPr>
        <p:spPr>
          <a:xfrm>
            <a:off x="4184940" y="4766399"/>
            <a:ext cx="264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55636B-0FF5-4C92-AC33-C81EB8E340A2}"/>
              </a:ext>
            </a:extLst>
          </p:cNvPr>
          <p:cNvCxnSpPr/>
          <p:nvPr/>
        </p:nvCxnSpPr>
        <p:spPr>
          <a:xfrm>
            <a:off x="4184940" y="4856886"/>
            <a:ext cx="264711"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04D0C29-40F7-4303-AE62-63C487850E50}"/>
              </a:ext>
            </a:extLst>
          </p:cNvPr>
          <p:cNvSpPr txBox="1"/>
          <p:nvPr/>
        </p:nvSpPr>
        <p:spPr>
          <a:xfrm>
            <a:off x="4744939" y="4741575"/>
            <a:ext cx="2228267" cy="400110"/>
          </a:xfrm>
          <a:prstGeom prst="rect">
            <a:avLst/>
          </a:prstGeom>
          <a:noFill/>
        </p:spPr>
        <p:txBody>
          <a:bodyPr wrap="square" rtlCol="0">
            <a:spAutoFit/>
          </a:bodyPr>
          <a:lstStyle/>
          <a:p>
            <a:r>
              <a:rPr lang="pl-PL" sz="1000" noProof="1">
                <a:solidFill>
                  <a:srgbClr val="7030A0"/>
                </a:solidFill>
              </a:rPr>
              <a:t>Nawiewnik</a:t>
            </a:r>
          </a:p>
          <a:p>
            <a:r>
              <a:rPr lang="pl-PL" sz="1000" noProof="1">
                <a:solidFill>
                  <a:srgbClr val="7030A0"/>
                </a:solidFill>
              </a:rPr>
              <a:t>(RoomTerminal)</a:t>
            </a:r>
            <a:endParaRPr lang="en-US" sz="1000" noProof="1">
              <a:solidFill>
                <a:srgbClr val="7030A0"/>
              </a:solidFill>
            </a:endParaRPr>
          </a:p>
        </p:txBody>
      </p:sp>
      <p:cxnSp>
        <p:nvCxnSpPr>
          <p:cNvPr id="82" name="Straight Arrow Connector 81">
            <a:extLst>
              <a:ext uri="{FF2B5EF4-FFF2-40B4-BE49-F238E27FC236}">
                <a16:creationId xmlns:a16="http://schemas.microsoft.com/office/drawing/2014/main" id="{64FDA5C7-BAED-4C22-828C-3D7C50A03E59}"/>
              </a:ext>
            </a:extLst>
          </p:cNvPr>
          <p:cNvCxnSpPr>
            <a:cxnSpLocks/>
            <a:endCxn id="81" idx="1"/>
          </p:cNvCxnSpPr>
          <p:nvPr/>
        </p:nvCxnSpPr>
        <p:spPr>
          <a:xfrm flipH="1">
            <a:off x="4744939" y="4941630"/>
            <a:ext cx="934734"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7883B76-D93D-4118-9188-5AA497C842CD}"/>
              </a:ext>
            </a:extLst>
          </p:cNvPr>
          <p:cNvCxnSpPr>
            <a:cxnSpLocks/>
            <a:stCxn id="81" idx="1"/>
          </p:cNvCxnSpPr>
          <p:nvPr/>
        </p:nvCxnSpPr>
        <p:spPr>
          <a:xfrm flipH="1" flipV="1">
            <a:off x="4317297" y="4802738"/>
            <a:ext cx="427642" cy="138892"/>
          </a:xfrm>
          <a:prstGeom prst="straightConnector1">
            <a:avLst/>
          </a:prstGeom>
          <a:ln w="952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935AA74-A513-4315-A6C1-006D89AE595F}"/>
              </a:ext>
            </a:extLst>
          </p:cNvPr>
          <p:cNvSpPr txBox="1"/>
          <p:nvPr/>
        </p:nvSpPr>
        <p:spPr>
          <a:xfrm>
            <a:off x="4624177" y="3946638"/>
            <a:ext cx="2228267" cy="400110"/>
          </a:xfrm>
          <a:prstGeom prst="rect">
            <a:avLst/>
          </a:prstGeom>
          <a:noFill/>
        </p:spPr>
        <p:txBody>
          <a:bodyPr wrap="square" rtlCol="0">
            <a:spAutoFit/>
          </a:bodyPr>
          <a:lstStyle/>
          <a:p>
            <a:r>
              <a:rPr lang="pl-PL" sz="1000" noProof="1">
                <a:solidFill>
                  <a:srgbClr val="7030A0"/>
                </a:solidFill>
              </a:rPr>
              <a:t>Rzutnik, dodatkowe źródło hałasu</a:t>
            </a:r>
            <a:br>
              <a:rPr lang="pl-PL" sz="1000" noProof="1">
                <a:solidFill>
                  <a:srgbClr val="7030A0"/>
                </a:solidFill>
              </a:rPr>
            </a:br>
            <a:r>
              <a:rPr lang="pl-PL" sz="1000" noProof="1">
                <a:solidFill>
                  <a:srgbClr val="7030A0"/>
                </a:solidFill>
              </a:rPr>
              <a:t>(RoomSourceLp / RoomSourceLw)</a:t>
            </a:r>
            <a:endParaRPr lang="en-US" sz="1000" noProof="1">
              <a:solidFill>
                <a:srgbClr val="7030A0"/>
              </a:solidFill>
            </a:endParaRPr>
          </a:p>
        </p:txBody>
      </p:sp>
      <p:cxnSp>
        <p:nvCxnSpPr>
          <p:cNvPr id="88" name="Straight Arrow Connector 87">
            <a:extLst>
              <a:ext uri="{FF2B5EF4-FFF2-40B4-BE49-F238E27FC236}">
                <a16:creationId xmlns:a16="http://schemas.microsoft.com/office/drawing/2014/main" id="{1D05D799-B92A-40E0-90A8-B930D3A2C125}"/>
              </a:ext>
            </a:extLst>
          </p:cNvPr>
          <p:cNvCxnSpPr>
            <a:cxnSpLocks/>
            <a:stCxn id="84" idx="1"/>
          </p:cNvCxnSpPr>
          <p:nvPr/>
        </p:nvCxnSpPr>
        <p:spPr>
          <a:xfrm>
            <a:off x="4624177" y="4146693"/>
            <a:ext cx="1890923" cy="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6FD3A7C-41DE-4502-AD40-58EB3A0991EF}"/>
              </a:ext>
            </a:extLst>
          </p:cNvPr>
          <p:cNvCxnSpPr>
            <a:cxnSpLocks/>
            <a:stCxn id="84" idx="1"/>
          </p:cNvCxnSpPr>
          <p:nvPr/>
        </p:nvCxnSpPr>
        <p:spPr>
          <a:xfrm flipH="1">
            <a:off x="4428028" y="4146693"/>
            <a:ext cx="196149" cy="239409"/>
          </a:xfrm>
          <a:prstGeom prst="straightConnector1">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939D1D-CA7F-49D5-B6C8-FACDC4C7FE50}"/>
              </a:ext>
            </a:extLst>
          </p:cNvPr>
          <p:cNvCxnSpPr>
            <a:cxnSpLocks/>
            <a:stCxn id="2" idx="2"/>
          </p:cNvCxnSpPr>
          <p:nvPr/>
        </p:nvCxnSpPr>
        <p:spPr>
          <a:xfrm>
            <a:off x="4317296" y="4901502"/>
            <a:ext cx="246944" cy="685738"/>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A9DB1FBB-C72D-45B4-839E-76E511CB6D53}"/>
              </a:ext>
            </a:extLst>
          </p:cNvPr>
          <p:cNvSpPr txBox="1"/>
          <p:nvPr/>
        </p:nvSpPr>
        <p:spPr>
          <a:xfrm>
            <a:off x="4038117" y="5033369"/>
            <a:ext cx="2228267" cy="246221"/>
          </a:xfrm>
          <a:prstGeom prst="rect">
            <a:avLst/>
          </a:prstGeom>
          <a:noFill/>
        </p:spPr>
        <p:txBody>
          <a:bodyPr wrap="square" rtlCol="0">
            <a:spAutoFit/>
          </a:bodyPr>
          <a:lstStyle/>
          <a:p>
            <a:r>
              <a:rPr lang="pl-PL" sz="1000" b="1" noProof="1">
                <a:solidFill>
                  <a:srgbClr val="0070C0"/>
                </a:solidFill>
              </a:rPr>
              <a:t>minDistR</a:t>
            </a:r>
            <a:endParaRPr lang="en-US" sz="1000" noProof="1">
              <a:solidFill>
                <a:srgbClr val="0070C0"/>
              </a:solidFill>
            </a:endParaRPr>
          </a:p>
        </p:txBody>
      </p:sp>
      <p:sp>
        <p:nvSpPr>
          <p:cNvPr id="96" name="TextBox 95">
            <a:extLst>
              <a:ext uri="{FF2B5EF4-FFF2-40B4-BE49-F238E27FC236}">
                <a16:creationId xmlns:a16="http://schemas.microsoft.com/office/drawing/2014/main" id="{2E6AEC00-0330-40F5-999F-1D845EF6B018}"/>
              </a:ext>
            </a:extLst>
          </p:cNvPr>
          <p:cNvSpPr txBox="1"/>
          <p:nvPr/>
        </p:nvSpPr>
        <p:spPr>
          <a:xfrm>
            <a:off x="4690817" y="5051759"/>
            <a:ext cx="2228267" cy="400110"/>
          </a:xfrm>
          <a:prstGeom prst="rect">
            <a:avLst/>
          </a:prstGeom>
          <a:noFill/>
        </p:spPr>
        <p:txBody>
          <a:bodyPr wrap="square" rtlCol="0">
            <a:spAutoFit/>
          </a:bodyPr>
          <a:lstStyle/>
          <a:p>
            <a:r>
              <a:rPr lang="pl-PL" sz="1000" noProof="1">
                <a:solidFill>
                  <a:srgbClr val="7030A0"/>
                </a:solidFill>
              </a:rPr>
              <a:t>Odl. do najbliższego</a:t>
            </a:r>
            <a:br>
              <a:rPr lang="pl-PL" sz="1000" noProof="1">
                <a:solidFill>
                  <a:srgbClr val="7030A0"/>
                </a:solidFill>
              </a:rPr>
            </a:br>
            <a:r>
              <a:rPr lang="pl-PL" sz="1000" noProof="1">
                <a:solidFill>
                  <a:srgbClr val="7030A0"/>
                </a:solidFill>
              </a:rPr>
              <a:t>miejsca pracy</a:t>
            </a:r>
            <a:endParaRPr lang="en-US" sz="1000" noProof="1">
              <a:solidFill>
                <a:srgbClr val="7030A0"/>
              </a:solidFill>
            </a:endParaRPr>
          </a:p>
        </p:txBody>
      </p:sp>
      <p:cxnSp>
        <p:nvCxnSpPr>
          <p:cNvPr id="102" name="Straight Arrow Connector 101">
            <a:extLst>
              <a:ext uri="{FF2B5EF4-FFF2-40B4-BE49-F238E27FC236}">
                <a16:creationId xmlns:a16="http://schemas.microsoft.com/office/drawing/2014/main" id="{E0103E62-B68A-4AAE-B303-43E330CC186B}"/>
              </a:ext>
            </a:extLst>
          </p:cNvPr>
          <p:cNvCxnSpPr>
            <a:cxnSpLocks/>
            <a:endCxn id="96" idx="1"/>
          </p:cNvCxnSpPr>
          <p:nvPr/>
        </p:nvCxnSpPr>
        <p:spPr>
          <a:xfrm flipH="1" flipV="1">
            <a:off x="4690817" y="5251814"/>
            <a:ext cx="1086488" cy="530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2A2E79-2767-4806-995B-6E02F3F8FD3F}"/>
              </a:ext>
            </a:extLst>
          </p:cNvPr>
          <p:cNvCxnSpPr>
            <a:cxnSpLocks/>
            <a:stCxn id="96" idx="1"/>
          </p:cNvCxnSpPr>
          <p:nvPr/>
        </p:nvCxnSpPr>
        <p:spPr>
          <a:xfrm flipH="1">
            <a:off x="4449651" y="5251814"/>
            <a:ext cx="241166" cy="2777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06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3020</Words>
  <Application>Microsoft Office PowerPoint</Application>
  <PresentationFormat>Widescreen</PresentationFormat>
  <Paragraphs>484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vt:lpstr>
      <vt:lpstr>WSTĘP: WENTYLACJA GENERACJA HAŁASU I TŁUMIENIE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Piotr Jażdżyk</dc:creator>
  <cp:lastModifiedBy>Piotr Jażdżyk</cp:lastModifiedBy>
  <cp:revision>117</cp:revision>
  <dcterms:created xsi:type="dcterms:W3CDTF">2020-07-18T12:53:55Z</dcterms:created>
  <dcterms:modified xsi:type="dcterms:W3CDTF">2021-10-24T16:14:02Z</dcterms:modified>
</cp:coreProperties>
</file>