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7" r:id="rId4"/>
    <p:sldId id="265" r:id="rId5"/>
    <p:sldId id="270" r:id="rId6"/>
    <p:sldId id="268" r:id="rId7"/>
    <p:sldId id="269" r:id="rId8"/>
    <p:sldId id="274" r:id="rId9"/>
    <p:sldId id="271" r:id="rId10"/>
    <p:sldId id="267" r:id="rId11"/>
    <p:sldId id="276" r:id="rId12"/>
    <p:sldId id="284" r:id="rId13"/>
    <p:sldId id="264" r:id="rId14"/>
    <p:sldId id="263" r:id="rId15"/>
    <p:sldId id="279" r:id="rId16"/>
    <p:sldId id="280" r:id="rId17"/>
    <p:sldId id="277" r:id="rId18"/>
    <p:sldId id="283" r:id="rId19"/>
    <p:sldId id="266" r:id="rId20"/>
    <p:sldId id="285" r:id="rId21"/>
    <p:sldId id="286" r:id="rId22"/>
    <p:sldId id="278" r:id="rId23"/>
    <p:sldId id="282" r:id="rId24"/>
    <p:sldId id="281" r:id="rId25"/>
    <p:sldId id="258" r:id="rId26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A4AF84-8C71-4B76-9EB8-8551A17321DC}">
          <p14:sldIdLst>
            <p14:sldId id="256"/>
          </p14:sldIdLst>
        </p14:section>
        <p14:section name="목차" id="{406261D7-1B4B-4281-9455-D7AE6D037DB0}">
          <p14:sldIdLst>
            <p14:sldId id="257"/>
          </p14:sldIdLst>
        </p14:section>
        <p14:section name="개요" id="{9F04AEF2-7059-43D3-AD41-AEBFCDA3ED08}">
          <p14:sldIdLst>
            <p14:sldId id="287"/>
          </p14:sldIdLst>
        </p14:section>
        <p14:section name="개발도구" id="{9053D8DE-F74A-4F0F-9ABF-59BBE7AB3C1D}">
          <p14:sldIdLst>
            <p14:sldId id="265"/>
          </p14:sldIdLst>
        </p14:section>
        <p14:section name="CppSocket 프로젝트" id="{2401FA03-CF43-4CDF-AAB8-CAFF5350972D}">
          <p14:sldIdLst>
            <p14:sldId id="270"/>
            <p14:sldId id="268"/>
            <p14:sldId id="269"/>
            <p14:sldId id="274"/>
          </p14:sldIdLst>
        </p14:section>
        <p14:section name="CppFFmpegWrapper 프로젝트" id="{4234DD0A-456C-4A8A-A51E-5F0CA122960F}">
          <p14:sldIdLst>
            <p14:sldId id="271"/>
            <p14:sldId id="267"/>
          </p14:sldIdLst>
        </p14:section>
        <p14:section name="D/WPlayer 프로젝트" id="{33BE1FE9-7260-4590-BE23-024CB7791257}">
          <p14:sldIdLst>
            <p14:sldId id="276"/>
            <p14:sldId id="284"/>
            <p14:sldId id="264"/>
            <p14:sldId id="263"/>
            <p14:sldId id="279"/>
            <p14:sldId id="280"/>
          </p14:sldIdLst>
        </p14:section>
        <p14:section name="GPlayer 프로젝트" id="{4F39A934-16F8-4874-A850-8CDD9393B3EA}">
          <p14:sldIdLst>
            <p14:sldId id="277"/>
            <p14:sldId id="283"/>
            <p14:sldId id="266"/>
            <p14:sldId id="285"/>
            <p14:sldId id="286"/>
          </p14:sldIdLst>
        </p14:section>
        <p14:section name="PlayerCommandConsole/Service 프로젝트" id="{D84DC4CC-465F-4FFF-BD31-82F4F72B9514}">
          <p14:sldIdLst>
            <p14:sldId id="278"/>
            <p14:sldId id="282"/>
            <p14:sldId id="281"/>
          </p14:sldIdLst>
        </p14:section>
        <p14:section name="End" id="{7472427F-9404-47E7-B287-3A0021953D7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654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orient="horz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2781" autoAdjust="0"/>
  </p:normalViewPr>
  <p:slideViewPr>
    <p:cSldViewPr snapToGrid="0">
      <p:cViewPr varScale="1">
        <p:scale>
          <a:sx n="90" d="100"/>
          <a:sy n="90" d="100"/>
        </p:scale>
        <p:origin x="728" y="68"/>
      </p:cViewPr>
      <p:guideLst>
        <p:guide orient="horz" pos="2160"/>
        <p:guide pos="3840"/>
        <p:guide pos="5654"/>
        <p:guide pos="2026"/>
        <p:guide orient="horz" pos="1026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2F3E-858F-4BFC-8B47-BE942A499A9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2369E-3E85-49D0-9077-87BE8A32A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0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0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7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9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thread_scene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scene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개수만큼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생성됨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thread_scene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event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발생시켜야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thread_upload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진행됨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thread_upload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출력장치와 연결된 그래픽 카드 개수만큼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생성됨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thread_upload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event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발생시켜야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thread_device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진행됨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thread_device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출력장치와 연결된 그래픽 카드 개수만큼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생성됨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thread_device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event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발생시켜야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thread_window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진행됨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thread_window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window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개수만큼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생성됨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thread_window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event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발생시켜야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thread_scene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진행됨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3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스레드</a:t>
            </a:r>
            <a:r>
              <a:rPr lang="en-US" altLang="ko-KR" dirty="0"/>
              <a:t> thread A, thread B, thread C</a:t>
            </a:r>
            <a:r>
              <a:rPr lang="ko-KR" altLang="en-US" dirty="0"/>
              <a:t>가 이벤트를 발생시키면 </a:t>
            </a:r>
            <a:r>
              <a:rPr lang="en-US" altLang="ko-KR" dirty="0" err="1"/>
              <a:t>thread_wait_for_multiple_objects</a:t>
            </a:r>
            <a:r>
              <a:rPr lang="en-US" altLang="ko-KR" dirty="0"/>
              <a:t> </a:t>
            </a:r>
            <a:r>
              <a:rPr lang="ko-KR" altLang="en-US" dirty="0"/>
              <a:t>스레드에서 </a:t>
            </a:r>
            <a:r>
              <a:rPr lang="en-US" altLang="ko-KR" dirty="0" err="1"/>
              <a:t>WaitForMultipleObjects</a:t>
            </a:r>
            <a:r>
              <a:rPr lang="en-US" altLang="ko-KR" dirty="0"/>
              <a:t>()</a:t>
            </a:r>
            <a:r>
              <a:rPr lang="ko-KR" altLang="en-US" dirty="0"/>
              <a:t>를 이용해서 대기중이던 상태를 벗어나고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개의 스레드 </a:t>
            </a:r>
            <a:r>
              <a:rPr lang="en-US" altLang="ko-KR" dirty="0"/>
              <a:t>thread 1, thread 2, thread 3, thread 4</a:t>
            </a:r>
            <a:r>
              <a:rPr lang="ko-KR" altLang="en-US" dirty="0"/>
              <a:t>에 </a:t>
            </a:r>
            <a:r>
              <a:rPr lang="en-US" altLang="ko-KR" dirty="0" err="1"/>
              <a:t>condition_variable</a:t>
            </a:r>
            <a:r>
              <a:rPr lang="ko-KR" altLang="en-US" dirty="0"/>
              <a:t>로 신호를 주어 스레드를 진행할 수 있게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D/</a:t>
            </a:r>
            <a:r>
              <a:rPr lang="en-US" altLang="ko-KR" dirty="0" err="1"/>
              <a:t>WPlayer</a:t>
            </a:r>
            <a:r>
              <a:rPr lang="ko-KR" altLang="en-US" dirty="0"/>
              <a:t>에서는 하단에 있는 것과 같이 </a:t>
            </a:r>
            <a:endParaRPr lang="en-US" altLang="ko-KR" dirty="0"/>
          </a:p>
          <a:p>
            <a:r>
              <a:rPr lang="en-US" altLang="ko-KR" dirty="0" err="1"/>
              <a:t>thread_scene</a:t>
            </a:r>
            <a:r>
              <a:rPr lang="ko-KR" altLang="en-US" dirty="0"/>
              <a:t>이 </a:t>
            </a:r>
            <a:r>
              <a:rPr lang="en-US" altLang="ko-KR" dirty="0" err="1"/>
              <a:t>thread_upload</a:t>
            </a:r>
            <a:r>
              <a:rPr lang="ko-KR" altLang="en-US" dirty="0"/>
              <a:t>에 신호를 보내고 </a:t>
            </a:r>
            <a:endParaRPr lang="en-US" altLang="ko-KR" dirty="0"/>
          </a:p>
          <a:p>
            <a:r>
              <a:rPr lang="en-US" altLang="ko-KR" dirty="0" err="1"/>
              <a:t>thread_upload</a:t>
            </a:r>
            <a:r>
              <a:rPr lang="ko-KR" altLang="en-US" dirty="0"/>
              <a:t>가 </a:t>
            </a:r>
            <a:r>
              <a:rPr lang="en-US" altLang="ko-KR" dirty="0" err="1"/>
              <a:t>thread_device</a:t>
            </a:r>
            <a:r>
              <a:rPr lang="ko-KR" altLang="en-US" dirty="0"/>
              <a:t>로 신호를 보내고</a:t>
            </a:r>
            <a:endParaRPr lang="en-US" altLang="ko-KR" dirty="0"/>
          </a:p>
          <a:p>
            <a:r>
              <a:rPr lang="en-US" altLang="ko-KR" dirty="0" err="1"/>
              <a:t>thread_device</a:t>
            </a:r>
            <a:r>
              <a:rPr lang="ko-KR" altLang="en-US" dirty="0"/>
              <a:t>가 </a:t>
            </a:r>
            <a:r>
              <a:rPr lang="en-US" altLang="ko-KR" dirty="0" err="1"/>
              <a:t>thread_window</a:t>
            </a:r>
            <a:r>
              <a:rPr lang="ko-KR" altLang="en-US" dirty="0"/>
              <a:t>로 신호를 보내고</a:t>
            </a:r>
            <a:endParaRPr lang="en-US" altLang="ko-KR" dirty="0"/>
          </a:p>
          <a:p>
            <a:r>
              <a:rPr lang="en-US" altLang="ko-KR" dirty="0" err="1"/>
              <a:t>thread_window</a:t>
            </a:r>
            <a:r>
              <a:rPr lang="ko-KR" altLang="en-US" dirty="0"/>
              <a:t>가 </a:t>
            </a:r>
            <a:r>
              <a:rPr lang="en-US" altLang="ko-KR" dirty="0" err="1"/>
              <a:t>thread_scene</a:t>
            </a:r>
            <a:r>
              <a:rPr lang="ko-KR" altLang="en-US" dirty="0"/>
              <a:t>에 신호를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369E-3E85-49D0-9077-87BE8A32A7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5311-49C6-046E-2924-50B0A290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467B5-3BF9-66B0-21F7-27B471CF1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6D8A3-9FCE-E9D3-1783-1EED77B8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FD67-F0D6-5130-B925-90E321D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763F1-D43A-91DB-7D1B-FE79CC78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2A2E-A0CB-1230-07F8-D2170F8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C998F-D750-718D-BFB5-A05B8DD6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777A3-A421-328B-ADF1-CAADB678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705CE-BAD0-8C02-1240-26E022EE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B311B-379C-D404-E758-EA5621BE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86FD1D-FE04-B2E4-043D-BEA961079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280E9-62D3-9B2B-82A7-FDB48D9D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E6BF6-3211-C0E5-E720-B3FC501D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BF32B-7C60-5C88-FF86-1468019B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4FD35-532B-C37E-CA69-C9B6E12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2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D56D1-E4DC-98B7-7CA3-484B7A10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ADF8-49F5-7134-206D-1A2D881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630BE-7FCA-E0A9-7AFC-920D254C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BADDB803-6285-47EE-9275-C118462060DB}" type="datetimeFigureOut">
              <a:rPr lang="ko-KR" altLang="en-US" smtClean="0"/>
              <a:pPr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2C29D-D3C4-1BA4-B572-6B064198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4755F-38F1-2537-74DC-A5E96B72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EF0361F-878C-43C7-8766-2DAD0F2DDF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28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2394-BD4E-1766-85CE-6E5EAFD1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B14A7-85FB-1835-DE43-83230B2E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B89DF-816B-DC3A-1E5F-A1B29A69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BADDB803-6285-47EE-9275-C118462060DB}" type="datetimeFigureOut">
              <a:rPr lang="ko-KR" altLang="en-US" smtClean="0"/>
              <a:pPr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1DE0E-2063-1755-948E-556814C3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58585-796C-A156-65A8-62013E9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EF0361F-878C-43C7-8766-2DAD0F2DDF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50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C445C-46AA-4083-410B-A1F1106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E407A-6399-E648-4591-18476A21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287D0-55E9-B5B3-335E-542F1655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D0A60-F217-EAE6-B88B-0F793B2D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BADDB803-6285-47EE-9275-C118462060DB}" type="datetimeFigureOut">
              <a:rPr lang="ko-KR" altLang="en-US" smtClean="0"/>
              <a:pPr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4DA6-F6CD-3011-4255-7E2181F2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09699-5576-AC15-4CA3-031277FD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EF0361F-878C-43C7-8766-2DAD0F2DDF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21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A82-FCF8-EF51-D838-9F162312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C4D81-C9EF-5255-56E2-4767021D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13F48-7111-D2A1-1ED5-90B316F2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1D8DD4-62B2-C2FD-60BE-4EF1C1695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DA69E4-605D-B2D5-78CC-1D6B605FD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822F9-B8CF-164B-90A5-0FBE317C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B057D5-7250-90B6-D370-E573B9C2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0F9BE-DB98-73F6-E0C0-33D588B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7FB81-C6F4-19E9-45B9-D311B424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2EAFE-4859-037B-6BFB-2C735439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FA564-562B-591C-8295-47869C79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B5141-65CE-6913-E11C-D3AF2C1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78A96-4A64-70F0-0793-D201713A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262AC-1C42-61C1-C54B-4EACCACC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5E32F-5003-917A-689F-131E10D7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97861-CE7E-0019-6C38-5336D5B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33AF0-3DED-0D24-08EB-83B6016C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63FBE-3B53-FB7B-06EF-8C0F128A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B948B-369E-5C9A-9664-615D0AA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A48F-DA2E-27BC-0AAA-4C3DC7B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7B41A-70E1-1647-88AE-813C7EF2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BC9C-8707-F65F-E4F9-1A208B6C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9366F-63CE-B9DB-49AD-6C51AE7A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582FE-8A46-28B6-DDA0-A4666CBC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4EEC9-A1DD-D659-FC49-BEEDB137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B803-6285-47EE-9275-C118462060DB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24742-B40F-B72A-07C1-DC99D00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467B6-949A-D828-2085-A44D8155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361F-878C-43C7-8766-2DAD0F2DD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FAF975-54F4-6E89-D42A-008BB116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72F38-8E87-3ADC-7C44-0632CD21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A980E-9D50-59F6-99DE-E6555A714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BADDB803-6285-47EE-9275-C118462060DB}" type="datetimeFigureOut">
              <a:rPr lang="ko-KR" altLang="en-US" smtClean="0"/>
              <a:pPr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6AEA6-2CB7-9CB0-84E3-D3E420D6C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F83A3-B0EB-853A-241A-1AC7CF6FE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EF0361F-878C-43C7-8766-2DAD0F2DDF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8D41-9C88-3F56-C72D-97D87A13D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Incheon Airport Check-In Desk Player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CD1C5-ABE7-DE3E-26B1-1B46BB521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9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A0EAB-F7FB-44BB-CC22-56F6F31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CppFFmpegWrapper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2B65B-5FDF-BE02-66B9-70E0FA7B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을 </a:t>
            </a:r>
            <a:r>
              <a:rPr lang="en-US" altLang="ko-KR" dirty="0"/>
              <a:t>Wrapping</a:t>
            </a:r>
            <a:r>
              <a:rPr lang="ko-KR" altLang="en-US" dirty="0"/>
              <a:t>하는 프로젝트</a:t>
            </a:r>
            <a:endParaRPr lang="en-US" altLang="ko-KR" dirty="0"/>
          </a:p>
          <a:p>
            <a:r>
              <a:rPr lang="ko-KR" altLang="en-US" dirty="0"/>
              <a:t>영상을 </a:t>
            </a:r>
            <a:r>
              <a:rPr lang="en-US" altLang="ko-KR" dirty="0"/>
              <a:t>Read, </a:t>
            </a:r>
            <a:r>
              <a:rPr lang="en-US" altLang="ko-KR" dirty="0" err="1"/>
              <a:t>Demux</a:t>
            </a:r>
            <a:r>
              <a:rPr lang="en-US" altLang="ko-KR" dirty="0"/>
              <a:t>, Decode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DirectX12</a:t>
            </a:r>
            <a:r>
              <a:rPr lang="ko-KR" altLang="en-US" dirty="0"/>
              <a:t>를 사용한 </a:t>
            </a:r>
            <a:r>
              <a:rPr lang="en-US" altLang="ko-KR" dirty="0"/>
              <a:t>H/W Decode </a:t>
            </a:r>
            <a:r>
              <a:rPr lang="ko-KR" altLang="en-US" dirty="0"/>
              <a:t>지원을 위해 </a:t>
            </a:r>
            <a:r>
              <a:rPr lang="en-US" altLang="ko-KR" dirty="0"/>
              <a:t>7.0 </a:t>
            </a:r>
            <a:r>
              <a:rPr lang="ko-KR" altLang="en-US" dirty="0"/>
              <a:t>버전을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FFmpeg</a:t>
            </a:r>
            <a:r>
              <a:rPr lang="en-US" altLang="ko-KR" dirty="0"/>
              <a:t> 7.0 </a:t>
            </a:r>
            <a:r>
              <a:rPr lang="en-US" altLang="ko-KR" dirty="0" err="1"/>
              <a:t>lgpl</a:t>
            </a:r>
            <a:r>
              <a:rPr lang="en-US" altLang="ko-KR" dirty="0"/>
              <a:t>-shared</a:t>
            </a:r>
            <a:r>
              <a:rPr lang="ko-KR" altLang="en-US" dirty="0"/>
              <a:t> 빌드를 사용함</a:t>
            </a:r>
          </a:p>
        </p:txBody>
      </p:sp>
    </p:spTree>
    <p:extLst>
      <p:ext uri="{BB962C8B-B14F-4D97-AF65-F5344CB8AC3E}">
        <p14:creationId xmlns:p14="http://schemas.microsoft.com/office/powerpoint/2010/main" val="92068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1C7F3-8818-A27D-76DE-E8DD3E6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D/</a:t>
            </a:r>
            <a:r>
              <a:rPr lang="en-US" altLang="ko-KR" dirty="0" err="1"/>
              <a:t>WPlayer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543FB-6B70-74BC-C38E-7ACBF1CAB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1D8B-E07B-F593-4A0C-C69D55B2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D/</a:t>
            </a:r>
            <a:r>
              <a:rPr lang="en-US" altLang="ko-KR" dirty="0" err="1"/>
              <a:t>WPlayer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366D2-0317-BDF8-D9E5-8A2A2683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의 </a:t>
            </a:r>
            <a:r>
              <a:rPr lang="en-US" altLang="ko-KR" dirty="0"/>
              <a:t>Fence </a:t>
            </a:r>
            <a:r>
              <a:rPr lang="ko-KR" altLang="en-US" dirty="0"/>
              <a:t>기능과 </a:t>
            </a:r>
            <a:r>
              <a:rPr lang="en-US" altLang="ko-KR" dirty="0" err="1"/>
              <a:t>NvAPI</a:t>
            </a:r>
            <a:r>
              <a:rPr lang="ko-KR" altLang="en-US" dirty="0"/>
              <a:t>의 </a:t>
            </a:r>
            <a:r>
              <a:rPr lang="en-US" altLang="ko-KR" dirty="0" err="1"/>
              <a:t>SwapGroup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SwapBarrier</a:t>
            </a:r>
            <a:r>
              <a:rPr lang="ko-KR" altLang="en-US" dirty="0"/>
              <a:t>기능을 사용해서 </a:t>
            </a:r>
            <a:r>
              <a:rPr lang="en-US" altLang="ko-KR" dirty="0"/>
              <a:t>Device </a:t>
            </a:r>
            <a:r>
              <a:rPr lang="ko-KR" altLang="en-US" dirty="0"/>
              <a:t>사이의 영상 동기화를 수행하며 컨텐츠를 재생함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재생할 컨텐츠를 프로그램 실행 전에 지정해야 하고 재생 중에 컨텐츠를 변경할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WPlayer</a:t>
            </a:r>
            <a:r>
              <a:rPr lang="ko-KR" altLang="en-US" dirty="0"/>
              <a:t>는 테스트 용도로 사용함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DPlayer</a:t>
            </a:r>
            <a:r>
              <a:rPr lang="ko-KR" altLang="en-US" dirty="0"/>
              <a:t>는 실제 서비스 용도로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56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4A9E-ED89-3585-E560-290B2255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D/</a:t>
            </a:r>
            <a:r>
              <a:rPr lang="en-US" altLang="ko-KR" dirty="0" err="1"/>
              <a:t>WPlayer</a:t>
            </a:r>
            <a:r>
              <a:rPr lang="en-US" altLang="ko-KR" dirty="0"/>
              <a:t> </a:t>
            </a:r>
            <a:r>
              <a:rPr lang="ko-KR" altLang="en-US" dirty="0"/>
              <a:t>사용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B69E6-6D48-4405-A4AD-FEB4EA5D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DirectX 12 Agility 1.614.1</a:t>
            </a:r>
          </a:p>
          <a:p>
            <a:r>
              <a:rPr lang="en-US" altLang="ko-KR" dirty="0" err="1"/>
              <a:t>FFmpeg</a:t>
            </a:r>
            <a:r>
              <a:rPr lang="ko-KR" altLang="en-US" dirty="0"/>
              <a:t> </a:t>
            </a:r>
            <a:r>
              <a:rPr lang="en-US" altLang="ko-KR" dirty="0"/>
              <a:t>7.0 </a:t>
            </a:r>
            <a:r>
              <a:rPr lang="en-US" altLang="ko-KR" dirty="0" err="1"/>
              <a:t>lgpl</a:t>
            </a:r>
            <a:r>
              <a:rPr lang="en-US" altLang="ko-KR" dirty="0"/>
              <a:t>-shared</a:t>
            </a:r>
          </a:p>
          <a:p>
            <a:r>
              <a:rPr lang="en-US" altLang="ko-KR" dirty="0" err="1"/>
              <a:t>NvAPI</a:t>
            </a:r>
            <a:r>
              <a:rPr lang="en-US" altLang="ko-KR" dirty="0"/>
              <a:t> R545</a:t>
            </a:r>
          </a:p>
          <a:p>
            <a:r>
              <a:rPr lang="en-US" altLang="ko-KR" dirty="0" err="1"/>
              <a:t>spdlog</a:t>
            </a:r>
            <a:r>
              <a:rPr lang="en-US" altLang="ko-KR" dirty="0"/>
              <a:t> 1.14.1</a:t>
            </a:r>
          </a:p>
          <a:p>
            <a:endParaRPr lang="en-US" altLang="ko-KR" dirty="0"/>
          </a:p>
          <a:p>
            <a:r>
              <a:rPr lang="en-US" altLang="ko-KR" dirty="0"/>
              <a:t>CppSocket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CppFFmpegWrapper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FEEF6-7AFC-B53D-C886-50D79668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D/</a:t>
            </a:r>
            <a:r>
              <a:rPr lang="en-US" altLang="ko-KR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WPlayer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Flow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9CBF1-E657-0374-1464-33E67D65E253}"/>
              </a:ext>
            </a:extLst>
          </p:cNvPr>
          <p:cNvSpPr/>
          <p:nvPr/>
        </p:nvSpPr>
        <p:spPr>
          <a:xfrm>
            <a:off x="860154" y="1402769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thread_scene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32896-775F-EE73-3E7E-A52C43248BE7}"/>
              </a:ext>
            </a:extLst>
          </p:cNvPr>
          <p:cNvSpPr/>
          <p:nvPr/>
        </p:nvSpPr>
        <p:spPr>
          <a:xfrm>
            <a:off x="3898974" y="1402769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thread_upload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BCBDD-FF62-4B1D-D838-C54B238D7274}"/>
              </a:ext>
            </a:extLst>
          </p:cNvPr>
          <p:cNvSpPr/>
          <p:nvPr/>
        </p:nvSpPr>
        <p:spPr>
          <a:xfrm>
            <a:off x="6786522" y="1402769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thread_device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BC08B-6C39-D253-2F66-2AC08EDE1B06}"/>
              </a:ext>
            </a:extLst>
          </p:cNvPr>
          <p:cNvSpPr/>
          <p:nvPr/>
        </p:nvSpPr>
        <p:spPr>
          <a:xfrm>
            <a:off x="9674514" y="1402769"/>
            <a:ext cx="1497905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thread_window</a:t>
            </a:r>
            <a:endParaRPr lang="ko-KR" altLang="en-US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B8F6F-38B0-D8B2-74AF-FFF07C2669BE}"/>
              </a:ext>
            </a:extLst>
          </p:cNvPr>
          <p:cNvCxnSpPr>
            <a:cxnSpLocks/>
          </p:cNvCxnSpPr>
          <p:nvPr/>
        </p:nvCxnSpPr>
        <p:spPr>
          <a:xfrm flipH="1">
            <a:off x="1609328" y="1693901"/>
            <a:ext cx="7439" cy="4987914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9371BF-EA4F-BB54-6AED-CFEB7632D25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48148" y="1693901"/>
            <a:ext cx="1" cy="497138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10597E-12AD-EA67-025B-81BF7B92F84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35697" y="1693901"/>
            <a:ext cx="0" cy="4987914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E0DDFE-948B-7220-991F-6E9678351D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423467" y="1693901"/>
            <a:ext cx="0" cy="493005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174C46-B7D3-1E84-2D1E-317BFA2C8099}"/>
              </a:ext>
            </a:extLst>
          </p:cNvPr>
          <p:cNvSpPr/>
          <p:nvPr/>
        </p:nvSpPr>
        <p:spPr>
          <a:xfrm>
            <a:off x="860154" y="2100957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get_frame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978F1-4B23-F7AA-08FB-2160AABB8F78}"/>
              </a:ext>
            </a:extLst>
          </p:cNvPr>
          <p:cNvSpPr/>
          <p:nvPr/>
        </p:nvSpPr>
        <p:spPr>
          <a:xfrm>
            <a:off x="860154" y="2744624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frame_to_next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FA4941-7804-547D-56A7-6668A7C4A729}"/>
              </a:ext>
            </a:extLst>
          </p:cNvPr>
          <p:cNvSpPr/>
          <p:nvPr/>
        </p:nvSpPr>
        <p:spPr>
          <a:xfrm>
            <a:off x="768360" y="3964149"/>
            <a:ext cx="1681937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event_to_upload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28FF18-7A9E-9CDC-6A05-45C1963FBE11}"/>
              </a:ext>
            </a:extLst>
          </p:cNvPr>
          <p:cNvSpPr/>
          <p:nvPr/>
        </p:nvSpPr>
        <p:spPr>
          <a:xfrm>
            <a:off x="485171" y="5397615"/>
            <a:ext cx="2248314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wait_event_from_window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1DE851-29AD-5234-D981-06FDD603C44B}"/>
              </a:ext>
            </a:extLst>
          </p:cNvPr>
          <p:cNvSpPr/>
          <p:nvPr/>
        </p:nvSpPr>
        <p:spPr>
          <a:xfrm>
            <a:off x="3898974" y="2820767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create_vertex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8BFD55-B001-79EB-1D8A-2FF79A272183}"/>
              </a:ext>
            </a:extLst>
          </p:cNvPr>
          <p:cNvSpPr/>
          <p:nvPr/>
        </p:nvSpPr>
        <p:spPr>
          <a:xfrm>
            <a:off x="3898974" y="3310568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create_index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54AE13-899E-FCBE-B9A4-AFACD200055D}"/>
              </a:ext>
            </a:extLst>
          </p:cNvPr>
          <p:cNvSpPr/>
          <p:nvPr/>
        </p:nvSpPr>
        <p:spPr>
          <a:xfrm>
            <a:off x="3898974" y="3800369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create_srv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692211-FD65-7E19-A83E-0793DC951575}"/>
              </a:ext>
            </a:extLst>
          </p:cNvPr>
          <p:cNvSpPr/>
          <p:nvPr/>
        </p:nvSpPr>
        <p:spPr>
          <a:xfrm>
            <a:off x="3898974" y="4598117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upload_texture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FB0C4A-A90A-A95E-743B-63F98E529F9B}"/>
              </a:ext>
            </a:extLst>
          </p:cNvPr>
          <p:cNvSpPr/>
          <p:nvPr/>
        </p:nvSpPr>
        <p:spPr>
          <a:xfrm>
            <a:off x="3898974" y="5397615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event_to_device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6C2CE-2C1B-4714-F057-CB5A7C84F06D}"/>
              </a:ext>
            </a:extLst>
          </p:cNvPr>
          <p:cNvSpPr/>
          <p:nvPr/>
        </p:nvSpPr>
        <p:spPr>
          <a:xfrm>
            <a:off x="3612693" y="2100957"/>
            <a:ext cx="2070910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wait_event_from_scene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AFED02-1A39-3211-1A28-51E6B0751E16}"/>
              </a:ext>
            </a:extLst>
          </p:cNvPr>
          <p:cNvSpPr/>
          <p:nvPr/>
        </p:nvSpPr>
        <p:spPr>
          <a:xfrm>
            <a:off x="6444392" y="2100957"/>
            <a:ext cx="218260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wait_event_from_upload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EDE8F7-1AD6-04AB-A503-F1B527417F83}"/>
              </a:ext>
            </a:extLst>
          </p:cNvPr>
          <p:cNvSpPr/>
          <p:nvPr/>
        </p:nvSpPr>
        <p:spPr>
          <a:xfrm>
            <a:off x="6786522" y="3400761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draw_scene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74CBDC-31D1-F594-D443-31EE02A1FFD3}"/>
              </a:ext>
            </a:extLst>
          </p:cNvPr>
          <p:cNvSpPr/>
          <p:nvPr/>
        </p:nvSpPr>
        <p:spPr>
          <a:xfrm>
            <a:off x="6786522" y="2844348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set_d3d_objects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D4F46-766E-C33C-11B7-1E38290B6908}"/>
              </a:ext>
            </a:extLst>
          </p:cNvPr>
          <p:cNvSpPr/>
          <p:nvPr/>
        </p:nvSpPr>
        <p:spPr>
          <a:xfrm>
            <a:off x="6786522" y="4598117"/>
            <a:ext cx="1498349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draw_text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8C5948-4286-882F-787E-AC36E0EF3A15}"/>
              </a:ext>
            </a:extLst>
          </p:cNvPr>
          <p:cNvSpPr/>
          <p:nvPr/>
        </p:nvSpPr>
        <p:spPr>
          <a:xfrm>
            <a:off x="6712532" y="5397615"/>
            <a:ext cx="1646328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event_to_window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A541FC-CD9B-1A3D-C17F-43F06DBA73C9}"/>
              </a:ext>
            </a:extLst>
          </p:cNvPr>
          <p:cNvSpPr/>
          <p:nvPr/>
        </p:nvSpPr>
        <p:spPr>
          <a:xfrm>
            <a:off x="9339474" y="2100957"/>
            <a:ext cx="2167985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wait_event_from_device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0534B8-67C5-E48B-34F2-C54E3AD55858}"/>
              </a:ext>
            </a:extLst>
          </p:cNvPr>
          <p:cNvSpPr/>
          <p:nvPr/>
        </p:nvSpPr>
        <p:spPr>
          <a:xfrm>
            <a:off x="9674514" y="3392371"/>
            <a:ext cx="1497905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present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3DF23E-79C7-AB9B-8E13-EFBEE96381E8}"/>
              </a:ext>
            </a:extLst>
          </p:cNvPr>
          <p:cNvSpPr/>
          <p:nvPr/>
        </p:nvSpPr>
        <p:spPr>
          <a:xfrm>
            <a:off x="9674514" y="5397615"/>
            <a:ext cx="1497905" cy="29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event_to_scene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C4CFFA-B112-F5E3-0078-4FAE27DBCDC3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2450297" y="2246523"/>
            <a:ext cx="1162396" cy="18631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C963D4-3335-8BA1-E17E-A9FD1B5034B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5397323" y="2246523"/>
            <a:ext cx="1047069" cy="3296658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82D8B4F-D86F-D377-8C05-AAD9B8BAC9E2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358860" y="2246523"/>
            <a:ext cx="980614" cy="3296658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EC1CC89-FE44-1519-B47D-5F5D95D12D6B}"/>
              </a:ext>
            </a:extLst>
          </p:cNvPr>
          <p:cNvCxnSpPr>
            <a:cxnSpLocks/>
            <a:stCxn id="28" idx="3"/>
            <a:endCxn id="14" idx="3"/>
          </p:cNvCxnSpPr>
          <p:nvPr/>
        </p:nvCxnSpPr>
        <p:spPr>
          <a:xfrm flipH="1">
            <a:off x="2733485" y="5543181"/>
            <a:ext cx="8438934" cy="12700"/>
          </a:xfrm>
          <a:prstGeom prst="bentConnector5">
            <a:avLst>
              <a:gd name="adj1" fmla="val -2709"/>
              <a:gd name="adj2" fmla="val 5496669"/>
              <a:gd name="adj3" fmla="val 96025"/>
            </a:avLst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5BA0B8-D698-4A8B-BCDD-119C0379F303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 flipH="1" flipV="1">
            <a:off x="-535402" y="3562230"/>
            <a:ext cx="3606004" cy="683458"/>
          </a:xfrm>
          <a:prstGeom prst="bentConnector5">
            <a:avLst>
              <a:gd name="adj1" fmla="val -8677"/>
              <a:gd name="adj2" fmla="val -85042"/>
              <a:gd name="adj3" fmla="val 106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9A754B-F0B2-ECBF-2022-096B12411C72}"/>
              </a:ext>
            </a:extLst>
          </p:cNvPr>
          <p:cNvSpPr/>
          <p:nvPr/>
        </p:nvSpPr>
        <p:spPr>
          <a:xfrm>
            <a:off x="3612582" y="2670441"/>
            <a:ext cx="2071133" cy="1566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7C6DB-2AF0-3DEA-8342-A908A8352A94}"/>
              </a:ext>
            </a:extLst>
          </p:cNvPr>
          <p:cNvSpPr txBox="1"/>
          <p:nvPr/>
        </p:nvSpPr>
        <p:spPr>
          <a:xfrm>
            <a:off x="4699993" y="2410303"/>
            <a:ext cx="143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회만 수행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D2CCC3E-B132-3CA0-F17B-E9DB45EE2225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2608413" y="3637132"/>
            <a:ext cx="3575910" cy="503560"/>
          </a:xfrm>
          <a:prstGeom prst="bentConnector5">
            <a:avLst>
              <a:gd name="adj1" fmla="val -9627"/>
              <a:gd name="adj2" fmla="val -151024"/>
              <a:gd name="adj3" fmla="val 10639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873AA72-AFA0-A721-9482-CEEB02CDBF32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 flipH="1" flipV="1">
            <a:off x="5471000" y="3630384"/>
            <a:ext cx="3594124" cy="535270"/>
          </a:xfrm>
          <a:prstGeom prst="bentConnector5">
            <a:avLst>
              <a:gd name="adj1" fmla="val -9173"/>
              <a:gd name="adj2" fmla="val -143531"/>
              <a:gd name="adj3" fmla="val 106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CEA8BEA-7A6E-8C6F-4127-556F87B2E2C6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8403067" y="3686561"/>
            <a:ext cx="3606004" cy="434796"/>
          </a:xfrm>
          <a:prstGeom prst="bentConnector5">
            <a:avLst>
              <a:gd name="adj1" fmla="val -8375"/>
              <a:gd name="adj2" fmla="val -190223"/>
              <a:gd name="adj3" fmla="val 106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1BC8-00C9-EB62-46BC-ABAFF2E9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thread_wait_for_multiple_objects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E2E14-2A3B-6897-74CA-9E4E4A3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vector_input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thread_vector_input</a:t>
            </a:r>
            <a:r>
              <a:rPr lang="en-US" altLang="ko-KR" dirty="0"/>
              <a:t>()</a:t>
            </a:r>
            <a:r>
              <a:rPr lang="ko-KR" altLang="en-US" dirty="0"/>
              <a:t>으로 </a:t>
            </a:r>
            <a:r>
              <a:rPr lang="en-US" altLang="ko-KR" dirty="0" err="1"/>
              <a:t>thread_wait_for_multiple_objects</a:t>
            </a:r>
            <a:r>
              <a:rPr lang="ko-KR" altLang="en-US" dirty="0"/>
              <a:t>에서 사용하는 각 객체의 </a:t>
            </a:r>
            <a:r>
              <a:rPr lang="en-US" altLang="ko-KR" dirty="0" err="1"/>
              <a:t>e_object_type</a:t>
            </a:r>
            <a:r>
              <a:rPr lang="ko-KR" altLang="en-US" dirty="0"/>
              <a:t>과 </a:t>
            </a:r>
            <a:r>
              <a:rPr lang="en-US" altLang="ko-KR" dirty="0" err="1"/>
              <a:t>e_wait_type</a:t>
            </a:r>
            <a:r>
              <a:rPr lang="ko-KR" altLang="en-US" dirty="0"/>
              <a:t>에 맞는 </a:t>
            </a:r>
            <a:r>
              <a:rPr lang="en-US" altLang="ko-KR" dirty="0"/>
              <a:t>std::vector container</a:t>
            </a:r>
            <a:r>
              <a:rPr lang="ko-KR" altLang="en-US" dirty="0"/>
              <a:t>로 객체를 넣음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81724-5E1D-15E8-8542-A08D5661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70"/>
            <a:ext cx="10515600" cy="1325563"/>
          </a:xfrm>
        </p:spPr>
        <p:txBody>
          <a:bodyPr/>
          <a:lstStyle/>
          <a:p>
            <a:r>
              <a:rPr lang="en-US" altLang="ko-KR" dirty="0" err="1"/>
              <a:t>thread_wait_for_multiple_objects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7C9B9C-F50C-3D57-769A-7413F7B3FFE1}"/>
              </a:ext>
            </a:extLst>
          </p:cNvPr>
          <p:cNvSpPr/>
          <p:nvPr/>
        </p:nvSpPr>
        <p:spPr>
          <a:xfrm>
            <a:off x="178929" y="2422709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thread_scene</a:t>
            </a:r>
            <a:r>
              <a:rPr lang="en-US" altLang="ko-KR" dirty="0"/>
              <a:t> 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1653C-4898-B989-20A0-6B59D367403D}"/>
              </a:ext>
            </a:extLst>
          </p:cNvPr>
          <p:cNvSpPr/>
          <p:nvPr/>
        </p:nvSpPr>
        <p:spPr>
          <a:xfrm>
            <a:off x="4216366" y="3027145"/>
            <a:ext cx="265657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WaitForMultipleObjects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0CD41-6523-8659-C3C1-21E0B743B200}"/>
              </a:ext>
            </a:extLst>
          </p:cNvPr>
          <p:cNvSpPr/>
          <p:nvPr/>
        </p:nvSpPr>
        <p:spPr>
          <a:xfrm>
            <a:off x="2741195" y="1963552"/>
            <a:ext cx="6709611" cy="465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D13C20-0064-2AB2-88E6-0E22F79359AE}"/>
              </a:ext>
            </a:extLst>
          </p:cNvPr>
          <p:cNvSpPr/>
          <p:nvPr/>
        </p:nvSpPr>
        <p:spPr>
          <a:xfrm>
            <a:off x="178929" y="3010878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thread_scene</a:t>
            </a:r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35E22C-04CC-3009-B0B0-DBEBA38E7404}"/>
              </a:ext>
            </a:extLst>
          </p:cNvPr>
          <p:cNvSpPr/>
          <p:nvPr/>
        </p:nvSpPr>
        <p:spPr>
          <a:xfrm>
            <a:off x="178929" y="3599047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thread_scene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DDD7AE-72CC-8DBE-5755-EEE739863F65}"/>
              </a:ext>
            </a:extLst>
          </p:cNvPr>
          <p:cNvSpPr/>
          <p:nvPr/>
        </p:nvSpPr>
        <p:spPr>
          <a:xfrm>
            <a:off x="10138809" y="2174645"/>
            <a:ext cx="187391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24C326-730C-9674-A745-C0FF57066A5D}"/>
              </a:ext>
            </a:extLst>
          </p:cNvPr>
          <p:cNvSpPr/>
          <p:nvPr/>
        </p:nvSpPr>
        <p:spPr>
          <a:xfrm>
            <a:off x="10138809" y="2762814"/>
            <a:ext cx="187391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C309A-7CE7-9250-9505-A90FF6156EAB}"/>
              </a:ext>
            </a:extLst>
          </p:cNvPr>
          <p:cNvSpPr/>
          <p:nvPr/>
        </p:nvSpPr>
        <p:spPr>
          <a:xfrm>
            <a:off x="10138809" y="3350983"/>
            <a:ext cx="187391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118419-3177-6ED3-5F01-DB5937BCB82B}"/>
              </a:ext>
            </a:extLst>
          </p:cNvPr>
          <p:cNvSpPr/>
          <p:nvPr/>
        </p:nvSpPr>
        <p:spPr>
          <a:xfrm>
            <a:off x="10138809" y="3939152"/>
            <a:ext cx="187391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01EA9-8558-B8BA-1911-98A5A0B11B5A}"/>
              </a:ext>
            </a:extLst>
          </p:cNvPr>
          <p:cNvSpPr txBox="1"/>
          <p:nvPr/>
        </p:nvSpPr>
        <p:spPr>
          <a:xfrm>
            <a:off x="104277" y="14555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신호 발생 스레드 </a:t>
            </a:r>
            <a:r>
              <a:rPr lang="en-US" altLang="ko-KR" dirty="0"/>
              <a:t>n 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2C8C3-F66F-5FDA-EBF7-BF9D5DBD79B8}"/>
              </a:ext>
            </a:extLst>
          </p:cNvPr>
          <p:cNvSpPr txBox="1"/>
          <p:nvPr/>
        </p:nvSpPr>
        <p:spPr>
          <a:xfrm>
            <a:off x="9450805" y="145550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신호 대기 스레드 </a:t>
            </a:r>
            <a:r>
              <a:rPr lang="en-US" altLang="ko-KR" dirty="0"/>
              <a:t>m 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45EB6-4D67-53E3-ADDC-B6F55B401FD2}"/>
              </a:ext>
            </a:extLst>
          </p:cNvPr>
          <p:cNvSpPr/>
          <p:nvPr/>
        </p:nvSpPr>
        <p:spPr>
          <a:xfrm>
            <a:off x="2809574" y="2422709"/>
            <a:ext cx="118591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EA8E42-05F3-FB67-9C14-E93489BD65CE}"/>
              </a:ext>
            </a:extLst>
          </p:cNvPr>
          <p:cNvSpPr/>
          <p:nvPr/>
        </p:nvSpPr>
        <p:spPr>
          <a:xfrm>
            <a:off x="2809574" y="3010878"/>
            <a:ext cx="118591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 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195E8F-3A84-ACF5-3216-94AB3C6DE342}"/>
              </a:ext>
            </a:extLst>
          </p:cNvPr>
          <p:cNvSpPr/>
          <p:nvPr/>
        </p:nvSpPr>
        <p:spPr>
          <a:xfrm>
            <a:off x="2809574" y="3599047"/>
            <a:ext cx="118591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 C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F1C934-5062-A01C-470B-8B9DAC53DE6C}"/>
              </a:ext>
            </a:extLst>
          </p:cNvPr>
          <p:cNvSpPr/>
          <p:nvPr/>
        </p:nvSpPr>
        <p:spPr>
          <a:xfrm>
            <a:off x="7093819" y="2174645"/>
            <a:ext cx="23128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condition_variable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31C90-4F25-1850-E0CB-9BB6DD83E6D0}"/>
              </a:ext>
            </a:extLst>
          </p:cNvPr>
          <p:cNvSpPr/>
          <p:nvPr/>
        </p:nvSpPr>
        <p:spPr>
          <a:xfrm>
            <a:off x="7093819" y="2762814"/>
            <a:ext cx="23128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condition_variable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64C00-35EE-B80D-37D4-F8D5E1C1ABA9}"/>
              </a:ext>
            </a:extLst>
          </p:cNvPr>
          <p:cNvSpPr/>
          <p:nvPr/>
        </p:nvSpPr>
        <p:spPr>
          <a:xfrm>
            <a:off x="7093819" y="3350983"/>
            <a:ext cx="23128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condition_variable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282510-D96A-885D-83D5-07939678F152}"/>
              </a:ext>
            </a:extLst>
          </p:cNvPr>
          <p:cNvSpPr/>
          <p:nvPr/>
        </p:nvSpPr>
        <p:spPr>
          <a:xfrm>
            <a:off x="7093819" y="3939152"/>
            <a:ext cx="23128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condition_variable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765B15-40FF-8891-1BF3-857866C868D2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942929" y="2651309"/>
            <a:ext cx="8666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8068AA-EB3E-C65C-6295-BC5832D788F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942929" y="3239478"/>
            <a:ext cx="8666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5009B2-C425-C34B-53EE-84AD637250E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1942929" y="3827647"/>
            <a:ext cx="8666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237822F-5A07-EA20-6D2F-1C496BB5D836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3995487" y="2651309"/>
            <a:ext cx="220879" cy="6044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1B7BED-BDF5-31A1-610F-5CC7F4EDA417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3995487" y="3239478"/>
            <a:ext cx="220879" cy="1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8B203C-0FE8-E568-E7D2-BE6EC2186181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3995487" y="3255745"/>
            <a:ext cx="220879" cy="5719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75F3A8C-D1E0-F85D-BC92-25A472E44D39}"/>
              </a:ext>
            </a:extLst>
          </p:cNvPr>
          <p:cNvCxnSpPr>
            <a:stCxn id="5" idx="3"/>
            <a:endCxn id="19" idx="1"/>
          </p:cNvCxnSpPr>
          <p:nvPr/>
        </p:nvCxnSpPr>
        <p:spPr>
          <a:xfrm flipV="1">
            <a:off x="6872940" y="2403245"/>
            <a:ext cx="220879" cy="852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FCBC66-3658-DE49-1FDC-9092A896791E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6872940" y="2991414"/>
            <a:ext cx="220879" cy="264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B82B8C-ED67-E0A6-53EC-54EAA523C48A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6872940" y="3255745"/>
            <a:ext cx="220879" cy="323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359AFDA-52F0-9F78-73EE-318121115C50}"/>
              </a:ext>
            </a:extLst>
          </p:cNvPr>
          <p:cNvCxnSpPr>
            <a:stCxn id="5" idx="3"/>
            <a:endCxn id="22" idx="1"/>
          </p:cNvCxnSpPr>
          <p:nvPr/>
        </p:nvCxnSpPr>
        <p:spPr>
          <a:xfrm>
            <a:off x="6872940" y="3255745"/>
            <a:ext cx="220879" cy="912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4A102A-C708-7E0B-62A3-01086F4483C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9406690" y="2403245"/>
            <a:ext cx="7321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D79CB7-9F58-7DB8-0F9F-97E0ABF0CF18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9406690" y="2991414"/>
            <a:ext cx="7321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408EC37-458F-8E10-5881-B1170B06A6D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9406690" y="3579583"/>
            <a:ext cx="7321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F8A8DD-96F0-C46C-896F-12E9700EA2CD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9406690" y="4167752"/>
            <a:ext cx="7321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F82F64-6242-F141-8AAA-AA888CB48102}"/>
              </a:ext>
            </a:extLst>
          </p:cNvPr>
          <p:cNvSpPr/>
          <p:nvPr/>
        </p:nvSpPr>
        <p:spPr>
          <a:xfrm>
            <a:off x="560699" y="4686639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thread_scene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386AD2-BC3B-C218-433B-6B7B8E4E48D2}"/>
              </a:ext>
            </a:extLst>
          </p:cNvPr>
          <p:cNvSpPr/>
          <p:nvPr/>
        </p:nvSpPr>
        <p:spPr>
          <a:xfrm>
            <a:off x="560697" y="5177178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2CCB1F-EA3F-468E-7955-BC1AA3404341}"/>
              </a:ext>
            </a:extLst>
          </p:cNvPr>
          <p:cNvSpPr/>
          <p:nvPr/>
        </p:nvSpPr>
        <p:spPr>
          <a:xfrm>
            <a:off x="560699" y="5667717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thread_device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B6B5B0-1EE3-A4D0-2FD7-B0C2EADF3CB6}"/>
              </a:ext>
            </a:extLst>
          </p:cNvPr>
          <p:cNvSpPr/>
          <p:nvPr/>
        </p:nvSpPr>
        <p:spPr>
          <a:xfrm>
            <a:off x="560699" y="6158256"/>
            <a:ext cx="176380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thread_window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92D4B1-1B50-1682-517F-FCD51351543E}"/>
              </a:ext>
            </a:extLst>
          </p:cNvPr>
          <p:cNvSpPr/>
          <p:nvPr/>
        </p:nvSpPr>
        <p:spPr>
          <a:xfrm>
            <a:off x="9867301" y="4686639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thread_upload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669889-D478-EAE9-DBD0-D8880E1AE9C4}"/>
              </a:ext>
            </a:extLst>
          </p:cNvPr>
          <p:cNvSpPr/>
          <p:nvPr/>
        </p:nvSpPr>
        <p:spPr>
          <a:xfrm>
            <a:off x="9867301" y="5177178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thread_device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C0C081-AC9B-628B-1D5D-29FA164747E7}"/>
              </a:ext>
            </a:extLst>
          </p:cNvPr>
          <p:cNvSpPr/>
          <p:nvPr/>
        </p:nvSpPr>
        <p:spPr>
          <a:xfrm>
            <a:off x="9867301" y="5667717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thread_window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79BE3F-187F-5FB3-9F48-AEC81A70CA51}"/>
              </a:ext>
            </a:extLst>
          </p:cNvPr>
          <p:cNvSpPr/>
          <p:nvPr/>
        </p:nvSpPr>
        <p:spPr>
          <a:xfrm>
            <a:off x="9867301" y="6158256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thread_scene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71C71B3-0A07-72B2-11AC-4F45AC3F3B14}"/>
              </a:ext>
            </a:extLst>
          </p:cNvPr>
          <p:cNvCxnSpPr>
            <a:stCxn id="51" idx="3"/>
            <a:endCxn id="55" idx="1"/>
          </p:cNvCxnSpPr>
          <p:nvPr/>
        </p:nvCxnSpPr>
        <p:spPr>
          <a:xfrm>
            <a:off x="2324699" y="4915239"/>
            <a:ext cx="7542602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9206F89-FA8D-BDAF-1959-A6B45707A04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2324697" y="5405778"/>
            <a:ext cx="7542604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741A21-B801-B084-073D-C20FA2E13BEC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2324699" y="5896317"/>
            <a:ext cx="7542602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C3C9287-2D6F-6ABD-8A90-0E62366E4AE8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2324501" y="6386856"/>
            <a:ext cx="7542800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3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A7F6-C846-59A2-D642-6E0A1545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GPlayer </a:t>
            </a:r>
            <a:r>
              <a:rPr lang="ko-KR" altLang="en-US" dirty="0"/>
              <a:t>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6F07E-86CB-3F1D-E1D2-E60FDE598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02A8-2B4D-EAFA-5833-167FA8D6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GPlayer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4F2C7-AE73-7B44-391F-85F81407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GStreamer</a:t>
            </a:r>
            <a:r>
              <a:rPr lang="ko-KR" altLang="en-US" dirty="0"/>
              <a:t>를 사용해서 작은 구역</a:t>
            </a:r>
            <a:r>
              <a:rPr lang="en-US" altLang="ko-KR" dirty="0"/>
              <a:t>, 4K(3840x2160)</a:t>
            </a:r>
            <a:r>
              <a:rPr lang="ko-KR" altLang="en-US" dirty="0"/>
              <a:t>가 넘지 않는 구역</a:t>
            </a:r>
            <a:r>
              <a:rPr lang="en-US" altLang="ko-KR" dirty="0"/>
              <a:t>,</a:t>
            </a:r>
            <a:r>
              <a:rPr lang="ko-KR" altLang="en-US" dirty="0"/>
              <a:t>에 영상을 재생하는 플레이어이다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개의 영상을 각각 다른 위치에 동기화하여 재생할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36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35DB-E463-C3DE-21C9-7B3CEFE1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GPlayer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1F407-334D-674E-8524-A08A03D0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spdlog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1.14.1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GStreamer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1.24.0</a:t>
            </a:r>
          </a:p>
          <a:p>
            <a:r>
              <a:rPr lang="ko-KR" altLang="en-US" dirty="0"/>
              <a:t>개발에는 </a:t>
            </a:r>
            <a:r>
              <a:rPr lang="en-US" altLang="ko-KR" dirty="0"/>
              <a:t>gstreamer-1.0-devel-msvc-x86_64-1.24.0</a:t>
            </a:r>
            <a:r>
              <a:rPr lang="ko-KR" altLang="en-US" dirty="0"/>
              <a:t>도 필요함</a:t>
            </a:r>
            <a:r>
              <a:rPr lang="en-US" altLang="ko-KR" dirty="0"/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CppSocket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4730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2A0DF-B33D-125E-11F1-03C60388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56991-96DE-78BB-82B0-6A5B3D3A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3" action="ppaction://hlinksldjump"/>
              </a:rPr>
              <a:t>개요</a:t>
            </a:r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개발도구</a:t>
            </a:r>
            <a:endParaRPr lang="en-US" altLang="ko-KR" dirty="0"/>
          </a:p>
          <a:p>
            <a:r>
              <a:rPr lang="en-US" altLang="ko-KR" dirty="0">
                <a:hlinkClick r:id="rId5" action="ppaction://hlinksldjump"/>
              </a:rPr>
              <a:t>CppSocket </a:t>
            </a:r>
            <a:r>
              <a:rPr lang="ko-KR" altLang="en-US" dirty="0">
                <a:hlinkClick r:id="rId5" action="ppaction://hlinksldjump"/>
              </a:rPr>
              <a:t>프로젝트</a:t>
            </a:r>
            <a:endParaRPr lang="en-US" altLang="ko-KR" dirty="0"/>
          </a:p>
          <a:p>
            <a:r>
              <a:rPr lang="en-US" altLang="ko-KR" dirty="0">
                <a:hlinkClick r:id="rId6" action="ppaction://hlinksldjump"/>
              </a:rPr>
              <a:t>CppFFmpegWrapper </a:t>
            </a:r>
            <a:r>
              <a:rPr lang="ko-KR" altLang="en-US" dirty="0">
                <a:hlinkClick r:id="rId6" action="ppaction://hlinksldjump"/>
              </a:rPr>
              <a:t>프로젝트</a:t>
            </a:r>
            <a:endParaRPr lang="en-US" altLang="ko-KR" dirty="0"/>
          </a:p>
          <a:p>
            <a:r>
              <a:rPr lang="en-US" altLang="ko-KR" dirty="0">
                <a:hlinkClick r:id="rId7" action="ppaction://hlinksldjump"/>
              </a:rPr>
              <a:t>D/</a:t>
            </a:r>
            <a:r>
              <a:rPr lang="en-US" altLang="ko-KR" dirty="0" err="1">
                <a:hlinkClick r:id="rId7" action="ppaction://hlinksldjump"/>
              </a:rPr>
              <a:t>WPlayer</a:t>
            </a:r>
            <a:r>
              <a:rPr lang="en-US" altLang="ko-KR" dirty="0">
                <a:hlinkClick r:id="rId7" action="ppaction://hlinksldjump"/>
              </a:rPr>
              <a:t> </a:t>
            </a:r>
            <a:r>
              <a:rPr lang="ko-KR" altLang="en-US" dirty="0">
                <a:hlinkClick r:id="rId7" action="ppaction://hlinksldjump"/>
              </a:rPr>
              <a:t>프로젝트</a:t>
            </a:r>
            <a:endParaRPr lang="en-US" altLang="ko-KR" dirty="0"/>
          </a:p>
          <a:p>
            <a:r>
              <a:rPr lang="en-US" altLang="ko-KR" dirty="0">
                <a:hlinkClick r:id="rId8" action="ppaction://hlinksldjump"/>
              </a:rPr>
              <a:t>GPlayer </a:t>
            </a:r>
            <a:r>
              <a:rPr lang="ko-KR" altLang="en-US" dirty="0">
                <a:hlinkClick r:id="rId8" action="ppaction://hlinksldjump"/>
              </a:rPr>
              <a:t>프로젝트</a:t>
            </a:r>
            <a:endParaRPr lang="en-US" altLang="ko-KR" dirty="0"/>
          </a:p>
          <a:p>
            <a:r>
              <a:rPr lang="en-US" altLang="ko-KR" dirty="0">
                <a:hlinkClick r:id="rId9" action="ppaction://hlinksldjump"/>
              </a:rPr>
              <a:t>PlayerCommandConsole/Service </a:t>
            </a:r>
            <a:r>
              <a:rPr lang="ko-KR" altLang="en-US" dirty="0">
                <a:hlinkClick r:id="rId9" action="ppaction://hlinksldjump"/>
              </a:rPr>
              <a:t>프로젝트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3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A0C93-9644-4B31-CE36-C33F833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GPlayer</a:t>
            </a:r>
            <a:r>
              <a:rPr lang="ko-KR" altLang="en-US" dirty="0"/>
              <a:t>의 </a:t>
            </a:r>
            <a:r>
              <a:rPr lang="en-US" altLang="ko-KR" dirty="0"/>
              <a:t>Flow - Start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E1F4DD-7E41-F32B-F78A-2055575C9ECD}"/>
              </a:ext>
            </a:extLst>
          </p:cNvPr>
          <p:cNvSpPr/>
          <p:nvPr/>
        </p:nvSpPr>
        <p:spPr>
          <a:xfrm>
            <a:off x="1668782" y="198761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7BA25D-9675-8FB2-4945-10EE6A3CECE4}"/>
              </a:ext>
            </a:extLst>
          </p:cNvPr>
          <p:cNvSpPr/>
          <p:nvPr/>
        </p:nvSpPr>
        <p:spPr>
          <a:xfrm>
            <a:off x="4656138" y="1987616"/>
            <a:ext cx="287972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thread_packet_processing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103C6-725F-4385-D5FA-0D2A980D7C39}"/>
              </a:ext>
            </a:extLst>
          </p:cNvPr>
          <p:cNvSpPr/>
          <p:nvPr/>
        </p:nvSpPr>
        <p:spPr>
          <a:xfrm>
            <a:off x="8011427" y="1987616"/>
            <a:ext cx="358397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PlayerCommandConsole/Service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51EDE15-5D6E-1CEA-942C-424A2E8238F0}"/>
              </a:ext>
            </a:extLst>
          </p:cNvPr>
          <p:cNvCxnSpPr>
            <a:stCxn id="4" idx="2"/>
          </p:cNvCxnSpPr>
          <p:nvPr/>
        </p:nvCxnSpPr>
        <p:spPr>
          <a:xfrm>
            <a:off x="2125982" y="2444816"/>
            <a:ext cx="0" cy="3806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3A99E1-AA47-7445-2BBE-43BC2159D1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6000" y="2444816"/>
            <a:ext cx="1" cy="3859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B16D9F-8C52-43AD-9261-7F44FC6CADB9}"/>
              </a:ext>
            </a:extLst>
          </p:cNvPr>
          <p:cNvCxnSpPr>
            <a:stCxn id="6" idx="2"/>
          </p:cNvCxnSpPr>
          <p:nvPr/>
        </p:nvCxnSpPr>
        <p:spPr>
          <a:xfrm>
            <a:off x="9803414" y="2444816"/>
            <a:ext cx="0" cy="3806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BE51A7-9E1A-8E7C-9976-55D526529797}"/>
              </a:ext>
            </a:extLst>
          </p:cNvPr>
          <p:cNvSpPr/>
          <p:nvPr/>
        </p:nvSpPr>
        <p:spPr>
          <a:xfrm>
            <a:off x="703849" y="2687854"/>
            <a:ext cx="2844266" cy="623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  <a:p>
            <a:pPr algn="ctr"/>
            <a:r>
              <a:rPr lang="en-US" altLang="ko-KR" dirty="0" err="1"/>
              <a:t>thread_packet_processing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044A1E-DDBD-4B8D-F499-6E4D76972FA6}"/>
              </a:ext>
            </a:extLst>
          </p:cNvPr>
          <p:cNvSpPr/>
          <p:nvPr/>
        </p:nvSpPr>
        <p:spPr>
          <a:xfrm>
            <a:off x="5139090" y="2853890"/>
            <a:ext cx="191382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gplayer_connect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D7CDF9-1F3B-9606-B187-74DF664D8BE2}"/>
              </a:ext>
            </a:extLst>
          </p:cNvPr>
          <p:cNvSpPr/>
          <p:nvPr/>
        </p:nvSpPr>
        <p:spPr>
          <a:xfrm>
            <a:off x="5139090" y="4215865"/>
            <a:ext cx="191382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packet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70D761-2E43-31B0-5405-405B9E0E5DBB}"/>
              </a:ext>
            </a:extLst>
          </p:cNvPr>
          <p:cNvSpPr/>
          <p:nvPr/>
        </p:nvSpPr>
        <p:spPr>
          <a:xfrm>
            <a:off x="5139090" y="5260206"/>
            <a:ext cx="191382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gst_start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1FF276-B1F3-6F72-42FE-B343586CAAEA}"/>
              </a:ext>
            </a:extLst>
          </p:cNvPr>
          <p:cNvSpPr/>
          <p:nvPr/>
        </p:nvSpPr>
        <p:spPr>
          <a:xfrm>
            <a:off x="8457481" y="2853890"/>
            <a:ext cx="269186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</a:t>
            </a:r>
            <a:r>
              <a:rPr lang="en-US" altLang="ko-KR" dirty="0" err="1"/>
              <a:t>gplayer_connect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0B092-7280-EDED-BC4E-95E94BBCBF5D}"/>
              </a:ext>
            </a:extLst>
          </p:cNvPr>
          <p:cNvSpPr/>
          <p:nvPr/>
        </p:nvSpPr>
        <p:spPr>
          <a:xfrm>
            <a:off x="8398885" y="3539690"/>
            <a:ext cx="280905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gplayer_connect_data_url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AF021C-2E1F-848A-EF9F-F33F249C6FB2}"/>
              </a:ext>
            </a:extLst>
          </p:cNvPr>
          <p:cNvSpPr/>
          <p:nvPr/>
        </p:nvSpPr>
        <p:spPr>
          <a:xfrm>
            <a:off x="8341132" y="4119612"/>
            <a:ext cx="292455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gplayer_connect_data_rect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FF7D5D-6857-666A-666D-07B3C7947FC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48115" y="2999472"/>
            <a:ext cx="1590975" cy="83018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9DE34E-245C-389A-61FD-A2A32F807184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7052910" y="3082490"/>
            <a:ext cx="1404571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17F9A0-C1E4-0619-DB55-4420F2B7A00E}"/>
              </a:ext>
            </a:extLst>
          </p:cNvPr>
          <p:cNvCxnSpPr>
            <a:stCxn id="20" idx="1"/>
            <a:endCxn id="15" idx="3"/>
          </p:cNvCxnSpPr>
          <p:nvPr/>
        </p:nvCxnSpPr>
        <p:spPr>
          <a:xfrm flipH="1">
            <a:off x="7052910" y="3768290"/>
            <a:ext cx="1345975" cy="676175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752578-FCE3-1425-EFF7-3D07C5ABF982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flipH="1">
            <a:off x="7052910" y="4348212"/>
            <a:ext cx="1288222" cy="96253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2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A1C8-D2BA-6FFF-192A-E43D11D9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74FC-E7D6-90D5-9DF5-116890F5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GPlayer</a:t>
            </a:r>
            <a:r>
              <a:rPr lang="ko-KR" altLang="en-US" dirty="0"/>
              <a:t>의 </a:t>
            </a:r>
            <a:r>
              <a:rPr lang="en-US" altLang="ko-KR" dirty="0"/>
              <a:t>Flow - Stop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5290B-50CC-6026-DCD0-E0831CC6CB9A}"/>
              </a:ext>
            </a:extLst>
          </p:cNvPr>
          <p:cNvSpPr/>
          <p:nvPr/>
        </p:nvSpPr>
        <p:spPr>
          <a:xfrm>
            <a:off x="2553018" y="1987616"/>
            <a:ext cx="287972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thread_packet_processing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3C25B9-8F0C-A584-2054-518A3550E2C7}"/>
              </a:ext>
            </a:extLst>
          </p:cNvPr>
          <p:cNvSpPr/>
          <p:nvPr/>
        </p:nvSpPr>
        <p:spPr>
          <a:xfrm>
            <a:off x="5908307" y="1987616"/>
            <a:ext cx="358397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PlayerCommandConsole/Service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0EBCFE-9E2F-6837-55E8-18DDBAFC488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92880" y="2444816"/>
            <a:ext cx="1" cy="3859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DA4A72-AE9D-048A-6A86-6C14A932CA14}"/>
              </a:ext>
            </a:extLst>
          </p:cNvPr>
          <p:cNvCxnSpPr>
            <a:stCxn id="6" idx="2"/>
          </p:cNvCxnSpPr>
          <p:nvPr/>
        </p:nvCxnSpPr>
        <p:spPr>
          <a:xfrm>
            <a:off x="7700294" y="2444816"/>
            <a:ext cx="0" cy="3806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D3CC4C-4903-C846-69E3-9EAFB4D45796}"/>
              </a:ext>
            </a:extLst>
          </p:cNvPr>
          <p:cNvSpPr/>
          <p:nvPr/>
        </p:nvSpPr>
        <p:spPr>
          <a:xfrm>
            <a:off x="3035970" y="2971800"/>
            <a:ext cx="191382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packet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5940C4-C7BD-4037-509F-EC5669CE0EF9}"/>
              </a:ext>
            </a:extLst>
          </p:cNvPr>
          <p:cNvSpPr/>
          <p:nvPr/>
        </p:nvSpPr>
        <p:spPr>
          <a:xfrm>
            <a:off x="3035970" y="4570796"/>
            <a:ext cx="191382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program_quit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9FC9B-7AF5-FF24-C387-DF451FF29EE6}"/>
              </a:ext>
            </a:extLst>
          </p:cNvPr>
          <p:cNvSpPr/>
          <p:nvPr/>
        </p:nvSpPr>
        <p:spPr>
          <a:xfrm>
            <a:off x="6238012" y="2971800"/>
            <a:ext cx="292455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gplayer_stop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BB2F4C-DC30-1C3A-4DE5-B9A6B933C50B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flipH="1">
            <a:off x="4949790" y="3200400"/>
            <a:ext cx="1288222" cy="0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F58C0-CE9A-6ABA-9A66-B77F875C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PlayerCommandConsole/Service </a:t>
            </a:r>
            <a:r>
              <a:rPr lang="ko-KR" altLang="en-US" sz="5400" dirty="0"/>
              <a:t>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465CF-431C-979C-AF2C-025B9C57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5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F8A7-8408-09D9-9C25-691083C4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PlayerCommandConsole/Service </a:t>
            </a:r>
            <a:r>
              <a:rPr lang="ko-KR" altLang="en-US" sz="4000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17B75-DCAF-13D1-0E8B-5D30D6DA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D/</a:t>
            </a:r>
            <a:r>
              <a:rPr lang="en-US" altLang="ko-KR" dirty="0" err="1"/>
              <a:t>WPlayer</a:t>
            </a:r>
            <a:r>
              <a:rPr lang="en-US" altLang="ko-KR" dirty="0"/>
              <a:t>, GPlayer</a:t>
            </a:r>
            <a:r>
              <a:rPr lang="ko-KR" altLang="en-US" dirty="0"/>
              <a:t>에 명령을 전송하는 프로젝트</a:t>
            </a:r>
            <a:endParaRPr lang="en-US" altLang="ko-KR" dirty="0"/>
          </a:p>
          <a:p>
            <a:r>
              <a:rPr lang="en-US" altLang="ko-KR" dirty="0"/>
              <a:t>Console</a:t>
            </a:r>
            <a:r>
              <a:rPr lang="ko-KR" altLang="en-US" dirty="0"/>
              <a:t>은 테스트 용도로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Service</a:t>
            </a:r>
            <a:r>
              <a:rPr lang="ko-KR" altLang="en-US" dirty="0"/>
              <a:t>는 실제 서비스 용도로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43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3EFF4-78A3-7769-FDE6-A6F6BBF8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PlayerCommandConsole/Service </a:t>
            </a:r>
            <a:r>
              <a:rPr lang="ko-KR" altLang="en-US" sz="3600" dirty="0"/>
              <a:t>사용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1ECA4-F2B9-B901-A167-0E83FA32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spdlog</a:t>
            </a:r>
            <a:r>
              <a:rPr lang="en-US" altLang="ko-KR" dirty="0"/>
              <a:t> 1.14.1</a:t>
            </a:r>
          </a:p>
          <a:p>
            <a:endParaRPr lang="en-US" altLang="ko-KR" dirty="0"/>
          </a:p>
          <a:p>
            <a:r>
              <a:rPr lang="en-US" altLang="ko-KR" dirty="0"/>
              <a:t>CppSocket </a:t>
            </a:r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81205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864EC-3E9A-B8B1-5EB5-2AD9E543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74B33-D68E-93A4-50FB-BA37ED0F5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2BDA0-BF29-33B8-0A3B-BCF255DE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E71C2-6035-9DD6-4B2F-2A9C738F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인천공항 </a:t>
            </a:r>
            <a:r>
              <a:rPr lang="en-US" altLang="ko-KR" dirty="0"/>
              <a:t>Check-In Desk </a:t>
            </a:r>
            <a:r>
              <a:rPr lang="ko-KR" altLang="en-US" dirty="0"/>
              <a:t>프로젝트의 이해를 돕기 위한 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원활한 이해를 위해서는 본 문서와 프로젝트의 </a:t>
            </a:r>
            <a:r>
              <a:rPr lang="en-US" altLang="ko-KR" dirty="0"/>
              <a:t>API </a:t>
            </a:r>
            <a:r>
              <a:rPr lang="ko-KR" altLang="en-US" dirty="0"/>
              <a:t>헤더에 있는 주석들을 같이 보아야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2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15604-8A3B-7DEB-FC5E-42B28CC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개발도구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55DC9-3EFF-652C-F61C-8FB9FA00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2022 version 17.0.x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7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39EA8-7B3A-F757-0AEB-BFDC0E88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hlinkClick r:id="rId2" action="ppaction://hlinksldjump"/>
              </a:rPr>
              <a:t>CppSocket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hlinkClick r:id="rId2" action="ppaction://hlinksldjump"/>
              </a:rPr>
              <a:t>프로젝트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2C8D8-8DAA-98C7-5C3A-49CF10712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5C8D-3621-9CAE-D7CC-B1B5621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CppSocket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C2110-1B8C-E254-39ED-1DC656AC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Cpp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통신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구현하는 프로젝트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youtube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Jpres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C++ Nonblocking Sockets [Winsock] Tutorial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영상을 참고하여 제작함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아래의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Tutorial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영상의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작업물을 저장한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https://github.com/Pindrought/PNet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10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96093-C693-0E17-38FA-20812EE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CppSocket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</a:t>
            </a: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, Command 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추가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BD7A0-2E89-AB4C-AFBD-2BB44F1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PacketDefine.h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파일의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e_command_type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명령을 추가함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PacketDefine.h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추가한 명령에서 사용할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packet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structure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정의함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ApiFunctionStructures.h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추가한 명령에 대해 내부 함수에서 사용할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structure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2000" dirty="0"/>
              <a:t>정의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MyClient.h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cpp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추가한 명령에 대해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Client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쪽에서 사용할 함수를 작성함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MyServer.h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cpp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추가한 명령에 대해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Server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쪽에서 사용할 함수를 작성함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CppSocketAPI.h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cpp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파일에 추가한 명령에 대해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에서 사용할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작성함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60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9DED5-EA1D-F492-ADB9-4607B0A4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CppSocket </a:t>
            </a:r>
            <a:r>
              <a:rPr lang="ko-KR" altLang="en-US" sz="4000" dirty="0"/>
              <a:t>프로젝트</a:t>
            </a:r>
            <a:r>
              <a:rPr lang="en-US" altLang="ko-KR" sz="4000" dirty="0"/>
              <a:t>, Command </a:t>
            </a:r>
            <a:r>
              <a:rPr lang="ko-KR" altLang="en-US" sz="4000" dirty="0"/>
              <a:t>추가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1B0D8-9203-5F6A-1BDF-4476B38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ko-KR" altLang="en-US" dirty="0"/>
              <a:t>의 아래 두개 </a:t>
            </a:r>
            <a:r>
              <a:rPr lang="ko-KR" altLang="en-US" dirty="0" err="1"/>
              <a:t>커밋을</a:t>
            </a:r>
            <a:r>
              <a:rPr lang="ko-KR" altLang="en-US" dirty="0"/>
              <a:t> 참고하면 좋음</a:t>
            </a:r>
            <a:r>
              <a:rPr lang="en-US" altLang="ko-KR" dirty="0"/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c8478d07b09fbdd03723d08312ad90c2c5296980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인터페이스의 구현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786cd7aaa13bff3207d82de5cef759dd4e2a87c4</a:t>
            </a:r>
          </a:p>
          <a:p>
            <a:pPr lvl="1"/>
            <a:r>
              <a:rPr lang="ko-KR" altLang="en-US" dirty="0"/>
              <a:t>인터페이스를 사용하는 코드 구현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2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D89A-71BA-2FD0-B15E-7FFE1B8F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hlinkClick r:id="rId2" action="ppaction://hlinksldjump"/>
              </a:rPr>
              <a:t>CppFFmpegWrapper </a:t>
            </a:r>
            <a:r>
              <a:rPr lang="ko-KR" altLang="en-US" sz="5400" dirty="0">
                <a:hlinkClick r:id="rId2" action="ppaction://hlinksldjump"/>
              </a:rPr>
              <a:t>프로젝트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B8B02-AEC0-D4F7-DA8E-B7D32CEE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954</Words>
  <Application>Microsoft Office PowerPoint</Application>
  <PresentationFormat>와이드스크린</PresentationFormat>
  <Paragraphs>172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D2Coding</vt:lpstr>
      <vt:lpstr>맑은 고딕</vt:lpstr>
      <vt:lpstr>Arial</vt:lpstr>
      <vt:lpstr>Office 테마</vt:lpstr>
      <vt:lpstr>Incheon Airport Check-In Desk Player</vt:lpstr>
      <vt:lpstr>목차</vt:lpstr>
      <vt:lpstr>개요</vt:lpstr>
      <vt:lpstr>개발도구</vt:lpstr>
      <vt:lpstr>CppSocket 프로젝트</vt:lpstr>
      <vt:lpstr>CppSocket 프로젝트</vt:lpstr>
      <vt:lpstr>CppSocket 프로젝트, Command 추가 방법</vt:lpstr>
      <vt:lpstr>CppSocket 프로젝트, Command 추가 방법</vt:lpstr>
      <vt:lpstr>CppFFmpegWrapper 프로젝트</vt:lpstr>
      <vt:lpstr>CppFFmpegWrapper 프로젝트</vt:lpstr>
      <vt:lpstr>D/WPlayer 프로젝트</vt:lpstr>
      <vt:lpstr>D/WPlayer 프로젝트</vt:lpstr>
      <vt:lpstr>D/WPlayer 사용 라이브러리</vt:lpstr>
      <vt:lpstr>D/WPlayer의 Flow</vt:lpstr>
      <vt:lpstr>thread_wait_for_multiple_objects</vt:lpstr>
      <vt:lpstr>thread_wait_for_multiple_objects</vt:lpstr>
      <vt:lpstr>GPlayer 프로젝트</vt:lpstr>
      <vt:lpstr>GPlayer 프로젝트</vt:lpstr>
      <vt:lpstr>GPlayer 사용 라이브러리</vt:lpstr>
      <vt:lpstr>GPlayer의 Flow - Start</vt:lpstr>
      <vt:lpstr>GPlayer의 Flow - Stop</vt:lpstr>
      <vt:lpstr>PlayerCommandConsole/Service 프로젝트</vt:lpstr>
      <vt:lpstr>PlayerCommandConsole/Service 프로젝트</vt:lpstr>
      <vt:lpstr>PlayerCommandConsole/Service 사용 라이브러리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박재복</dc:creator>
  <cp:lastModifiedBy>박재복</cp:lastModifiedBy>
  <cp:revision>120</cp:revision>
  <cp:lastPrinted>2025-01-15T05:54:35Z</cp:lastPrinted>
  <dcterms:created xsi:type="dcterms:W3CDTF">2025-01-13T07:19:13Z</dcterms:created>
  <dcterms:modified xsi:type="dcterms:W3CDTF">2025-01-20T01:00:50Z</dcterms:modified>
</cp:coreProperties>
</file>