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A70972-5C78-498D-9E3D-316182ABB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FE044CE-07A0-4FCC-969E-FF904283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6E68EB-4A78-4F4E-96FB-72A69EF3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BC7-BFE1-4243-8187-2D9AAAE9979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28DA24D-906B-430D-9369-E56ED615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1B2AFC-2904-4A3B-B4BF-6D2E3ED6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8C4E-2EAA-406A-86B1-F4E09720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8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87D512-2ED2-41BD-BB43-A409E76A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23F013E-1FC9-44AE-B1D0-ABD94050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B7770D-7A04-4724-8FEF-EFD453BD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BC7-BFE1-4243-8187-2D9AAAE9979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A87D024-F121-4834-B3E5-11AA321A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2169366-DF42-4DA3-A923-DCD2FC25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8C4E-2EAA-406A-86B1-F4E09720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6129867-EA6D-4079-A559-2D996C906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1666F2E-C661-4DEF-B7E4-19ABAE9E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23F954D-BB6B-4582-9EA6-FB5E79A2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BC7-BFE1-4243-8187-2D9AAAE9979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6D434F-0F4A-445F-812C-30D67052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5EC57E-DA5E-4212-AD9F-EFE93337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8C4E-2EAA-406A-86B1-F4E09720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D1C000-0235-4998-A400-88E15E5A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8357D7E-4657-4D83-860D-56E6AFA6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21C1AE-66E6-447B-BA62-381253FB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BC7-BFE1-4243-8187-2D9AAAE9979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E86487-99EA-4A12-8D99-C59E3EEB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E4034DF-2BA8-44B9-9EC2-F1F1DD74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8C4E-2EAA-406A-86B1-F4E09720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423C5A-F638-44E9-9937-CA972EAF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89CAB56-609E-4272-8F5D-C149C46DB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631FFED-371A-4742-A932-BACF62E5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BC7-BFE1-4243-8187-2D9AAAE9979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41FC6B-375D-4F4E-88E2-E6DD0ECA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06ADE4-CC96-41A0-87DE-4501BDF5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8C4E-2EAA-406A-86B1-F4E09720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4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592CDC-D166-4765-8A52-B6317E6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FCE62C0-B630-47C3-BEFF-CC0BB9EBC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C02A4E9-3C2A-4937-8D07-D400156F2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67EAA2-B943-40BD-B05E-E56244B0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BC7-BFE1-4243-8187-2D9AAAE9979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84EDB51-ADAB-41F4-B177-958F3E6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BC6B2A-0E50-4952-A912-53FC3C35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8C4E-2EAA-406A-86B1-F4E09720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7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F3A2C7-D596-450F-A75E-94925841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A13C938-7018-4307-B451-45B45CE2C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C228126-EFE5-4AF9-904A-3E33E1DB8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262C681-1198-4A97-862C-3F816E3EA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E12D1D8-B0A2-45A0-AFBF-33B4A143F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EDB8741-11B9-4581-974B-8AF79DCD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BC7-BFE1-4243-8187-2D9AAAE9979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01E0E43-1121-42E8-AD30-47CAA6B5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425D84C-DC36-44A6-B593-E37A9CC2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8C4E-2EAA-406A-86B1-F4E09720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6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31C4D3-A6DD-4E89-8CB7-ED2C9386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0EA66A3-B2BE-4F4F-BFEE-CE672E82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BC7-BFE1-4243-8187-2D9AAAE9979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02E4EAE-68DD-4EA0-BF3F-8B24AF4D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B0F3104-1AB6-4411-B5C1-1D475DAC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8C4E-2EAA-406A-86B1-F4E09720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7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FC0E72B-488B-4E1C-B7E9-4FCF047F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BC7-BFE1-4243-8187-2D9AAAE9979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060735C-6F68-483E-89B4-15EE9540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C89EFEB-BAF2-4EB3-8122-D286EB44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8C4E-2EAA-406A-86B1-F4E09720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6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8D1E51-B8DC-4989-AB93-F66832EA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F5080F-0596-46A3-B7AC-4E0705AE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54B21D7-C8C1-4650-8770-14CCD3311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7FCF20C-6B4C-4095-AE5A-A16203B3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BC7-BFE1-4243-8187-2D9AAAE9979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7C24848-9228-44E0-AF1A-17E04160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D6A6775-63DC-4BCB-9A41-23FBED09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8C4E-2EAA-406A-86B1-F4E09720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8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2014493-8DD6-4639-B851-35D4785E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6B9DC4E-7AFE-4506-AC33-3AA98A33D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10E3D8E-930A-42BA-9884-42EB9FA9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8F09DF-2504-4FAD-9590-FBC086AB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ABC7-BFE1-4243-8187-2D9AAAE9979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6EE9B58-EEE0-48A7-B45A-110DCA3B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2025F8A-D6A2-4975-8AF9-19533062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8C4E-2EAA-406A-86B1-F4E09720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E8DB071-A143-46DB-933D-7CE7DFF7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D48FD17-C402-4FC2-9603-6ECFAA5D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CA346A-9EEA-46AA-9FC1-0C4AD7EC8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9ABC7-BFE1-4243-8187-2D9AAAE99791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B99351-878A-419F-A51F-C095A53A8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5DEEEB9-E967-4D81-A143-ED4E32C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D8C4E-2EAA-406A-86B1-F4E097208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4D1E0D-7758-43F9-98C5-350E03BB8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JAVAFX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8A736CB-0CC5-4449-B577-B988F745B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201612049 </a:t>
            </a:r>
            <a:r>
              <a:rPr lang="ko-KR" altLang="en-US" dirty="0" err="1"/>
              <a:t>박재복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5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기말 추가작업 디자인 변경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2" y="1825625"/>
            <a:ext cx="6210295" cy="4351338"/>
          </a:xfrm>
        </p:spPr>
      </p:pic>
    </p:spTree>
    <p:extLst>
      <p:ext uri="{BB962C8B-B14F-4D97-AF65-F5344CB8AC3E}">
        <p14:creationId xmlns:p14="http://schemas.microsoft.com/office/powerpoint/2010/main" val="25673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 앞부분 계산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5322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나이로 검색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65" y="1825625"/>
            <a:ext cx="7237869" cy="4351338"/>
          </a:xfrm>
        </p:spPr>
      </p:pic>
    </p:spTree>
    <p:extLst>
      <p:ext uri="{BB962C8B-B14F-4D97-AF65-F5344CB8AC3E}">
        <p14:creationId xmlns:p14="http://schemas.microsoft.com/office/powerpoint/2010/main" val="328632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 나이로 계산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15" y="1825625"/>
            <a:ext cx="5372570" cy="4351338"/>
          </a:xfrm>
        </p:spPr>
      </p:pic>
    </p:spTree>
    <p:extLst>
      <p:ext uri="{BB962C8B-B14F-4D97-AF65-F5344CB8AC3E}">
        <p14:creationId xmlns:p14="http://schemas.microsoft.com/office/powerpoint/2010/main" val="42639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38A179-595A-4ADE-A9EE-CFA3F8B4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</a:t>
            </a:r>
            <a:endParaRPr lang="ko-KR" altLang="en-US" dirty="0"/>
          </a:p>
        </p:txBody>
      </p:sp>
      <p:pic>
        <p:nvPicPr>
          <p:cNvPr id="5" name="내용 개체 틀 4" descr="컴퓨터, 실내, 스크린샷, 책상이(가) 표시된 사진&#10;&#10;자동 생성된 설명">
            <a:extLst>
              <a:ext uri="{FF2B5EF4-FFF2-40B4-BE49-F238E27FC236}">
                <a16:creationId xmlns:a16="http://schemas.microsoft.com/office/drawing/2014/main" xmlns="" id="{6E9D36FB-01D1-4DFA-87B1-5D5ACC148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678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F99959-56FA-4AE1-BC0E-74ABD579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디자인과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pic>
        <p:nvPicPr>
          <p:cNvPr id="5" name="내용 개체 틀 4" descr="스크린샷, 컴퓨터, 노트북, 모니터이(가) 표시된 사진&#10;&#10;자동 생성된 설명">
            <a:extLst>
              <a:ext uri="{FF2B5EF4-FFF2-40B4-BE49-F238E27FC236}">
                <a16:creationId xmlns:a16="http://schemas.microsoft.com/office/drawing/2014/main" xmlns="" id="{EAB6D7AE-2F95-4FF5-AD3E-4E9D36E65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847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0A5799-AF4D-470E-A194-8A4594AF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Getter, setter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pic>
        <p:nvPicPr>
          <p:cNvPr id="5" name="내용 개체 틀 4" descr="스크린샷, 컴퓨터, 노트북, 실내이(가) 표시된 사진&#10;&#10;자동 생성된 설명">
            <a:extLst>
              <a:ext uri="{FF2B5EF4-FFF2-40B4-BE49-F238E27FC236}">
                <a16:creationId xmlns:a16="http://schemas.microsoft.com/office/drawing/2014/main" xmlns="" id="{9062074D-65FE-45EA-943D-99770E10F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414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1C267C-F448-447A-B516-3DAD896C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세이브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pic>
        <p:nvPicPr>
          <p:cNvPr id="5" name="내용 개체 틀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xmlns="" id="{759404AE-7F18-4B7A-A6EA-9D4A2E3E1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378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259B06-A8E1-4B57-9990-58A1D146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리더 </a:t>
            </a:r>
            <a:r>
              <a:rPr lang="ko-KR" altLang="en-US" dirty="0" err="1" smtClean="0"/>
              <a:t>매핑</a:t>
            </a:r>
            <a:endParaRPr lang="ko-KR" altLang="en-US" dirty="0"/>
          </a:p>
        </p:txBody>
      </p:sp>
      <p:pic>
        <p:nvPicPr>
          <p:cNvPr id="5" name="내용 개체 틀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xmlns="" id="{15CBA86A-4978-4001-A508-86F3352F6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5880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C79651-DF71-4EC9-AC92-6FF42152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인터페이스에 선언 추가</a:t>
            </a:r>
            <a:endParaRPr lang="ko-KR" altLang="en-US" dirty="0"/>
          </a:p>
        </p:txBody>
      </p:sp>
      <p:pic>
        <p:nvPicPr>
          <p:cNvPr id="5" name="내용 개체 틀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xmlns="" id="{91667182-5131-4E8E-A5E7-8275E7E37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93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A34F63-0B89-44E3-8799-FC0D8600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에 기능 구현</a:t>
            </a:r>
            <a:endParaRPr lang="ko-KR" altLang="en-US" dirty="0"/>
          </a:p>
        </p:txBody>
      </p:sp>
      <p:pic>
        <p:nvPicPr>
          <p:cNvPr id="5" name="내용 개체 틀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xmlns="" id="{2B40E4D5-79BF-4BDA-B42E-DBC7F9947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488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E365CA-95D7-4EA6-931E-54408685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업로드</a:t>
            </a:r>
            <a:endParaRPr lang="ko-KR" altLang="en-US" dirty="0"/>
          </a:p>
        </p:txBody>
      </p:sp>
      <p:pic>
        <p:nvPicPr>
          <p:cNvPr id="5" name="내용 개체 틀 4" descr="스크린샷, 컴퓨터, 노트북, 실내이(가) 표시된 사진&#10;&#10;자동 생성된 설명">
            <a:extLst>
              <a:ext uri="{FF2B5EF4-FFF2-40B4-BE49-F238E27FC236}">
                <a16:creationId xmlns:a16="http://schemas.microsoft.com/office/drawing/2014/main" xmlns="" id="{27151325-0C32-4FD1-927C-F633D3C0E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407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와이드스크린</PresentationFormat>
  <Paragraphs>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JAVAFX 활용</vt:lpstr>
      <vt:lpstr>디자인</vt:lpstr>
      <vt:lpstr>디자인과 매핑</vt:lpstr>
      <vt:lpstr>Getter, setter 메서드 매핑</vt:lpstr>
      <vt:lpstr>파일 세이브 매핑</vt:lpstr>
      <vt:lpstr>파일 리더 매핑</vt:lpstr>
      <vt:lpstr>인터페이스에 선언 추가</vt:lpstr>
      <vt:lpstr>DAO에 기능 구현</vt:lpstr>
      <vt:lpstr>Git 업로드</vt:lpstr>
      <vt:lpstr>기말 추가작업 디자인 변경</vt:lpstr>
      <vt:lpstr>나이, 성별, 지역번호, 연락처 앞부분 계산</vt:lpstr>
      <vt:lpstr>주소, 성별, 나이로 검색</vt:lpstr>
      <vt:lpstr>만 나이로 계산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 활용</dc:title>
  <dc:creator>admin</dc:creator>
  <cp:lastModifiedBy>user</cp:lastModifiedBy>
  <cp:revision>7</cp:revision>
  <dcterms:created xsi:type="dcterms:W3CDTF">2019-06-16T16:26:12Z</dcterms:created>
  <dcterms:modified xsi:type="dcterms:W3CDTF">2019-06-17T07:41:19Z</dcterms:modified>
</cp:coreProperties>
</file>