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9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0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66BE3EE-406F-4939-8272-D4997BACDB8E}" type="datetimeFigureOut">
              <a:rPr lang="en-US" smtClean="0"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0A7F7C8-5029-42B2-AA76-E6CDB133D9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3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2CC8-03BC-43BB-8DB9-987E4533F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866775"/>
            <a:ext cx="7034362" cy="3857625"/>
          </a:xfrm>
        </p:spPr>
        <p:txBody>
          <a:bodyPr>
            <a:normAutofit/>
          </a:bodyPr>
          <a:lstStyle/>
          <a:p>
            <a:r>
              <a:rPr lang="en-US" sz="8800"/>
              <a:t>Exposys</a:t>
            </a:r>
            <a:br>
              <a:rPr lang="en-US" sz="8800"/>
            </a:br>
            <a:r>
              <a:rPr lang="en-US" sz="8800"/>
              <a:t>data</a:t>
            </a:r>
            <a:br>
              <a:rPr lang="en-US" sz="8800"/>
            </a:br>
            <a:r>
              <a:rPr lang="en-US" sz="8800"/>
              <a:t>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A96E-064D-4FC2-8E8A-00677092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038725"/>
            <a:ext cx="7344872" cy="1543050"/>
          </a:xfrm>
        </p:spPr>
        <p:txBody>
          <a:bodyPr>
            <a:normAutofit fontScale="92500"/>
          </a:bodyPr>
          <a:lstStyle/>
          <a:p>
            <a:r>
              <a:rPr lang="en-US" sz="2800">
                <a:latin typeface="+mj-lt"/>
              </a:rPr>
              <a:t>CUSTOMER SEGMENTATION PROJECT</a:t>
            </a:r>
          </a:p>
          <a:p>
            <a:r>
              <a:rPr lang="en-US" sz="2800">
                <a:latin typeface="+mj-lt"/>
              </a:rPr>
              <a:t>Presenter’s name : Bahaduri Prachiti Jagdish</a:t>
            </a:r>
          </a:p>
          <a:p>
            <a:r>
              <a:rPr lang="en-US" sz="2800">
                <a:latin typeface="+mj-lt"/>
              </a:rPr>
              <a:t>Position : Data Science Intern</a:t>
            </a:r>
          </a:p>
        </p:txBody>
      </p:sp>
    </p:spTree>
    <p:extLst>
      <p:ext uri="{BB962C8B-B14F-4D97-AF65-F5344CB8AC3E}">
        <p14:creationId xmlns:p14="http://schemas.microsoft.com/office/powerpoint/2010/main" val="239329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27D8-523A-4FD2-8EF3-8B850D56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619" y="44388"/>
            <a:ext cx="6272072" cy="49626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Cyan coloured cluster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Spending Score – 0 to 40 within 20$ to 40$ of income.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Red coloured custer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Spending score – 0 to 40 within income 80$ to 140$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Yellow coloured cluster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Spending score – 40 to 60 within income 40$ to 70$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Orange coloured cluster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Spending score – 60 to 100 within income 20$ to 40$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Pink coloured cluster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Spending score – 60 to 100 within income 78$ to 140$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Finally the K means method is called and the result is acquired.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0986E-9BBE-4EC2-9435-177E1D6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330"/>
            <a:ext cx="5153025" cy="200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50718-C2C5-4B67-B292-F03FE6EB2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4" y="2615739"/>
            <a:ext cx="4827481" cy="3024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A4C2A3-737C-4341-AFDE-BAE5391F6244}"/>
              </a:ext>
            </a:extLst>
          </p:cNvPr>
          <p:cNvSpPr/>
          <p:nvPr/>
        </p:nvSpPr>
        <p:spPr>
          <a:xfrm>
            <a:off x="7769995" y="99643"/>
            <a:ext cx="369902" cy="333374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782B4-F8E9-4D72-953B-BD92254017BA}"/>
              </a:ext>
            </a:extLst>
          </p:cNvPr>
          <p:cNvSpPr/>
          <p:nvPr/>
        </p:nvSpPr>
        <p:spPr>
          <a:xfrm>
            <a:off x="7619077" y="945544"/>
            <a:ext cx="369902" cy="3333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1D9D2-DE89-44F9-BEFE-3C35F377342C}"/>
              </a:ext>
            </a:extLst>
          </p:cNvPr>
          <p:cNvSpPr/>
          <p:nvPr/>
        </p:nvSpPr>
        <p:spPr>
          <a:xfrm>
            <a:off x="7948753" y="1781427"/>
            <a:ext cx="369902" cy="3333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9AD09-B18C-47F6-8B42-3402A02AF6B9}"/>
              </a:ext>
            </a:extLst>
          </p:cNvPr>
          <p:cNvSpPr/>
          <p:nvPr/>
        </p:nvSpPr>
        <p:spPr>
          <a:xfrm>
            <a:off x="7999426" y="2617994"/>
            <a:ext cx="369903" cy="333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FACB3-705F-4195-8C99-D644DEF68C97}"/>
              </a:ext>
            </a:extLst>
          </p:cNvPr>
          <p:cNvSpPr/>
          <p:nvPr/>
        </p:nvSpPr>
        <p:spPr>
          <a:xfrm>
            <a:off x="7721677" y="3490766"/>
            <a:ext cx="369902" cy="333374"/>
          </a:xfrm>
          <a:prstGeom prst="rect">
            <a:avLst/>
          </a:prstGeom>
          <a:solidFill>
            <a:srgbClr val="FF66CC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606745-9CE5-4E8C-8DED-2FF73D49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72" y="5007006"/>
            <a:ext cx="6877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C113-3011-4AF7-BF02-BB710740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93" y="4474346"/>
            <a:ext cx="7034362" cy="2074254"/>
          </a:xfrm>
        </p:spPr>
        <p:txBody>
          <a:bodyPr>
            <a:normAutofit fontScale="90000"/>
          </a:bodyPr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492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3491-9957-477E-9F4F-DF0F2B3A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44" y="1183088"/>
            <a:ext cx="10845049" cy="636833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is an inter – disciplinary that uses scientific methods, processes, algorithms to extract knowledge and insights from many structural and unstructured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2FF5-B9B2-40F0-AEC9-F9AE66DF1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44" y="0"/>
            <a:ext cx="10845049" cy="118308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+mj-lt"/>
                <a:ea typeface="Cambria" panose="02040503050406030204" pitchFamily="18" charset="0"/>
              </a:rPr>
              <a:t>DATA SCIENCE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E449-7334-432B-8BA0-6588FC2E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1283"/>
            <a:ext cx="1130617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83436D-DDB7-41FC-899B-C4F33C37E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1708626"/>
            <a:ext cx="7341833" cy="51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6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D625-2127-46A4-ABB2-93D9CFEF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257452"/>
            <a:ext cx="4554244" cy="5761608"/>
          </a:xfrm>
        </p:spPr>
        <p:txBody>
          <a:bodyPr>
            <a:normAutofit fontScale="90000"/>
          </a:bodyPr>
          <a:lstStyle/>
          <a:p>
            <a:r>
              <a:rPr lang="en-US" sz="2200"/>
              <a:t>	</a:t>
            </a:r>
            <a:br>
              <a:rPr lang="en-US" sz="3100"/>
            </a:br>
            <a:br>
              <a:rPr lang="en-US" sz="3100"/>
            </a:br>
            <a:br>
              <a:rPr lang="en-US" sz="2200"/>
            </a:br>
            <a:br>
              <a:rPr lang="en-US" sz="2200"/>
            </a:br>
            <a:br>
              <a:rPr lang="en-US" sz="2200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400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0A4F-17FF-4222-AF65-F9FE8A27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250" y="257451"/>
            <a:ext cx="6365290" cy="59569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Customer Segmentation enables a company to customize its relationship with its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The basic characteristics and needs are generalized into groups using various strategies viz,</a:t>
            </a:r>
          </a:p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>
                <a:solidFill>
                  <a:srgbClr val="2929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Targeted marketing activities to specific groups</a:t>
            </a:r>
          </a:p>
          <a:p>
            <a:r>
              <a:rPr lang="en-US" sz="240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>
                <a:solidFill>
                  <a:srgbClr val="2929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Launch of features aligning with the customer demand</a:t>
            </a:r>
            <a:endParaRPr lang="en-US" sz="2400">
              <a:solidFill>
                <a:srgbClr val="2929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>
                <a:solidFill>
                  <a:srgbClr val="2929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>
                <a:solidFill>
                  <a:srgbClr val="2929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 of the product roadmap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2BA3-CC5E-4632-8B95-4DFCAF3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80" y="1662112"/>
            <a:ext cx="6174417" cy="519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code is written in Python of V3.7.6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required modules are imported with the respective versions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Pandas – V1.0.1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Matplotlib – V3.1.3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Seaborn – V0.10.0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Scikit – learn – V0.22.1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attributes of the dataset are the basic characteristics and needs of the customer.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main aim of the project is to use Unsupervised Learning via K means technique to identify segments of customers using clusters.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1718A-9DB6-475B-9B66-88FDC4A6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316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494F-91B8-4A2D-8C71-791EFBEC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11" y="90487"/>
            <a:ext cx="5095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F3DE0F-B73E-4CC9-9DD9-6F2ECD4B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441" y="62145"/>
            <a:ext cx="6280949" cy="199380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dataset is checked for the presence of null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Also the number of unique values are obtained for each attributes.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gender is label – encoded for easier analysis by calling the LabelEncoder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2433A-074A-4A7C-9C7C-F2BB6F72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5200981" cy="4043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C0BCD-EEA1-4188-9803-F257FACD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177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E1EE38-A3BB-4F1E-BD2F-6BBAD60F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976" y="2091430"/>
            <a:ext cx="4422414" cy="47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DFF8-9ABC-4E21-B8C8-2D825DA3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57452"/>
            <a:ext cx="6248398" cy="5966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 </a:t>
            </a: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Univariate distribution of Spending Score.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 The bin size between each value in the X variable is 20.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 There is a rise in the count when score is in the range of 40 and 60.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 The least count of 10 is in the score range of 20 to 30. </a:t>
            </a: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A382C-8268-431F-954E-8F1757C3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2434488"/>
            <a:ext cx="4847208" cy="323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2BD24-DD28-43C3-9F62-366E66D7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90"/>
            <a:ext cx="5024761" cy="20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6B7A-1BC9-449C-A27C-FF8BCD69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70" y="204186"/>
            <a:ext cx="6209928" cy="4006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/>
              <a:t> </a:t>
            </a: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A standardized way of displaying a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Maximum annual income is 48$ - age 18 and 19           Minimum income is 15$ for the ages 19 and 21.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Equal number of customers who have surpassed first and third quartile regions are of the age 18, 27, 29, 30.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No sign of outliers.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 25 percentile surpassed customers with age 19, 21 and 24 with income 31$, 22$ and 28$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The interquartile region is more for age 20 with income 28$.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F1EAD-B52B-4DC5-A3EB-8BFC21BE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1" y="2273486"/>
            <a:ext cx="4893614" cy="3492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50570-0E7F-4B7C-BCB7-E61967C2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" y="204186"/>
            <a:ext cx="5191125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8ADB11-1223-4605-B94E-D37A2C5C8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50" y="4210234"/>
            <a:ext cx="6172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B03A-82F1-4A0C-B6C7-292BB71C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95309"/>
            <a:ext cx="6218806" cy="6028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A type of plot using cartesian coordinates to display values. </a:t>
            </a:r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Scatter plot is used to map out a better relationship between the two numeric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 Suggests various kinds of correlations between variables with certain confidence interval.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A2F42-8081-46B9-B367-2D4D015B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7" y="2330569"/>
            <a:ext cx="4874642" cy="3371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DA7E4-49B1-4AF9-BC2D-9856D530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" y="195309"/>
            <a:ext cx="5172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93E-2DDF-465A-8230-AA89041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804" y="221943"/>
            <a:ext cx="6263194" cy="24768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heuristic used in determining the number of clusters in the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Pick the elbow of the curve as a number of clusters.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Sum of squared errors has to be minimized for the given set of centroids.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evident that the k value is 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6B236-B135-47DF-9F07-7DF242A0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2" y="2574524"/>
            <a:ext cx="4681537" cy="3126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084CB-FA81-41A7-BCAB-F8A20F95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9" y="221942"/>
            <a:ext cx="49244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B542F4-FE92-4ECF-B398-6B921A17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89" y="2698811"/>
            <a:ext cx="6096000" cy="31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979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1735</TotalTime>
  <Words>581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Century Schoolbook</vt:lpstr>
      <vt:lpstr>Corbel</vt:lpstr>
      <vt:lpstr>Wingdings</vt:lpstr>
      <vt:lpstr>Headlines</vt:lpstr>
      <vt:lpstr>Exposys data labs</vt:lpstr>
      <vt:lpstr>Data Science is an inter – disciplinary that uses scientific methods, processes, algorithms to extract knowledge and insights from many structural and unstructured data.</vt:lpstr>
      <vt:lpstr>           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data labs</dc:title>
  <dc:creator>Prachiti Bahaduri</dc:creator>
  <cp:lastModifiedBy>Prachiti Bahaduri</cp:lastModifiedBy>
  <cp:revision>94</cp:revision>
  <dcterms:created xsi:type="dcterms:W3CDTF">2020-08-20T15:17:10Z</dcterms:created>
  <dcterms:modified xsi:type="dcterms:W3CDTF">2020-08-29T13:16:31Z</dcterms:modified>
</cp:coreProperties>
</file>